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422" r:id="rId3"/>
    <p:sldId id="423" r:id="rId4"/>
    <p:sldId id="424" r:id="rId5"/>
    <p:sldId id="412" r:id="rId6"/>
    <p:sldId id="413" r:id="rId7"/>
    <p:sldId id="409" r:id="rId8"/>
    <p:sldId id="419" r:id="rId9"/>
    <p:sldId id="420" r:id="rId10"/>
    <p:sldId id="425" r:id="rId11"/>
    <p:sldId id="426" r:id="rId12"/>
    <p:sldId id="427" r:id="rId13"/>
    <p:sldId id="428" r:id="rId14"/>
    <p:sldId id="410" r:id="rId15"/>
    <p:sldId id="411" r:id="rId16"/>
    <p:sldId id="404" r:id="rId17"/>
    <p:sldId id="42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432" y="-48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Statewide\StatewidePreci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Statewide\StatewidePreci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Statewide\StatewidePreci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CRP\CRPPrecipYearl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CRP\CRPPrecipYearl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CRP\CRPPrecipGE12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CRP\CRPPrecipGE12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CRP\CRPPrecipGE12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CRP\CRPPrecipGE1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Total Annual State-Wide</a:t>
            </a:r>
            <a:r>
              <a:rPr lang="en-US" sz="2000" baseline="0"/>
              <a:t> Average Precipitation 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5070820229104"/>
          <c:y val="0.132300415573053"/>
          <c:w val="0.85572691168706"/>
          <c:h val="0.72868338045281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868835273141877"/>
                  <c:y val="0.2668137079455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cat>
            <c:numRef>
              <c:f>Yearly!$A$2:$A$143</c:f>
              <c:numCache>
                <c:formatCode>General</c:formatCode>
                <c:ptCount val="142"/>
                <c:pt idx="0">
                  <c:v>1870.0</c:v>
                </c:pt>
                <c:pt idx="1">
                  <c:v>1871.0</c:v>
                </c:pt>
                <c:pt idx="2">
                  <c:v>1872.0</c:v>
                </c:pt>
                <c:pt idx="3" formatCode="0">
                  <c:v>1873.0</c:v>
                </c:pt>
                <c:pt idx="4" formatCode="0">
                  <c:v>1874.0</c:v>
                </c:pt>
                <c:pt idx="5" formatCode="0">
                  <c:v>1875.0</c:v>
                </c:pt>
                <c:pt idx="6" formatCode="0">
                  <c:v>1876.0</c:v>
                </c:pt>
                <c:pt idx="7" formatCode="0">
                  <c:v>1877.0</c:v>
                </c:pt>
                <c:pt idx="8" formatCode="0">
                  <c:v>1878.0</c:v>
                </c:pt>
                <c:pt idx="9" formatCode="0">
                  <c:v>1879.0</c:v>
                </c:pt>
                <c:pt idx="10" formatCode="0">
                  <c:v>1880.0</c:v>
                </c:pt>
                <c:pt idx="11" formatCode="0">
                  <c:v>1881.0</c:v>
                </c:pt>
                <c:pt idx="12" formatCode="0">
                  <c:v>1882.0</c:v>
                </c:pt>
                <c:pt idx="13" formatCode="0">
                  <c:v>1883.0</c:v>
                </c:pt>
                <c:pt idx="14" formatCode="0">
                  <c:v>1884.0</c:v>
                </c:pt>
                <c:pt idx="15" formatCode="0">
                  <c:v>1885.0</c:v>
                </c:pt>
                <c:pt idx="16" formatCode="0">
                  <c:v>1886.0</c:v>
                </c:pt>
                <c:pt idx="17" formatCode="0">
                  <c:v>1887.0</c:v>
                </c:pt>
                <c:pt idx="18" formatCode="0">
                  <c:v>1888.0</c:v>
                </c:pt>
                <c:pt idx="19" formatCode="0">
                  <c:v>1889.0</c:v>
                </c:pt>
                <c:pt idx="20" formatCode="0">
                  <c:v>1890.0</c:v>
                </c:pt>
                <c:pt idx="21" formatCode="0">
                  <c:v>1891.0</c:v>
                </c:pt>
                <c:pt idx="22" formatCode="0">
                  <c:v>1892.0</c:v>
                </c:pt>
                <c:pt idx="23" formatCode="0">
                  <c:v>1893.0</c:v>
                </c:pt>
                <c:pt idx="24" formatCode="0">
                  <c:v>1894.0</c:v>
                </c:pt>
                <c:pt idx="25" formatCode="0">
                  <c:v>1895.0</c:v>
                </c:pt>
                <c:pt idx="26" formatCode="0">
                  <c:v>1896.0</c:v>
                </c:pt>
                <c:pt idx="27" formatCode="0">
                  <c:v>1897.0</c:v>
                </c:pt>
                <c:pt idx="28" formatCode="0">
                  <c:v>1898.0</c:v>
                </c:pt>
                <c:pt idx="29" formatCode="0">
                  <c:v>1899.0</c:v>
                </c:pt>
                <c:pt idx="30" formatCode="0">
                  <c:v>1900.0</c:v>
                </c:pt>
                <c:pt idx="31" formatCode="0">
                  <c:v>1901.0</c:v>
                </c:pt>
                <c:pt idx="32" formatCode="0">
                  <c:v>1902.0</c:v>
                </c:pt>
                <c:pt idx="33" formatCode="0">
                  <c:v>1903.0</c:v>
                </c:pt>
                <c:pt idx="34" formatCode="0">
                  <c:v>1904.0</c:v>
                </c:pt>
                <c:pt idx="35" formatCode="0">
                  <c:v>1905.0</c:v>
                </c:pt>
                <c:pt idx="36" formatCode="0">
                  <c:v>1906.0</c:v>
                </c:pt>
                <c:pt idx="37" formatCode="0">
                  <c:v>1907.0</c:v>
                </c:pt>
                <c:pt idx="38" formatCode="0">
                  <c:v>1908.0</c:v>
                </c:pt>
                <c:pt idx="39" formatCode="0">
                  <c:v>1909.0</c:v>
                </c:pt>
                <c:pt idx="40" formatCode="0">
                  <c:v>1910.0</c:v>
                </c:pt>
                <c:pt idx="41" formatCode="0">
                  <c:v>1911.0</c:v>
                </c:pt>
                <c:pt idx="42" formatCode="0">
                  <c:v>1912.0</c:v>
                </c:pt>
                <c:pt idx="43" formatCode="0">
                  <c:v>1913.0</c:v>
                </c:pt>
                <c:pt idx="44" formatCode="0">
                  <c:v>1914.0</c:v>
                </c:pt>
                <c:pt idx="45" formatCode="0">
                  <c:v>1915.0</c:v>
                </c:pt>
                <c:pt idx="46" formatCode="0">
                  <c:v>1916.0</c:v>
                </c:pt>
                <c:pt idx="47" formatCode="0">
                  <c:v>1917.0</c:v>
                </c:pt>
                <c:pt idx="48" formatCode="0">
                  <c:v>1918.0</c:v>
                </c:pt>
                <c:pt idx="49" formatCode="0">
                  <c:v>1919.0</c:v>
                </c:pt>
                <c:pt idx="50" formatCode="0">
                  <c:v>1920.0</c:v>
                </c:pt>
                <c:pt idx="51" formatCode="0">
                  <c:v>1921.0</c:v>
                </c:pt>
                <c:pt idx="52" formatCode="0">
                  <c:v>1922.0</c:v>
                </c:pt>
                <c:pt idx="53" formatCode="0">
                  <c:v>1923.0</c:v>
                </c:pt>
                <c:pt idx="54" formatCode="0">
                  <c:v>1924.0</c:v>
                </c:pt>
                <c:pt idx="55" formatCode="0">
                  <c:v>1925.0</c:v>
                </c:pt>
                <c:pt idx="56" formatCode="0">
                  <c:v>1926.0</c:v>
                </c:pt>
                <c:pt idx="57" formatCode="0">
                  <c:v>1927.0</c:v>
                </c:pt>
                <c:pt idx="58" formatCode="0">
                  <c:v>1928.0</c:v>
                </c:pt>
                <c:pt idx="59" formatCode="0">
                  <c:v>1929.0</c:v>
                </c:pt>
                <c:pt idx="60" formatCode="0">
                  <c:v>1930.0</c:v>
                </c:pt>
                <c:pt idx="61" formatCode="0">
                  <c:v>1931.0</c:v>
                </c:pt>
                <c:pt idx="62" formatCode="0">
                  <c:v>1932.0</c:v>
                </c:pt>
                <c:pt idx="63" formatCode="0">
                  <c:v>1933.0</c:v>
                </c:pt>
                <c:pt idx="64" formatCode="0">
                  <c:v>1934.0</c:v>
                </c:pt>
                <c:pt idx="65" formatCode="0">
                  <c:v>1935.0</c:v>
                </c:pt>
                <c:pt idx="66" formatCode="0">
                  <c:v>1936.0</c:v>
                </c:pt>
                <c:pt idx="67" formatCode="0">
                  <c:v>1937.0</c:v>
                </c:pt>
                <c:pt idx="68" formatCode="0">
                  <c:v>1938.0</c:v>
                </c:pt>
                <c:pt idx="69" formatCode="0">
                  <c:v>1939.0</c:v>
                </c:pt>
                <c:pt idx="70" formatCode="0">
                  <c:v>1940.0</c:v>
                </c:pt>
                <c:pt idx="71" formatCode="0">
                  <c:v>1941.0</c:v>
                </c:pt>
                <c:pt idx="72" formatCode="0">
                  <c:v>1942.0</c:v>
                </c:pt>
                <c:pt idx="73" formatCode="0">
                  <c:v>1943.0</c:v>
                </c:pt>
                <c:pt idx="74" formatCode="0">
                  <c:v>1944.0</c:v>
                </c:pt>
                <c:pt idx="75" formatCode="0">
                  <c:v>1945.0</c:v>
                </c:pt>
                <c:pt idx="76" formatCode="0">
                  <c:v>1946.0</c:v>
                </c:pt>
                <c:pt idx="77" formatCode="0">
                  <c:v>1947.0</c:v>
                </c:pt>
                <c:pt idx="78" formatCode="0">
                  <c:v>1948.0</c:v>
                </c:pt>
                <c:pt idx="79" formatCode="0">
                  <c:v>1949.0</c:v>
                </c:pt>
                <c:pt idx="80" formatCode="0">
                  <c:v>1950.0</c:v>
                </c:pt>
                <c:pt idx="81" formatCode="0">
                  <c:v>1951.0</c:v>
                </c:pt>
                <c:pt idx="82" formatCode="0">
                  <c:v>1952.0</c:v>
                </c:pt>
                <c:pt idx="83" formatCode="0">
                  <c:v>1953.0</c:v>
                </c:pt>
                <c:pt idx="84" formatCode="0">
                  <c:v>1954.0</c:v>
                </c:pt>
                <c:pt idx="85" formatCode="0">
                  <c:v>1955.0</c:v>
                </c:pt>
                <c:pt idx="86" formatCode="0">
                  <c:v>1956.0</c:v>
                </c:pt>
                <c:pt idx="87" formatCode="0">
                  <c:v>1957.0</c:v>
                </c:pt>
                <c:pt idx="88" formatCode="0">
                  <c:v>1958.0</c:v>
                </c:pt>
                <c:pt idx="89" formatCode="0">
                  <c:v>1959.0</c:v>
                </c:pt>
                <c:pt idx="90" formatCode="0">
                  <c:v>1960.0</c:v>
                </c:pt>
                <c:pt idx="91" formatCode="0">
                  <c:v>1961.0</c:v>
                </c:pt>
                <c:pt idx="92" formatCode="0">
                  <c:v>1962.0</c:v>
                </c:pt>
                <c:pt idx="93" formatCode="0">
                  <c:v>1963.0</c:v>
                </c:pt>
                <c:pt idx="94" formatCode="0">
                  <c:v>1964.0</c:v>
                </c:pt>
                <c:pt idx="95" formatCode="0">
                  <c:v>1965.0</c:v>
                </c:pt>
                <c:pt idx="96" formatCode="0">
                  <c:v>1966.0</c:v>
                </c:pt>
                <c:pt idx="97" formatCode="0">
                  <c:v>1967.0</c:v>
                </c:pt>
                <c:pt idx="98" formatCode="0">
                  <c:v>1968.0</c:v>
                </c:pt>
                <c:pt idx="99" formatCode="0">
                  <c:v>1969.0</c:v>
                </c:pt>
                <c:pt idx="100" formatCode="0">
                  <c:v>1970.0</c:v>
                </c:pt>
                <c:pt idx="101" formatCode="0">
                  <c:v>1971.0</c:v>
                </c:pt>
                <c:pt idx="102" formatCode="0">
                  <c:v>1972.0</c:v>
                </c:pt>
                <c:pt idx="103" formatCode="0">
                  <c:v>1973.0</c:v>
                </c:pt>
                <c:pt idx="104" formatCode="0">
                  <c:v>1974.0</c:v>
                </c:pt>
                <c:pt idx="105" formatCode="0">
                  <c:v>1975.0</c:v>
                </c:pt>
                <c:pt idx="106" formatCode="0">
                  <c:v>1976.0</c:v>
                </c:pt>
                <c:pt idx="107" formatCode="0">
                  <c:v>1977.0</c:v>
                </c:pt>
                <c:pt idx="108" formatCode="0">
                  <c:v>1978.0</c:v>
                </c:pt>
                <c:pt idx="109" formatCode="0">
                  <c:v>1979.0</c:v>
                </c:pt>
                <c:pt idx="110" formatCode="0">
                  <c:v>1980.0</c:v>
                </c:pt>
                <c:pt idx="111" formatCode="0">
                  <c:v>1981.0</c:v>
                </c:pt>
                <c:pt idx="112" formatCode="0">
                  <c:v>1982.0</c:v>
                </c:pt>
                <c:pt idx="113" formatCode="0">
                  <c:v>1983.0</c:v>
                </c:pt>
                <c:pt idx="114" formatCode="0">
                  <c:v>1984.0</c:v>
                </c:pt>
                <c:pt idx="115" formatCode="0">
                  <c:v>1985.0</c:v>
                </c:pt>
                <c:pt idx="116" formatCode="0">
                  <c:v>1986.0</c:v>
                </c:pt>
                <c:pt idx="117" formatCode="0">
                  <c:v>1987.0</c:v>
                </c:pt>
                <c:pt idx="118" formatCode="0">
                  <c:v>1988.0</c:v>
                </c:pt>
                <c:pt idx="119" formatCode="0">
                  <c:v>1989.0</c:v>
                </c:pt>
                <c:pt idx="120" formatCode="0">
                  <c:v>1990.0</c:v>
                </c:pt>
                <c:pt idx="121" formatCode="0">
                  <c:v>1991.0</c:v>
                </c:pt>
                <c:pt idx="122" formatCode="0">
                  <c:v>1992.0</c:v>
                </c:pt>
                <c:pt idx="123" formatCode="0">
                  <c:v>1993.0</c:v>
                </c:pt>
                <c:pt idx="124" formatCode="0">
                  <c:v>1994.0</c:v>
                </c:pt>
                <c:pt idx="125" formatCode="0">
                  <c:v>1995.0</c:v>
                </c:pt>
                <c:pt idx="126" formatCode="0">
                  <c:v>1996.0</c:v>
                </c:pt>
                <c:pt idx="127" formatCode="0">
                  <c:v>1997.0</c:v>
                </c:pt>
                <c:pt idx="128" formatCode="0">
                  <c:v>1998.0</c:v>
                </c:pt>
                <c:pt idx="129" formatCode="0">
                  <c:v>1999.0</c:v>
                </c:pt>
                <c:pt idx="130" formatCode="0">
                  <c:v>2000.0</c:v>
                </c:pt>
                <c:pt idx="131" formatCode="0">
                  <c:v>2001.0</c:v>
                </c:pt>
                <c:pt idx="132" formatCode="0">
                  <c:v>2002.0</c:v>
                </c:pt>
                <c:pt idx="133" formatCode="0">
                  <c:v>2003.0</c:v>
                </c:pt>
                <c:pt idx="134" formatCode="0">
                  <c:v>2004.0</c:v>
                </c:pt>
                <c:pt idx="135" formatCode="0">
                  <c:v>2005.0</c:v>
                </c:pt>
                <c:pt idx="136" formatCode="0">
                  <c:v>2006.0</c:v>
                </c:pt>
                <c:pt idx="137" formatCode="0">
                  <c:v>2007.0</c:v>
                </c:pt>
                <c:pt idx="138" formatCode="0">
                  <c:v>2008.0</c:v>
                </c:pt>
                <c:pt idx="139" formatCode="0">
                  <c:v>2009.0</c:v>
                </c:pt>
                <c:pt idx="140" formatCode="0">
                  <c:v>2010.0</c:v>
                </c:pt>
                <c:pt idx="141" formatCode="0">
                  <c:v>2011.0</c:v>
                </c:pt>
              </c:numCache>
            </c:numRef>
          </c:cat>
          <c:val>
            <c:numRef>
              <c:f>Yearly!$N$2:$N$143</c:f>
              <c:numCache>
                <c:formatCode>General</c:formatCode>
                <c:ptCount val="142"/>
                <c:pt idx="3" formatCode="0.00">
                  <c:v>33.92</c:v>
                </c:pt>
                <c:pt idx="4" formatCode="0.00">
                  <c:v>30.75999999999999</c:v>
                </c:pt>
                <c:pt idx="5" formatCode="0.00">
                  <c:v>35.83</c:v>
                </c:pt>
                <c:pt idx="6" formatCode="0.00">
                  <c:v>36.65</c:v>
                </c:pt>
                <c:pt idx="7" formatCode="0.00">
                  <c:v>35.16000000000001</c:v>
                </c:pt>
                <c:pt idx="8" formatCode="0.00">
                  <c:v>34.53</c:v>
                </c:pt>
                <c:pt idx="9" formatCode="0.00">
                  <c:v>28.24</c:v>
                </c:pt>
                <c:pt idx="10" formatCode="0.00">
                  <c:v>30.95</c:v>
                </c:pt>
                <c:pt idx="11" formatCode="0.00">
                  <c:v>44.16000000000001</c:v>
                </c:pt>
                <c:pt idx="12" formatCode="0.00">
                  <c:v>33.4</c:v>
                </c:pt>
                <c:pt idx="13" formatCode="0.00">
                  <c:v>34.54</c:v>
                </c:pt>
                <c:pt idx="14" formatCode="0.00">
                  <c:v>35.59</c:v>
                </c:pt>
                <c:pt idx="15" formatCode="0.00">
                  <c:v>32.23000000000001</c:v>
                </c:pt>
                <c:pt idx="16" formatCode="0.00">
                  <c:v>24.71</c:v>
                </c:pt>
                <c:pt idx="17" formatCode="0.00">
                  <c:v>26.31000000000001</c:v>
                </c:pt>
                <c:pt idx="18" formatCode="0.00">
                  <c:v>31.43999999999999</c:v>
                </c:pt>
                <c:pt idx="19" formatCode="0.00">
                  <c:v>24.95</c:v>
                </c:pt>
                <c:pt idx="20" formatCode="0.00">
                  <c:v>29.71</c:v>
                </c:pt>
                <c:pt idx="21" formatCode="0.00">
                  <c:v>32.57</c:v>
                </c:pt>
                <c:pt idx="22" formatCode="0.00">
                  <c:v>34.82</c:v>
                </c:pt>
                <c:pt idx="23" formatCode="0.00">
                  <c:v>21.84</c:v>
                </c:pt>
                <c:pt idx="24" formatCode="0.00">
                  <c:v>20.32999999999999</c:v>
                </c:pt>
                <c:pt idx="25" formatCode="0.00">
                  <c:v>25.57</c:v>
                </c:pt>
                <c:pt idx="26" formatCode="0.00">
                  <c:v>34.44</c:v>
                </c:pt>
                <c:pt idx="27" formatCode="0.00">
                  <c:v>26.13000000000001</c:v>
                </c:pt>
                <c:pt idx="28" formatCode="0.00">
                  <c:v>32.48</c:v>
                </c:pt>
                <c:pt idx="29" formatCode="0.00">
                  <c:v>29.23</c:v>
                </c:pt>
                <c:pt idx="30" formatCode="0.00">
                  <c:v>33.66000000000001</c:v>
                </c:pt>
                <c:pt idx="31" formatCode="0.00">
                  <c:v>24.54</c:v>
                </c:pt>
                <c:pt idx="32" formatCode="0.00">
                  <c:v>39.95</c:v>
                </c:pt>
                <c:pt idx="33" formatCode="0.00">
                  <c:v>32.75</c:v>
                </c:pt>
                <c:pt idx="34" formatCode="0.00">
                  <c:v>29.65000000000001</c:v>
                </c:pt>
                <c:pt idx="35" formatCode="0.00">
                  <c:v>35.98</c:v>
                </c:pt>
                <c:pt idx="36" formatCode="0.00">
                  <c:v>29.66</c:v>
                </c:pt>
                <c:pt idx="37" formatCode="0.00">
                  <c:v>32.63</c:v>
                </c:pt>
                <c:pt idx="38" formatCode="0.00">
                  <c:v>34.24</c:v>
                </c:pt>
                <c:pt idx="39" formatCode="0.00">
                  <c:v>40.47</c:v>
                </c:pt>
                <c:pt idx="40" formatCode="0.00">
                  <c:v>20.54</c:v>
                </c:pt>
                <c:pt idx="41" formatCode="0.00">
                  <c:v>31.63000000000001</c:v>
                </c:pt>
                <c:pt idx="42" formatCode="0.00">
                  <c:v>27.71</c:v>
                </c:pt>
                <c:pt idx="43" formatCode="0.00">
                  <c:v>29.57</c:v>
                </c:pt>
                <c:pt idx="44" formatCode="0.00">
                  <c:v>30.77</c:v>
                </c:pt>
                <c:pt idx="45" formatCode="0.00">
                  <c:v>40.68</c:v>
                </c:pt>
                <c:pt idx="46" formatCode="0.00">
                  <c:v>30.56</c:v>
                </c:pt>
                <c:pt idx="47" formatCode="0.00">
                  <c:v>27.35</c:v>
                </c:pt>
                <c:pt idx="48" formatCode="0.00">
                  <c:v>30.36</c:v>
                </c:pt>
                <c:pt idx="49" formatCode="0.00">
                  <c:v>35.52</c:v>
                </c:pt>
                <c:pt idx="50" formatCode="0.00">
                  <c:v>27.53</c:v>
                </c:pt>
                <c:pt idx="51" formatCode="0.00">
                  <c:v>31.11000000000001</c:v>
                </c:pt>
                <c:pt idx="52" formatCode="0.00">
                  <c:v>29.12</c:v>
                </c:pt>
                <c:pt idx="53" formatCode="0.00">
                  <c:v>28.53</c:v>
                </c:pt>
                <c:pt idx="54" formatCode="0.00">
                  <c:v>30.35</c:v>
                </c:pt>
                <c:pt idx="55" formatCode="0.00">
                  <c:v>28.61000000000001</c:v>
                </c:pt>
                <c:pt idx="56" formatCode="0.00">
                  <c:v>33.75</c:v>
                </c:pt>
                <c:pt idx="57" formatCode="0.00">
                  <c:v>30.8</c:v>
                </c:pt>
                <c:pt idx="58" formatCode="0.00">
                  <c:v>35.66000000000001</c:v>
                </c:pt>
                <c:pt idx="59" formatCode="0.00">
                  <c:v>31.18</c:v>
                </c:pt>
                <c:pt idx="60" formatCode="0.00">
                  <c:v>25.5</c:v>
                </c:pt>
                <c:pt idx="61" formatCode="0.00">
                  <c:v>35.17</c:v>
                </c:pt>
                <c:pt idx="62" formatCode="0.00">
                  <c:v>32.86</c:v>
                </c:pt>
                <c:pt idx="63" formatCode="0.00">
                  <c:v>26.14</c:v>
                </c:pt>
                <c:pt idx="64" formatCode="0.00">
                  <c:v>26.3</c:v>
                </c:pt>
                <c:pt idx="65" formatCode="0.00">
                  <c:v>33.92</c:v>
                </c:pt>
                <c:pt idx="66" formatCode="0.00">
                  <c:v>25.81000000000001</c:v>
                </c:pt>
                <c:pt idx="67" formatCode="0.00">
                  <c:v>26.39</c:v>
                </c:pt>
                <c:pt idx="68" formatCode="0.00">
                  <c:v>35.17</c:v>
                </c:pt>
                <c:pt idx="69" formatCode="0.00">
                  <c:v>25.77</c:v>
                </c:pt>
                <c:pt idx="70" formatCode="0.00">
                  <c:v>29.24</c:v>
                </c:pt>
                <c:pt idx="71" formatCode="0.00">
                  <c:v>37.48</c:v>
                </c:pt>
                <c:pt idx="72" formatCode="0.00">
                  <c:v>33.01</c:v>
                </c:pt>
                <c:pt idx="73" formatCode="0.00">
                  <c:v>30.47</c:v>
                </c:pt>
                <c:pt idx="74" formatCode="0.00">
                  <c:v>38.33</c:v>
                </c:pt>
                <c:pt idx="75" formatCode="0.00">
                  <c:v>35.95</c:v>
                </c:pt>
                <c:pt idx="76" formatCode="0.00">
                  <c:v>34.77</c:v>
                </c:pt>
                <c:pt idx="77" formatCode="0.00">
                  <c:v>33.96</c:v>
                </c:pt>
                <c:pt idx="78" formatCode="0.00">
                  <c:v>27.74</c:v>
                </c:pt>
                <c:pt idx="79" formatCode="0.00">
                  <c:v>29.87</c:v>
                </c:pt>
                <c:pt idx="80" formatCode="0.00">
                  <c:v>28.18</c:v>
                </c:pt>
                <c:pt idx="81" formatCode="0.00">
                  <c:v>39.59</c:v>
                </c:pt>
                <c:pt idx="82" formatCode="0.00">
                  <c:v>28.65000000000001</c:v>
                </c:pt>
                <c:pt idx="83" formatCode="0.00">
                  <c:v>23.93</c:v>
                </c:pt>
                <c:pt idx="84" formatCode="0.00">
                  <c:v>32.41</c:v>
                </c:pt>
                <c:pt idx="85" formatCode="0.00">
                  <c:v>22.43999999999999</c:v>
                </c:pt>
                <c:pt idx="86" formatCode="0.00">
                  <c:v>22.89</c:v>
                </c:pt>
                <c:pt idx="87" formatCode="0.00">
                  <c:v>30.82</c:v>
                </c:pt>
                <c:pt idx="88" formatCode="0.00">
                  <c:v>25.88</c:v>
                </c:pt>
                <c:pt idx="89" formatCode="0.00">
                  <c:v>36.66000000000001</c:v>
                </c:pt>
                <c:pt idx="90" formatCode="0.00">
                  <c:v>32.95</c:v>
                </c:pt>
                <c:pt idx="91" formatCode="0.00">
                  <c:v>36.46</c:v>
                </c:pt>
                <c:pt idx="92" formatCode="0.00">
                  <c:v>29.74</c:v>
                </c:pt>
                <c:pt idx="93" formatCode="0.00">
                  <c:v>25.75999999999999</c:v>
                </c:pt>
                <c:pt idx="94" formatCode="0.00">
                  <c:v>29.84</c:v>
                </c:pt>
                <c:pt idx="95" formatCode="0.00">
                  <c:v>38.59</c:v>
                </c:pt>
                <c:pt idx="96" formatCode="0.00">
                  <c:v>24.27</c:v>
                </c:pt>
                <c:pt idx="97" formatCode="0.00">
                  <c:v>30.17</c:v>
                </c:pt>
                <c:pt idx="98" formatCode="0.00">
                  <c:v>30.52</c:v>
                </c:pt>
                <c:pt idx="99" formatCode="0.00">
                  <c:v>33.21</c:v>
                </c:pt>
                <c:pt idx="100" formatCode="0.00">
                  <c:v>32.83</c:v>
                </c:pt>
                <c:pt idx="101" formatCode="0.00">
                  <c:v>28.01</c:v>
                </c:pt>
                <c:pt idx="102" formatCode="0.00">
                  <c:v>34.83</c:v>
                </c:pt>
                <c:pt idx="103" formatCode="0.00">
                  <c:v>41.79000000000001</c:v>
                </c:pt>
                <c:pt idx="104" formatCode="0.00">
                  <c:v>30.33000000000001</c:v>
                </c:pt>
                <c:pt idx="105" formatCode="0.00">
                  <c:v>28.41999999999999</c:v>
                </c:pt>
                <c:pt idx="106" formatCode="0.00">
                  <c:v>22.73</c:v>
                </c:pt>
                <c:pt idx="107" formatCode="0.00">
                  <c:v>35.22000000000001</c:v>
                </c:pt>
                <c:pt idx="108" formatCode="0.00">
                  <c:v>32.93</c:v>
                </c:pt>
                <c:pt idx="109" formatCode="0.00">
                  <c:v>31.89</c:v>
                </c:pt>
                <c:pt idx="110" formatCode="0.00">
                  <c:v>28.08</c:v>
                </c:pt>
                <c:pt idx="111" formatCode="0.00">
                  <c:v>31.41999999999999</c:v>
                </c:pt>
                <c:pt idx="112" formatCode="0.00">
                  <c:v>39.03</c:v>
                </c:pt>
                <c:pt idx="113" formatCode="0.00">
                  <c:v>33.66000000000001</c:v>
                </c:pt>
                <c:pt idx="114" formatCode="0.00">
                  <c:v>35.45</c:v>
                </c:pt>
                <c:pt idx="115" formatCode="0.00">
                  <c:v>30.49</c:v>
                </c:pt>
                <c:pt idx="116" formatCode="0.00">
                  <c:v>37.7</c:v>
                </c:pt>
                <c:pt idx="117" formatCode="0.00">
                  <c:v>31.47</c:v>
                </c:pt>
                <c:pt idx="118" formatCode="0.00">
                  <c:v>20.1</c:v>
                </c:pt>
                <c:pt idx="119" formatCode="0.00">
                  <c:v>23.91999999999999</c:v>
                </c:pt>
                <c:pt idx="120" formatCode="0.00">
                  <c:v>36.27</c:v>
                </c:pt>
                <c:pt idx="121" formatCode="0.00">
                  <c:v>35.66000000000001</c:v>
                </c:pt>
                <c:pt idx="122" formatCode="0.00">
                  <c:v>35.19000000000001</c:v>
                </c:pt>
                <c:pt idx="123" formatCode="0.00">
                  <c:v>46.21</c:v>
                </c:pt>
                <c:pt idx="124" formatCode="0.00">
                  <c:v>28.34</c:v>
                </c:pt>
                <c:pt idx="125" formatCode="0.00">
                  <c:v>31.27</c:v>
                </c:pt>
                <c:pt idx="126" formatCode="0.00">
                  <c:v>32.52</c:v>
                </c:pt>
                <c:pt idx="127" formatCode="0.00">
                  <c:v>28.88</c:v>
                </c:pt>
                <c:pt idx="128" formatCode="0.00">
                  <c:v>39.17</c:v>
                </c:pt>
                <c:pt idx="129" formatCode="0.00">
                  <c:v>31.08</c:v>
                </c:pt>
                <c:pt idx="130" formatCode="0.00">
                  <c:v>28.81000000000001</c:v>
                </c:pt>
                <c:pt idx="131" formatCode="0.00">
                  <c:v>34.08</c:v>
                </c:pt>
                <c:pt idx="132" formatCode="0.00">
                  <c:v>28.2</c:v>
                </c:pt>
                <c:pt idx="133" formatCode="0.00">
                  <c:v>28.05</c:v>
                </c:pt>
                <c:pt idx="134" formatCode="0.00">
                  <c:v>33.08</c:v>
                </c:pt>
                <c:pt idx="135" formatCode="0.00">
                  <c:v>28.3</c:v>
                </c:pt>
                <c:pt idx="136" formatCode="0.00">
                  <c:v>31.36</c:v>
                </c:pt>
                <c:pt idx="137" formatCode="0.00">
                  <c:v>40.82</c:v>
                </c:pt>
                <c:pt idx="138" formatCode="0.00">
                  <c:v>41.9</c:v>
                </c:pt>
                <c:pt idx="139" formatCode="0.00">
                  <c:v>38.36</c:v>
                </c:pt>
                <c:pt idx="140" formatCode="0.00">
                  <c:v>42.37</c:v>
                </c:pt>
                <c:pt idx="141">
                  <c:v>28.93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729128"/>
        <c:axId val="672602232"/>
      </c:lineChart>
      <c:catAx>
        <c:axId val="672729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483998466483825"/>
              <c:y val="0.9435734273673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2602232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672602232"/>
        <c:scaling>
          <c:orientation val="minMax"/>
          <c:max val="5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</a:t>
                </a:r>
                <a:r>
                  <a:rPr lang="en-US" sz="1400" baseline="0"/>
                  <a:t> Average Precipitation (inches)</a:t>
                </a:r>
                <a:endParaRPr lang="en-US" sz="14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2729128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Total Annual State-Wide</a:t>
            </a:r>
            <a:r>
              <a:rPr lang="en-US" sz="2000" baseline="0"/>
              <a:t> Average Precipitation 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5070820229104"/>
          <c:y val="0.132300415573053"/>
          <c:w val="0.85572691168706"/>
          <c:h val="0.72868338045281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868835273141877"/>
                  <c:y val="0.2668137079455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cat>
            <c:numRef>
              <c:f>Yearly!$A$2:$A$143</c:f>
              <c:numCache>
                <c:formatCode>General</c:formatCode>
                <c:ptCount val="142"/>
                <c:pt idx="0">
                  <c:v>1870.0</c:v>
                </c:pt>
                <c:pt idx="1">
                  <c:v>1871.0</c:v>
                </c:pt>
                <c:pt idx="2">
                  <c:v>1872.0</c:v>
                </c:pt>
                <c:pt idx="3" formatCode="0">
                  <c:v>1873.0</c:v>
                </c:pt>
                <c:pt idx="4" formatCode="0">
                  <c:v>1874.0</c:v>
                </c:pt>
                <c:pt idx="5" formatCode="0">
                  <c:v>1875.0</c:v>
                </c:pt>
                <c:pt idx="6" formatCode="0">
                  <c:v>1876.0</c:v>
                </c:pt>
                <c:pt idx="7" formatCode="0">
                  <c:v>1877.0</c:v>
                </c:pt>
                <c:pt idx="8" formatCode="0">
                  <c:v>1878.0</c:v>
                </c:pt>
                <c:pt idx="9" formatCode="0">
                  <c:v>1879.0</c:v>
                </c:pt>
                <c:pt idx="10" formatCode="0">
                  <c:v>1880.0</c:v>
                </c:pt>
                <c:pt idx="11" formatCode="0">
                  <c:v>1881.0</c:v>
                </c:pt>
                <c:pt idx="12" formatCode="0">
                  <c:v>1882.0</c:v>
                </c:pt>
                <c:pt idx="13" formatCode="0">
                  <c:v>1883.0</c:v>
                </c:pt>
                <c:pt idx="14" formatCode="0">
                  <c:v>1884.0</c:v>
                </c:pt>
                <c:pt idx="15" formatCode="0">
                  <c:v>1885.0</c:v>
                </c:pt>
                <c:pt idx="16" formatCode="0">
                  <c:v>1886.0</c:v>
                </c:pt>
                <c:pt idx="17" formatCode="0">
                  <c:v>1887.0</c:v>
                </c:pt>
                <c:pt idx="18" formatCode="0">
                  <c:v>1888.0</c:v>
                </c:pt>
                <c:pt idx="19" formatCode="0">
                  <c:v>1889.0</c:v>
                </c:pt>
                <c:pt idx="20" formatCode="0">
                  <c:v>1890.0</c:v>
                </c:pt>
                <c:pt idx="21" formatCode="0">
                  <c:v>1891.0</c:v>
                </c:pt>
                <c:pt idx="22" formatCode="0">
                  <c:v>1892.0</c:v>
                </c:pt>
                <c:pt idx="23" formatCode="0">
                  <c:v>1893.0</c:v>
                </c:pt>
                <c:pt idx="24" formatCode="0">
                  <c:v>1894.0</c:v>
                </c:pt>
                <c:pt idx="25" formatCode="0">
                  <c:v>1895.0</c:v>
                </c:pt>
                <c:pt idx="26" formatCode="0">
                  <c:v>1896.0</c:v>
                </c:pt>
                <c:pt idx="27" formatCode="0">
                  <c:v>1897.0</c:v>
                </c:pt>
                <c:pt idx="28" formatCode="0">
                  <c:v>1898.0</c:v>
                </c:pt>
                <c:pt idx="29" formatCode="0">
                  <c:v>1899.0</c:v>
                </c:pt>
                <c:pt idx="30" formatCode="0">
                  <c:v>1900.0</c:v>
                </c:pt>
                <c:pt idx="31" formatCode="0">
                  <c:v>1901.0</c:v>
                </c:pt>
                <c:pt idx="32" formatCode="0">
                  <c:v>1902.0</c:v>
                </c:pt>
                <c:pt idx="33" formatCode="0">
                  <c:v>1903.0</c:v>
                </c:pt>
                <c:pt idx="34" formatCode="0">
                  <c:v>1904.0</c:v>
                </c:pt>
                <c:pt idx="35" formatCode="0">
                  <c:v>1905.0</c:v>
                </c:pt>
                <c:pt idx="36" formatCode="0">
                  <c:v>1906.0</c:v>
                </c:pt>
                <c:pt idx="37" formatCode="0">
                  <c:v>1907.0</c:v>
                </c:pt>
                <c:pt idx="38" formatCode="0">
                  <c:v>1908.0</c:v>
                </c:pt>
                <c:pt idx="39" formatCode="0">
                  <c:v>1909.0</c:v>
                </c:pt>
                <c:pt idx="40" formatCode="0">
                  <c:v>1910.0</c:v>
                </c:pt>
                <c:pt idx="41" formatCode="0">
                  <c:v>1911.0</c:v>
                </c:pt>
                <c:pt idx="42" formatCode="0">
                  <c:v>1912.0</c:v>
                </c:pt>
                <c:pt idx="43" formatCode="0">
                  <c:v>1913.0</c:v>
                </c:pt>
                <c:pt idx="44" formatCode="0">
                  <c:v>1914.0</c:v>
                </c:pt>
                <c:pt idx="45" formatCode="0">
                  <c:v>1915.0</c:v>
                </c:pt>
                <c:pt idx="46" formatCode="0">
                  <c:v>1916.0</c:v>
                </c:pt>
                <c:pt idx="47" formatCode="0">
                  <c:v>1917.0</c:v>
                </c:pt>
                <c:pt idx="48" formatCode="0">
                  <c:v>1918.0</c:v>
                </c:pt>
                <c:pt idx="49" formatCode="0">
                  <c:v>1919.0</c:v>
                </c:pt>
                <c:pt idx="50" formatCode="0">
                  <c:v>1920.0</c:v>
                </c:pt>
                <c:pt idx="51" formatCode="0">
                  <c:v>1921.0</c:v>
                </c:pt>
                <c:pt idx="52" formatCode="0">
                  <c:v>1922.0</c:v>
                </c:pt>
                <c:pt idx="53" formatCode="0">
                  <c:v>1923.0</c:v>
                </c:pt>
                <c:pt idx="54" formatCode="0">
                  <c:v>1924.0</c:v>
                </c:pt>
                <c:pt idx="55" formatCode="0">
                  <c:v>1925.0</c:v>
                </c:pt>
                <c:pt idx="56" formatCode="0">
                  <c:v>1926.0</c:v>
                </c:pt>
                <c:pt idx="57" formatCode="0">
                  <c:v>1927.0</c:v>
                </c:pt>
                <c:pt idx="58" formatCode="0">
                  <c:v>1928.0</c:v>
                </c:pt>
                <c:pt idx="59" formatCode="0">
                  <c:v>1929.0</c:v>
                </c:pt>
                <c:pt idx="60" formatCode="0">
                  <c:v>1930.0</c:v>
                </c:pt>
                <c:pt idx="61" formatCode="0">
                  <c:v>1931.0</c:v>
                </c:pt>
                <c:pt idx="62" formatCode="0">
                  <c:v>1932.0</c:v>
                </c:pt>
                <c:pt idx="63" formatCode="0">
                  <c:v>1933.0</c:v>
                </c:pt>
                <c:pt idx="64" formatCode="0">
                  <c:v>1934.0</c:v>
                </c:pt>
                <c:pt idx="65" formatCode="0">
                  <c:v>1935.0</c:v>
                </c:pt>
                <c:pt idx="66" formatCode="0">
                  <c:v>1936.0</c:v>
                </c:pt>
                <c:pt idx="67" formatCode="0">
                  <c:v>1937.0</c:v>
                </c:pt>
                <c:pt idx="68" formatCode="0">
                  <c:v>1938.0</c:v>
                </c:pt>
                <c:pt idx="69" formatCode="0">
                  <c:v>1939.0</c:v>
                </c:pt>
                <c:pt idx="70" formatCode="0">
                  <c:v>1940.0</c:v>
                </c:pt>
                <c:pt idx="71" formatCode="0">
                  <c:v>1941.0</c:v>
                </c:pt>
                <c:pt idx="72" formatCode="0">
                  <c:v>1942.0</c:v>
                </c:pt>
                <c:pt idx="73" formatCode="0">
                  <c:v>1943.0</c:v>
                </c:pt>
                <c:pt idx="74" formatCode="0">
                  <c:v>1944.0</c:v>
                </c:pt>
                <c:pt idx="75" formatCode="0">
                  <c:v>1945.0</c:v>
                </c:pt>
                <c:pt idx="76" formatCode="0">
                  <c:v>1946.0</c:v>
                </c:pt>
                <c:pt idx="77" formatCode="0">
                  <c:v>1947.0</c:v>
                </c:pt>
                <c:pt idx="78" formatCode="0">
                  <c:v>1948.0</c:v>
                </c:pt>
                <c:pt idx="79" formatCode="0">
                  <c:v>1949.0</c:v>
                </c:pt>
                <c:pt idx="80" formatCode="0">
                  <c:v>1950.0</c:v>
                </c:pt>
                <c:pt idx="81" formatCode="0">
                  <c:v>1951.0</c:v>
                </c:pt>
                <c:pt idx="82" formatCode="0">
                  <c:v>1952.0</c:v>
                </c:pt>
                <c:pt idx="83" formatCode="0">
                  <c:v>1953.0</c:v>
                </c:pt>
                <c:pt idx="84" formatCode="0">
                  <c:v>1954.0</c:v>
                </c:pt>
                <c:pt idx="85" formatCode="0">
                  <c:v>1955.0</c:v>
                </c:pt>
                <c:pt idx="86" formatCode="0">
                  <c:v>1956.0</c:v>
                </c:pt>
                <c:pt idx="87" formatCode="0">
                  <c:v>1957.0</c:v>
                </c:pt>
                <c:pt idx="88" formatCode="0">
                  <c:v>1958.0</c:v>
                </c:pt>
                <c:pt idx="89" formatCode="0">
                  <c:v>1959.0</c:v>
                </c:pt>
                <c:pt idx="90" formatCode="0">
                  <c:v>1960.0</c:v>
                </c:pt>
                <c:pt idx="91" formatCode="0">
                  <c:v>1961.0</c:v>
                </c:pt>
                <c:pt idx="92" formatCode="0">
                  <c:v>1962.0</c:v>
                </c:pt>
                <c:pt idx="93" formatCode="0">
                  <c:v>1963.0</c:v>
                </c:pt>
                <c:pt idx="94" formatCode="0">
                  <c:v>1964.0</c:v>
                </c:pt>
                <c:pt idx="95" formatCode="0">
                  <c:v>1965.0</c:v>
                </c:pt>
                <c:pt idx="96" formatCode="0">
                  <c:v>1966.0</c:v>
                </c:pt>
                <c:pt idx="97" formatCode="0">
                  <c:v>1967.0</c:v>
                </c:pt>
                <c:pt idx="98" formatCode="0">
                  <c:v>1968.0</c:v>
                </c:pt>
                <c:pt idx="99" formatCode="0">
                  <c:v>1969.0</c:v>
                </c:pt>
                <c:pt idx="100" formatCode="0">
                  <c:v>1970.0</c:v>
                </c:pt>
                <c:pt idx="101" formatCode="0">
                  <c:v>1971.0</c:v>
                </c:pt>
                <c:pt idx="102" formatCode="0">
                  <c:v>1972.0</c:v>
                </c:pt>
                <c:pt idx="103" formatCode="0">
                  <c:v>1973.0</c:v>
                </c:pt>
                <c:pt idx="104" formatCode="0">
                  <c:v>1974.0</c:v>
                </c:pt>
                <c:pt idx="105" formatCode="0">
                  <c:v>1975.0</c:v>
                </c:pt>
                <c:pt idx="106" formatCode="0">
                  <c:v>1976.0</c:v>
                </c:pt>
                <c:pt idx="107" formatCode="0">
                  <c:v>1977.0</c:v>
                </c:pt>
                <c:pt idx="108" formatCode="0">
                  <c:v>1978.0</c:v>
                </c:pt>
                <c:pt idx="109" formatCode="0">
                  <c:v>1979.0</c:v>
                </c:pt>
                <c:pt idx="110" formatCode="0">
                  <c:v>1980.0</c:v>
                </c:pt>
                <c:pt idx="111" formatCode="0">
                  <c:v>1981.0</c:v>
                </c:pt>
                <c:pt idx="112" formatCode="0">
                  <c:v>1982.0</c:v>
                </c:pt>
                <c:pt idx="113" formatCode="0">
                  <c:v>1983.0</c:v>
                </c:pt>
                <c:pt idx="114" formatCode="0">
                  <c:v>1984.0</c:v>
                </c:pt>
                <c:pt idx="115" formatCode="0">
                  <c:v>1985.0</c:v>
                </c:pt>
                <c:pt idx="116" formatCode="0">
                  <c:v>1986.0</c:v>
                </c:pt>
                <c:pt idx="117" formatCode="0">
                  <c:v>1987.0</c:v>
                </c:pt>
                <c:pt idx="118" formatCode="0">
                  <c:v>1988.0</c:v>
                </c:pt>
                <c:pt idx="119" formatCode="0">
                  <c:v>1989.0</c:v>
                </c:pt>
                <c:pt idx="120" formatCode="0">
                  <c:v>1990.0</c:v>
                </c:pt>
                <c:pt idx="121" formatCode="0">
                  <c:v>1991.0</c:v>
                </c:pt>
                <c:pt idx="122" formatCode="0">
                  <c:v>1992.0</c:v>
                </c:pt>
                <c:pt idx="123" formatCode="0">
                  <c:v>1993.0</c:v>
                </c:pt>
                <c:pt idx="124" formatCode="0">
                  <c:v>1994.0</c:v>
                </c:pt>
                <c:pt idx="125" formatCode="0">
                  <c:v>1995.0</c:v>
                </c:pt>
                <c:pt idx="126" formatCode="0">
                  <c:v>1996.0</c:v>
                </c:pt>
                <c:pt idx="127" formatCode="0">
                  <c:v>1997.0</c:v>
                </c:pt>
                <c:pt idx="128" formatCode="0">
                  <c:v>1998.0</c:v>
                </c:pt>
                <c:pt idx="129" formatCode="0">
                  <c:v>1999.0</c:v>
                </c:pt>
                <c:pt idx="130" formatCode="0">
                  <c:v>2000.0</c:v>
                </c:pt>
                <c:pt idx="131" formatCode="0">
                  <c:v>2001.0</c:v>
                </c:pt>
                <c:pt idx="132" formatCode="0">
                  <c:v>2002.0</c:v>
                </c:pt>
                <c:pt idx="133" formatCode="0">
                  <c:v>2003.0</c:v>
                </c:pt>
                <c:pt idx="134" formatCode="0">
                  <c:v>2004.0</c:v>
                </c:pt>
                <c:pt idx="135" formatCode="0">
                  <c:v>2005.0</c:v>
                </c:pt>
                <c:pt idx="136" formatCode="0">
                  <c:v>2006.0</c:v>
                </c:pt>
                <c:pt idx="137" formatCode="0">
                  <c:v>2007.0</c:v>
                </c:pt>
                <c:pt idx="138" formatCode="0">
                  <c:v>2008.0</c:v>
                </c:pt>
                <c:pt idx="139" formatCode="0">
                  <c:v>2009.0</c:v>
                </c:pt>
                <c:pt idx="140" formatCode="0">
                  <c:v>2010.0</c:v>
                </c:pt>
                <c:pt idx="141" formatCode="0">
                  <c:v>2011.0</c:v>
                </c:pt>
              </c:numCache>
            </c:numRef>
          </c:cat>
          <c:val>
            <c:numRef>
              <c:f>Yearly!$N$2:$N$143</c:f>
              <c:numCache>
                <c:formatCode>General</c:formatCode>
                <c:ptCount val="142"/>
                <c:pt idx="3" formatCode="0.00">
                  <c:v>33.92</c:v>
                </c:pt>
                <c:pt idx="4" formatCode="0.00">
                  <c:v>30.75999999999999</c:v>
                </c:pt>
                <c:pt idx="5" formatCode="0.00">
                  <c:v>35.83</c:v>
                </c:pt>
                <c:pt idx="6" formatCode="0.00">
                  <c:v>36.65</c:v>
                </c:pt>
                <c:pt idx="7" formatCode="0.00">
                  <c:v>35.16000000000001</c:v>
                </c:pt>
                <c:pt idx="8" formatCode="0.00">
                  <c:v>34.53</c:v>
                </c:pt>
                <c:pt idx="9" formatCode="0.00">
                  <c:v>28.24</c:v>
                </c:pt>
                <c:pt idx="10" formatCode="0.00">
                  <c:v>30.95</c:v>
                </c:pt>
                <c:pt idx="11" formatCode="0.00">
                  <c:v>44.16000000000001</c:v>
                </c:pt>
                <c:pt idx="12" formatCode="0.00">
                  <c:v>33.4</c:v>
                </c:pt>
                <c:pt idx="13" formatCode="0.00">
                  <c:v>34.54</c:v>
                </c:pt>
                <c:pt idx="14" formatCode="0.00">
                  <c:v>35.59</c:v>
                </c:pt>
                <c:pt idx="15" formatCode="0.00">
                  <c:v>32.23000000000001</c:v>
                </c:pt>
                <c:pt idx="16" formatCode="0.00">
                  <c:v>24.71</c:v>
                </c:pt>
                <c:pt idx="17" formatCode="0.00">
                  <c:v>26.31000000000001</c:v>
                </c:pt>
                <c:pt idx="18" formatCode="0.00">
                  <c:v>31.43999999999999</c:v>
                </c:pt>
                <c:pt idx="19" formatCode="0.00">
                  <c:v>24.95</c:v>
                </c:pt>
                <c:pt idx="20" formatCode="0.00">
                  <c:v>29.71</c:v>
                </c:pt>
                <c:pt idx="21" formatCode="0.00">
                  <c:v>32.57</c:v>
                </c:pt>
                <c:pt idx="22" formatCode="0.00">
                  <c:v>34.82</c:v>
                </c:pt>
                <c:pt idx="23" formatCode="0.00">
                  <c:v>21.84</c:v>
                </c:pt>
                <c:pt idx="24" formatCode="0.00">
                  <c:v>20.32999999999999</c:v>
                </c:pt>
                <c:pt idx="25" formatCode="0.00">
                  <c:v>25.57</c:v>
                </c:pt>
                <c:pt idx="26" formatCode="0.00">
                  <c:v>34.44</c:v>
                </c:pt>
                <c:pt idx="27" formatCode="0.00">
                  <c:v>26.13000000000001</c:v>
                </c:pt>
                <c:pt idx="28" formatCode="0.00">
                  <c:v>32.48</c:v>
                </c:pt>
                <c:pt idx="29" formatCode="0.00">
                  <c:v>29.23</c:v>
                </c:pt>
                <c:pt idx="30" formatCode="0.00">
                  <c:v>33.66000000000001</c:v>
                </c:pt>
                <c:pt idx="31" formatCode="0.00">
                  <c:v>24.54</c:v>
                </c:pt>
                <c:pt idx="32" formatCode="0.00">
                  <c:v>39.95</c:v>
                </c:pt>
                <c:pt idx="33" formatCode="0.00">
                  <c:v>32.75</c:v>
                </c:pt>
                <c:pt idx="34" formatCode="0.00">
                  <c:v>29.65000000000001</c:v>
                </c:pt>
                <c:pt idx="35" formatCode="0.00">
                  <c:v>35.98</c:v>
                </c:pt>
                <c:pt idx="36" formatCode="0.00">
                  <c:v>29.66</c:v>
                </c:pt>
                <c:pt idx="37" formatCode="0.00">
                  <c:v>32.63</c:v>
                </c:pt>
                <c:pt idx="38" formatCode="0.00">
                  <c:v>34.24</c:v>
                </c:pt>
                <c:pt idx="39" formatCode="0.00">
                  <c:v>40.47</c:v>
                </c:pt>
                <c:pt idx="40" formatCode="0.00">
                  <c:v>20.54</c:v>
                </c:pt>
                <c:pt idx="41" formatCode="0.00">
                  <c:v>31.63000000000001</c:v>
                </c:pt>
                <c:pt idx="42" formatCode="0.00">
                  <c:v>27.71</c:v>
                </c:pt>
                <c:pt idx="43" formatCode="0.00">
                  <c:v>29.57</c:v>
                </c:pt>
                <c:pt idx="44" formatCode="0.00">
                  <c:v>30.77</c:v>
                </c:pt>
                <c:pt idx="45" formatCode="0.00">
                  <c:v>40.68</c:v>
                </c:pt>
                <c:pt idx="46" formatCode="0.00">
                  <c:v>30.56</c:v>
                </c:pt>
                <c:pt idx="47" formatCode="0.00">
                  <c:v>27.35</c:v>
                </c:pt>
                <c:pt idx="48" formatCode="0.00">
                  <c:v>30.36</c:v>
                </c:pt>
                <c:pt idx="49" formatCode="0.00">
                  <c:v>35.52</c:v>
                </c:pt>
                <c:pt idx="50" formatCode="0.00">
                  <c:v>27.53</c:v>
                </c:pt>
                <c:pt idx="51" formatCode="0.00">
                  <c:v>31.11000000000001</c:v>
                </c:pt>
                <c:pt idx="52" formatCode="0.00">
                  <c:v>29.12</c:v>
                </c:pt>
                <c:pt idx="53" formatCode="0.00">
                  <c:v>28.53</c:v>
                </c:pt>
                <c:pt idx="54" formatCode="0.00">
                  <c:v>30.35</c:v>
                </c:pt>
                <c:pt idx="55" formatCode="0.00">
                  <c:v>28.61000000000001</c:v>
                </c:pt>
                <c:pt idx="56" formatCode="0.00">
                  <c:v>33.75</c:v>
                </c:pt>
                <c:pt idx="57" formatCode="0.00">
                  <c:v>30.8</c:v>
                </c:pt>
                <c:pt idx="58" formatCode="0.00">
                  <c:v>35.66000000000001</c:v>
                </c:pt>
                <c:pt idx="59" formatCode="0.00">
                  <c:v>31.18</c:v>
                </c:pt>
                <c:pt idx="60" formatCode="0.00">
                  <c:v>25.5</c:v>
                </c:pt>
                <c:pt idx="61" formatCode="0.00">
                  <c:v>35.17</c:v>
                </c:pt>
                <c:pt idx="62" formatCode="0.00">
                  <c:v>32.86</c:v>
                </c:pt>
                <c:pt idx="63" formatCode="0.00">
                  <c:v>26.14</c:v>
                </c:pt>
                <c:pt idx="64" formatCode="0.00">
                  <c:v>26.3</c:v>
                </c:pt>
                <c:pt idx="65" formatCode="0.00">
                  <c:v>33.92</c:v>
                </c:pt>
                <c:pt idx="66" formatCode="0.00">
                  <c:v>25.81000000000001</c:v>
                </c:pt>
                <c:pt idx="67" formatCode="0.00">
                  <c:v>26.39</c:v>
                </c:pt>
                <c:pt idx="68" formatCode="0.00">
                  <c:v>35.17</c:v>
                </c:pt>
                <c:pt idx="69" formatCode="0.00">
                  <c:v>25.77</c:v>
                </c:pt>
                <c:pt idx="70" formatCode="0.00">
                  <c:v>29.24</c:v>
                </c:pt>
                <c:pt idx="71" formatCode="0.00">
                  <c:v>37.48</c:v>
                </c:pt>
                <c:pt idx="72" formatCode="0.00">
                  <c:v>33.01</c:v>
                </c:pt>
                <c:pt idx="73" formatCode="0.00">
                  <c:v>30.47</c:v>
                </c:pt>
                <c:pt idx="74" formatCode="0.00">
                  <c:v>38.33</c:v>
                </c:pt>
                <c:pt idx="75" formatCode="0.00">
                  <c:v>35.95</c:v>
                </c:pt>
                <c:pt idx="76" formatCode="0.00">
                  <c:v>34.77</c:v>
                </c:pt>
                <c:pt idx="77" formatCode="0.00">
                  <c:v>33.96</c:v>
                </c:pt>
                <c:pt idx="78" formatCode="0.00">
                  <c:v>27.74</c:v>
                </c:pt>
                <c:pt idx="79" formatCode="0.00">
                  <c:v>29.87</c:v>
                </c:pt>
                <c:pt idx="80" formatCode="0.00">
                  <c:v>28.18</c:v>
                </c:pt>
                <c:pt idx="81" formatCode="0.00">
                  <c:v>39.59</c:v>
                </c:pt>
                <c:pt idx="82" formatCode="0.00">
                  <c:v>28.65000000000001</c:v>
                </c:pt>
                <c:pt idx="83" formatCode="0.00">
                  <c:v>23.93</c:v>
                </c:pt>
                <c:pt idx="84" formatCode="0.00">
                  <c:v>32.41</c:v>
                </c:pt>
                <c:pt idx="85" formatCode="0.00">
                  <c:v>22.43999999999999</c:v>
                </c:pt>
                <c:pt idx="86" formatCode="0.00">
                  <c:v>22.89</c:v>
                </c:pt>
                <c:pt idx="87" formatCode="0.00">
                  <c:v>30.82</c:v>
                </c:pt>
                <c:pt idx="88" formatCode="0.00">
                  <c:v>25.88</c:v>
                </c:pt>
                <c:pt idx="89" formatCode="0.00">
                  <c:v>36.66000000000001</c:v>
                </c:pt>
                <c:pt idx="90" formatCode="0.00">
                  <c:v>32.95</c:v>
                </c:pt>
                <c:pt idx="91" formatCode="0.00">
                  <c:v>36.46</c:v>
                </c:pt>
                <c:pt idx="92" formatCode="0.00">
                  <c:v>29.74</c:v>
                </c:pt>
                <c:pt idx="93" formatCode="0.00">
                  <c:v>25.75999999999999</c:v>
                </c:pt>
                <c:pt idx="94" formatCode="0.00">
                  <c:v>29.84</c:v>
                </c:pt>
                <c:pt idx="95" formatCode="0.00">
                  <c:v>38.59</c:v>
                </c:pt>
                <c:pt idx="96" formatCode="0.00">
                  <c:v>24.27</c:v>
                </c:pt>
                <c:pt idx="97" formatCode="0.00">
                  <c:v>30.17</c:v>
                </c:pt>
                <c:pt idx="98" formatCode="0.00">
                  <c:v>30.52</c:v>
                </c:pt>
                <c:pt idx="99" formatCode="0.00">
                  <c:v>33.21</c:v>
                </c:pt>
                <c:pt idx="100" formatCode="0.00">
                  <c:v>32.83</c:v>
                </c:pt>
                <c:pt idx="101" formatCode="0.00">
                  <c:v>28.01</c:v>
                </c:pt>
                <c:pt idx="102" formatCode="0.00">
                  <c:v>34.83</c:v>
                </c:pt>
                <c:pt idx="103" formatCode="0.00">
                  <c:v>41.79000000000001</c:v>
                </c:pt>
                <c:pt idx="104" formatCode="0.00">
                  <c:v>30.33000000000001</c:v>
                </c:pt>
                <c:pt idx="105" formatCode="0.00">
                  <c:v>28.41999999999999</c:v>
                </c:pt>
                <c:pt idx="106" formatCode="0.00">
                  <c:v>22.73</c:v>
                </c:pt>
                <c:pt idx="107" formatCode="0.00">
                  <c:v>35.22000000000001</c:v>
                </c:pt>
                <c:pt idx="108" formatCode="0.00">
                  <c:v>32.93</c:v>
                </c:pt>
                <c:pt idx="109" formatCode="0.00">
                  <c:v>31.89</c:v>
                </c:pt>
                <c:pt idx="110" formatCode="0.00">
                  <c:v>28.08</c:v>
                </c:pt>
                <c:pt idx="111" formatCode="0.00">
                  <c:v>31.41999999999999</c:v>
                </c:pt>
                <c:pt idx="112" formatCode="0.00">
                  <c:v>39.03</c:v>
                </c:pt>
                <c:pt idx="113" formatCode="0.00">
                  <c:v>33.66000000000001</c:v>
                </c:pt>
                <c:pt idx="114" formatCode="0.00">
                  <c:v>35.45</c:v>
                </c:pt>
                <c:pt idx="115" formatCode="0.00">
                  <c:v>30.49</c:v>
                </c:pt>
                <c:pt idx="116" formatCode="0.00">
                  <c:v>37.7</c:v>
                </c:pt>
                <c:pt idx="117" formatCode="0.00">
                  <c:v>31.47</c:v>
                </c:pt>
                <c:pt idx="118" formatCode="0.00">
                  <c:v>20.1</c:v>
                </c:pt>
                <c:pt idx="119" formatCode="0.00">
                  <c:v>23.91999999999999</c:v>
                </c:pt>
                <c:pt idx="120" formatCode="0.00">
                  <c:v>36.27</c:v>
                </c:pt>
                <c:pt idx="121" formatCode="0.00">
                  <c:v>35.66000000000001</c:v>
                </c:pt>
                <c:pt idx="122" formatCode="0.00">
                  <c:v>35.19000000000001</c:v>
                </c:pt>
                <c:pt idx="123" formatCode="0.00">
                  <c:v>46.21</c:v>
                </c:pt>
                <c:pt idx="124" formatCode="0.00">
                  <c:v>28.34</c:v>
                </c:pt>
                <c:pt idx="125" formatCode="0.00">
                  <c:v>31.27</c:v>
                </c:pt>
                <c:pt idx="126" formatCode="0.00">
                  <c:v>32.52</c:v>
                </c:pt>
                <c:pt idx="127" formatCode="0.00">
                  <c:v>28.88</c:v>
                </c:pt>
                <c:pt idx="128" formatCode="0.00">
                  <c:v>39.17</c:v>
                </c:pt>
                <c:pt idx="129" formatCode="0.00">
                  <c:v>31.08</c:v>
                </c:pt>
                <c:pt idx="130" formatCode="0.00">
                  <c:v>28.81000000000001</c:v>
                </c:pt>
                <c:pt idx="131" formatCode="0.00">
                  <c:v>34.08</c:v>
                </c:pt>
                <c:pt idx="132" formatCode="0.00">
                  <c:v>28.2</c:v>
                </c:pt>
                <c:pt idx="133" formatCode="0.00">
                  <c:v>28.05</c:v>
                </c:pt>
                <c:pt idx="134" formatCode="0.00">
                  <c:v>33.08</c:v>
                </c:pt>
                <c:pt idx="135" formatCode="0.00">
                  <c:v>28.3</c:v>
                </c:pt>
                <c:pt idx="136" formatCode="0.00">
                  <c:v>31.36</c:v>
                </c:pt>
                <c:pt idx="137" formatCode="0.00">
                  <c:v>40.82</c:v>
                </c:pt>
                <c:pt idx="138" formatCode="0.00">
                  <c:v>41.9</c:v>
                </c:pt>
                <c:pt idx="139" formatCode="0.00">
                  <c:v>38.36</c:v>
                </c:pt>
                <c:pt idx="140" formatCode="0.00">
                  <c:v>42.37</c:v>
                </c:pt>
                <c:pt idx="141">
                  <c:v>28.93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965464"/>
        <c:axId val="713884184"/>
      </c:lineChart>
      <c:catAx>
        <c:axId val="713965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483998466483825"/>
              <c:y val="0.9435734273673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388418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713884184"/>
        <c:scaling>
          <c:orientation val="minMax"/>
          <c:max val="5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</a:t>
                </a:r>
                <a:r>
                  <a:rPr lang="en-US" sz="1400" baseline="0"/>
                  <a:t> Average Precipitation (inches)</a:t>
                </a:r>
                <a:endParaRPr lang="en-US" sz="14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3965464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Total Annual State-Wide</a:t>
            </a:r>
            <a:r>
              <a:rPr lang="en-US" sz="2000" baseline="0"/>
              <a:t> Average Precipitation 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5070820229104"/>
          <c:y val="0.132300415573053"/>
          <c:w val="0.85572691168706"/>
          <c:h val="0.72868338045281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868835273141877"/>
                  <c:y val="0.2668137079455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cat>
            <c:numRef>
              <c:f>Yearly!$A$2:$A$143</c:f>
              <c:numCache>
                <c:formatCode>General</c:formatCode>
                <c:ptCount val="142"/>
                <c:pt idx="0">
                  <c:v>1870.0</c:v>
                </c:pt>
                <c:pt idx="1">
                  <c:v>1871.0</c:v>
                </c:pt>
                <c:pt idx="2">
                  <c:v>1872.0</c:v>
                </c:pt>
                <c:pt idx="3" formatCode="0">
                  <c:v>1873.0</c:v>
                </c:pt>
                <c:pt idx="4" formatCode="0">
                  <c:v>1874.0</c:v>
                </c:pt>
                <c:pt idx="5" formatCode="0">
                  <c:v>1875.0</c:v>
                </c:pt>
                <c:pt idx="6" formatCode="0">
                  <c:v>1876.0</c:v>
                </c:pt>
                <c:pt idx="7" formatCode="0">
                  <c:v>1877.0</c:v>
                </c:pt>
                <c:pt idx="8" formatCode="0">
                  <c:v>1878.0</c:v>
                </c:pt>
                <c:pt idx="9" formatCode="0">
                  <c:v>1879.0</c:v>
                </c:pt>
                <c:pt idx="10" formatCode="0">
                  <c:v>1880.0</c:v>
                </c:pt>
                <c:pt idx="11" formatCode="0">
                  <c:v>1881.0</c:v>
                </c:pt>
                <c:pt idx="12" formatCode="0">
                  <c:v>1882.0</c:v>
                </c:pt>
                <c:pt idx="13" formatCode="0">
                  <c:v>1883.0</c:v>
                </c:pt>
                <c:pt idx="14" formatCode="0">
                  <c:v>1884.0</c:v>
                </c:pt>
                <c:pt idx="15" formatCode="0">
                  <c:v>1885.0</c:v>
                </c:pt>
                <c:pt idx="16" formatCode="0">
                  <c:v>1886.0</c:v>
                </c:pt>
                <c:pt idx="17" formatCode="0">
                  <c:v>1887.0</c:v>
                </c:pt>
                <c:pt idx="18" formatCode="0">
                  <c:v>1888.0</c:v>
                </c:pt>
                <c:pt idx="19" formatCode="0">
                  <c:v>1889.0</c:v>
                </c:pt>
                <c:pt idx="20" formatCode="0">
                  <c:v>1890.0</c:v>
                </c:pt>
                <c:pt idx="21" formatCode="0">
                  <c:v>1891.0</c:v>
                </c:pt>
                <c:pt idx="22" formatCode="0">
                  <c:v>1892.0</c:v>
                </c:pt>
                <c:pt idx="23" formatCode="0">
                  <c:v>1893.0</c:v>
                </c:pt>
                <c:pt idx="24" formatCode="0">
                  <c:v>1894.0</c:v>
                </c:pt>
                <c:pt idx="25" formatCode="0">
                  <c:v>1895.0</c:v>
                </c:pt>
                <c:pt idx="26" formatCode="0">
                  <c:v>1896.0</c:v>
                </c:pt>
                <c:pt idx="27" formatCode="0">
                  <c:v>1897.0</c:v>
                </c:pt>
                <c:pt idx="28" formatCode="0">
                  <c:v>1898.0</c:v>
                </c:pt>
                <c:pt idx="29" formatCode="0">
                  <c:v>1899.0</c:v>
                </c:pt>
                <c:pt idx="30" formatCode="0">
                  <c:v>1900.0</c:v>
                </c:pt>
                <c:pt idx="31" formatCode="0">
                  <c:v>1901.0</c:v>
                </c:pt>
                <c:pt idx="32" formatCode="0">
                  <c:v>1902.0</c:v>
                </c:pt>
                <c:pt idx="33" formatCode="0">
                  <c:v>1903.0</c:v>
                </c:pt>
                <c:pt idx="34" formatCode="0">
                  <c:v>1904.0</c:v>
                </c:pt>
                <c:pt idx="35" formatCode="0">
                  <c:v>1905.0</c:v>
                </c:pt>
                <c:pt idx="36" formatCode="0">
                  <c:v>1906.0</c:v>
                </c:pt>
                <c:pt idx="37" formatCode="0">
                  <c:v>1907.0</c:v>
                </c:pt>
                <c:pt idx="38" formatCode="0">
                  <c:v>1908.0</c:v>
                </c:pt>
                <c:pt idx="39" formatCode="0">
                  <c:v>1909.0</c:v>
                </c:pt>
                <c:pt idx="40" formatCode="0">
                  <c:v>1910.0</c:v>
                </c:pt>
                <c:pt idx="41" formatCode="0">
                  <c:v>1911.0</c:v>
                </c:pt>
                <c:pt idx="42" formatCode="0">
                  <c:v>1912.0</c:v>
                </c:pt>
                <c:pt idx="43" formatCode="0">
                  <c:v>1913.0</c:v>
                </c:pt>
                <c:pt idx="44" formatCode="0">
                  <c:v>1914.0</c:v>
                </c:pt>
                <c:pt idx="45" formatCode="0">
                  <c:v>1915.0</c:v>
                </c:pt>
                <c:pt idx="46" formatCode="0">
                  <c:v>1916.0</c:v>
                </c:pt>
                <c:pt idx="47" formatCode="0">
                  <c:v>1917.0</c:v>
                </c:pt>
                <c:pt idx="48" formatCode="0">
                  <c:v>1918.0</c:v>
                </c:pt>
                <c:pt idx="49" formatCode="0">
                  <c:v>1919.0</c:v>
                </c:pt>
                <c:pt idx="50" formatCode="0">
                  <c:v>1920.0</c:v>
                </c:pt>
                <c:pt idx="51" formatCode="0">
                  <c:v>1921.0</c:v>
                </c:pt>
                <c:pt idx="52" formatCode="0">
                  <c:v>1922.0</c:v>
                </c:pt>
                <c:pt idx="53" formatCode="0">
                  <c:v>1923.0</c:v>
                </c:pt>
                <c:pt idx="54" formatCode="0">
                  <c:v>1924.0</c:v>
                </c:pt>
                <c:pt idx="55" formatCode="0">
                  <c:v>1925.0</c:v>
                </c:pt>
                <c:pt idx="56" formatCode="0">
                  <c:v>1926.0</c:v>
                </c:pt>
                <c:pt idx="57" formatCode="0">
                  <c:v>1927.0</c:v>
                </c:pt>
                <c:pt idx="58" formatCode="0">
                  <c:v>1928.0</c:v>
                </c:pt>
                <c:pt idx="59" formatCode="0">
                  <c:v>1929.0</c:v>
                </c:pt>
                <c:pt idx="60" formatCode="0">
                  <c:v>1930.0</c:v>
                </c:pt>
                <c:pt idx="61" formatCode="0">
                  <c:v>1931.0</c:v>
                </c:pt>
                <c:pt idx="62" formatCode="0">
                  <c:v>1932.0</c:v>
                </c:pt>
                <c:pt idx="63" formatCode="0">
                  <c:v>1933.0</c:v>
                </c:pt>
                <c:pt idx="64" formatCode="0">
                  <c:v>1934.0</c:v>
                </c:pt>
                <c:pt idx="65" formatCode="0">
                  <c:v>1935.0</c:v>
                </c:pt>
                <c:pt idx="66" formatCode="0">
                  <c:v>1936.0</c:v>
                </c:pt>
                <c:pt idx="67" formatCode="0">
                  <c:v>1937.0</c:v>
                </c:pt>
                <c:pt idx="68" formatCode="0">
                  <c:v>1938.0</c:v>
                </c:pt>
                <c:pt idx="69" formatCode="0">
                  <c:v>1939.0</c:v>
                </c:pt>
                <c:pt idx="70" formatCode="0">
                  <c:v>1940.0</c:v>
                </c:pt>
                <c:pt idx="71" formatCode="0">
                  <c:v>1941.0</c:v>
                </c:pt>
                <c:pt idx="72" formatCode="0">
                  <c:v>1942.0</c:v>
                </c:pt>
                <c:pt idx="73" formatCode="0">
                  <c:v>1943.0</c:v>
                </c:pt>
                <c:pt idx="74" formatCode="0">
                  <c:v>1944.0</c:v>
                </c:pt>
                <c:pt idx="75" formatCode="0">
                  <c:v>1945.0</c:v>
                </c:pt>
                <c:pt idx="76" formatCode="0">
                  <c:v>1946.0</c:v>
                </c:pt>
                <c:pt idx="77" formatCode="0">
                  <c:v>1947.0</c:v>
                </c:pt>
                <c:pt idx="78" formatCode="0">
                  <c:v>1948.0</c:v>
                </c:pt>
                <c:pt idx="79" formatCode="0">
                  <c:v>1949.0</c:v>
                </c:pt>
                <c:pt idx="80" formatCode="0">
                  <c:v>1950.0</c:v>
                </c:pt>
                <c:pt idx="81" formatCode="0">
                  <c:v>1951.0</c:v>
                </c:pt>
                <c:pt idx="82" formatCode="0">
                  <c:v>1952.0</c:v>
                </c:pt>
                <c:pt idx="83" formatCode="0">
                  <c:v>1953.0</c:v>
                </c:pt>
                <c:pt idx="84" formatCode="0">
                  <c:v>1954.0</c:v>
                </c:pt>
                <c:pt idx="85" formatCode="0">
                  <c:v>1955.0</c:v>
                </c:pt>
                <c:pt idx="86" formatCode="0">
                  <c:v>1956.0</c:v>
                </c:pt>
                <c:pt idx="87" formatCode="0">
                  <c:v>1957.0</c:v>
                </c:pt>
                <c:pt idx="88" formatCode="0">
                  <c:v>1958.0</c:v>
                </c:pt>
                <c:pt idx="89" formatCode="0">
                  <c:v>1959.0</c:v>
                </c:pt>
                <c:pt idx="90" formatCode="0">
                  <c:v>1960.0</c:v>
                </c:pt>
                <c:pt idx="91" formatCode="0">
                  <c:v>1961.0</c:v>
                </c:pt>
                <c:pt idx="92" formatCode="0">
                  <c:v>1962.0</c:v>
                </c:pt>
                <c:pt idx="93" formatCode="0">
                  <c:v>1963.0</c:v>
                </c:pt>
                <c:pt idx="94" formatCode="0">
                  <c:v>1964.0</c:v>
                </c:pt>
                <c:pt idx="95" formatCode="0">
                  <c:v>1965.0</c:v>
                </c:pt>
                <c:pt idx="96" formatCode="0">
                  <c:v>1966.0</c:v>
                </c:pt>
                <c:pt idx="97" formatCode="0">
                  <c:v>1967.0</c:v>
                </c:pt>
                <c:pt idx="98" formatCode="0">
                  <c:v>1968.0</c:v>
                </c:pt>
                <c:pt idx="99" formatCode="0">
                  <c:v>1969.0</c:v>
                </c:pt>
                <c:pt idx="100" formatCode="0">
                  <c:v>1970.0</c:v>
                </c:pt>
                <c:pt idx="101" formatCode="0">
                  <c:v>1971.0</c:v>
                </c:pt>
                <c:pt idx="102" formatCode="0">
                  <c:v>1972.0</c:v>
                </c:pt>
                <c:pt idx="103" formatCode="0">
                  <c:v>1973.0</c:v>
                </c:pt>
                <c:pt idx="104" formatCode="0">
                  <c:v>1974.0</c:v>
                </c:pt>
                <c:pt idx="105" formatCode="0">
                  <c:v>1975.0</c:v>
                </c:pt>
                <c:pt idx="106" formatCode="0">
                  <c:v>1976.0</c:v>
                </c:pt>
                <c:pt idx="107" formatCode="0">
                  <c:v>1977.0</c:v>
                </c:pt>
                <c:pt idx="108" formatCode="0">
                  <c:v>1978.0</c:v>
                </c:pt>
                <c:pt idx="109" formatCode="0">
                  <c:v>1979.0</c:v>
                </c:pt>
                <c:pt idx="110" formatCode="0">
                  <c:v>1980.0</c:v>
                </c:pt>
                <c:pt idx="111" formatCode="0">
                  <c:v>1981.0</c:v>
                </c:pt>
                <c:pt idx="112" formatCode="0">
                  <c:v>1982.0</c:v>
                </c:pt>
                <c:pt idx="113" formatCode="0">
                  <c:v>1983.0</c:v>
                </c:pt>
                <c:pt idx="114" formatCode="0">
                  <c:v>1984.0</c:v>
                </c:pt>
                <c:pt idx="115" formatCode="0">
                  <c:v>1985.0</c:v>
                </c:pt>
                <c:pt idx="116" formatCode="0">
                  <c:v>1986.0</c:v>
                </c:pt>
                <c:pt idx="117" formatCode="0">
                  <c:v>1987.0</c:v>
                </c:pt>
                <c:pt idx="118" formatCode="0">
                  <c:v>1988.0</c:v>
                </c:pt>
                <c:pt idx="119" formatCode="0">
                  <c:v>1989.0</c:v>
                </c:pt>
                <c:pt idx="120" formatCode="0">
                  <c:v>1990.0</c:v>
                </c:pt>
                <c:pt idx="121" formatCode="0">
                  <c:v>1991.0</c:v>
                </c:pt>
                <c:pt idx="122" formatCode="0">
                  <c:v>1992.0</c:v>
                </c:pt>
                <c:pt idx="123" formatCode="0">
                  <c:v>1993.0</c:v>
                </c:pt>
                <c:pt idx="124" formatCode="0">
                  <c:v>1994.0</c:v>
                </c:pt>
                <c:pt idx="125" formatCode="0">
                  <c:v>1995.0</c:v>
                </c:pt>
                <c:pt idx="126" formatCode="0">
                  <c:v>1996.0</c:v>
                </c:pt>
                <c:pt idx="127" formatCode="0">
                  <c:v>1997.0</c:v>
                </c:pt>
                <c:pt idx="128" formatCode="0">
                  <c:v>1998.0</c:v>
                </c:pt>
                <c:pt idx="129" formatCode="0">
                  <c:v>1999.0</c:v>
                </c:pt>
                <c:pt idx="130" formatCode="0">
                  <c:v>2000.0</c:v>
                </c:pt>
                <c:pt idx="131" formatCode="0">
                  <c:v>2001.0</c:v>
                </c:pt>
                <c:pt idx="132" formatCode="0">
                  <c:v>2002.0</c:v>
                </c:pt>
                <c:pt idx="133" formatCode="0">
                  <c:v>2003.0</c:v>
                </c:pt>
                <c:pt idx="134" formatCode="0">
                  <c:v>2004.0</c:v>
                </c:pt>
                <c:pt idx="135" formatCode="0">
                  <c:v>2005.0</c:v>
                </c:pt>
                <c:pt idx="136" formatCode="0">
                  <c:v>2006.0</c:v>
                </c:pt>
                <c:pt idx="137" formatCode="0">
                  <c:v>2007.0</c:v>
                </c:pt>
                <c:pt idx="138" formatCode="0">
                  <c:v>2008.0</c:v>
                </c:pt>
                <c:pt idx="139" formatCode="0">
                  <c:v>2009.0</c:v>
                </c:pt>
                <c:pt idx="140" formatCode="0">
                  <c:v>2010.0</c:v>
                </c:pt>
                <c:pt idx="141" formatCode="0">
                  <c:v>2011.0</c:v>
                </c:pt>
              </c:numCache>
            </c:numRef>
          </c:cat>
          <c:val>
            <c:numRef>
              <c:f>Yearly!$N$2:$N$143</c:f>
              <c:numCache>
                <c:formatCode>General</c:formatCode>
                <c:ptCount val="142"/>
                <c:pt idx="3" formatCode="0.00">
                  <c:v>33.92</c:v>
                </c:pt>
                <c:pt idx="4" formatCode="0.00">
                  <c:v>30.75999999999999</c:v>
                </c:pt>
                <c:pt idx="5" formatCode="0.00">
                  <c:v>35.83</c:v>
                </c:pt>
                <c:pt idx="6" formatCode="0.00">
                  <c:v>36.65</c:v>
                </c:pt>
                <c:pt idx="7" formatCode="0.00">
                  <c:v>35.16000000000001</c:v>
                </c:pt>
                <c:pt idx="8" formatCode="0.00">
                  <c:v>34.53</c:v>
                </c:pt>
                <c:pt idx="9" formatCode="0.00">
                  <c:v>28.24</c:v>
                </c:pt>
                <c:pt idx="10" formatCode="0.00">
                  <c:v>30.95</c:v>
                </c:pt>
                <c:pt idx="11" formatCode="0.00">
                  <c:v>44.16000000000001</c:v>
                </c:pt>
                <c:pt idx="12" formatCode="0.00">
                  <c:v>33.4</c:v>
                </c:pt>
                <c:pt idx="13" formatCode="0.00">
                  <c:v>34.54</c:v>
                </c:pt>
                <c:pt idx="14" formatCode="0.00">
                  <c:v>35.59</c:v>
                </c:pt>
                <c:pt idx="15" formatCode="0.00">
                  <c:v>32.23000000000001</c:v>
                </c:pt>
                <c:pt idx="16" formatCode="0.00">
                  <c:v>24.71</c:v>
                </c:pt>
                <c:pt idx="17" formatCode="0.00">
                  <c:v>26.31000000000001</c:v>
                </c:pt>
                <c:pt idx="18" formatCode="0.00">
                  <c:v>31.43999999999999</c:v>
                </c:pt>
                <c:pt idx="19" formatCode="0.00">
                  <c:v>24.95</c:v>
                </c:pt>
                <c:pt idx="20" formatCode="0.00">
                  <c:v>29.71</c:v>
                </c:pt>
                <c:pt idx="21" formatCode="0.00">
                  <c:v>32.57</c:v>
                </c:pt>
                <c:pt idx="22" formatCode="0.00">
                  <c:v>34.82</c:v>
                </c:pt>
                <c:pt idx="23" formatCode="0.00">
                  <c:v>21.84</c:v>
                </c:pt>
                <c:pt idx="24" formatCode="0.00">
                  <c:v>20.32999999999999</c:v>
                </c:pt>
                <c:pt idx="25" formatCode="0.00">
                  <c:v>25.57</c:v>
                </c:pt>
                <c:pt idx="26" formatCode="0.00">
                  <c:v>34.44</c:v>
                </c:pt>
                <c:pt idx="27" formatCode="0.00">
                  <c:v>26.13000000000001</c:v>
                </c:pt>
                <c:pt idx="28" formatCode="0.00">
                  <c:v>32.48</c:v>
                </c:pt>
                <c:pt idx="29" formatCode="0.00">
                  <c:v>29.23</c:v>
                </c:pt>
                <c:pt idx="30" formatCode="0.00">
                  <c:v>33.66000000000001</c:v>
                </c:pt>
                <c:pt idx="31" formatCode="0.00">
                  <c:v>24.54</c:v>
                </c:pt>
                <c:pt idx="32" formatCode="0.00">
                  <c:v>39.95</c:v>
                </c:pt>
                <c:pt idx="33" formatCode="0.00">
                  <c:v>32.75</c:v>
                </c:pt>
                <c:pt idx="34" formatCode="0.00">
                  <c:v>29.65000000000001</c:v>
                </c:pt>
                <c:pt idx="35" formatCode="0.00">
                  <c:v>35.98</c:v>
                </c:pt>
                <c:pt idx="36" formatCode="0.00">
                  <c:v>29.66</c:v>
                </c:pt>
                <c:pt idx="37" formatCode="0.00">
                  <c:v>32.63</c:v>
                </c:pt>
                <c:pt idx="38" formatCode="0.00">
                  <c:v>34.24</c:v>
                </c:pt>
                <c:pt idx="39" formatCode="0.00">
                  <c:v>40.47</c:v>
                </c:pt>
                <c:pt idx="40" formatCode="0.00">
                  <c:v>20.54</c:v>
                </c:pt>
                <c:pt idx="41" formatCode="0.00">
                  <c:v>31.63000000000001</c:v>
                </c:pt>
                <c:pt idx="42" formatCode="0.00">
                  <c:v>27.71</c:v>
                </c:pt>
                <c:pt idx="43" formatCode="0.00">
                  <c:v>29.57</c:v>
                </c:pt>
                <c:pt idx="44" formatCode="0.00">
                  <c:v>30.77</c:v>
                </c:pt>
                <c:pt idx="45" formatCode="0.00">
                  <c:v>40.68</c:v>
                </c:pt>
                <c:pt idx="46" formatCode="0.00">
                  <c:v>30.56</c:v>
                </c:pt>
                <c:pt idx="47" formatCode="0.00">
                  <c:v>27.35</c:v>
                </c:pt>
                <c:pt idx="48" formatCode="0.00">
                  <c:v>30.36</c:v>
                </c:pt>
                <c:pt idx="49" formatCode="0.00">
                  <c:v>35.52</c:v>
                </c:pt>
                <c:pt idx="50" formatCode="0.00">
                  <c:v>27.53</c:v>
                </c:pt>
                <c:pt idx="51" formatCode="0.00">
                  <c:v>31.11000000000001</c:v>
                </c:pt>
                <c:pt idx="52" formatCode="0.00">
                  <c:v>29.12</c:v>
                </c:pt>
                <c:pt idx="53" formatCode="0.00">
                  <c:v>28.53</c:v>
                </c:pt>
                <c:pt idx="54" formatCode="0.00">
                  <c:v>30.35</c:v>
                </c:pt>
                <c:pt idx="55" formatCode="0.00">
                  <c:v>28.61000000000001</c:v>
                </c:pt>
                <c:pt idx="56" formatCode="0.00">
                  <c:v>33.75</c:v>
                </c:pt>
                <c:pt idx="57" formatCode="0.00">
                  <c:v>30.8</c:v>
                </c:pt>
                <c:pt idx="58" formatCode="0.00">
                  <c:v>35.66000000000001</c:v>
                </c:pt>
                <c:pt idx="59" formatCode="0.00">
                  <c:v>31.18</c:v>
                </c:pt>
                <c:pt idx="60" formatCode="0.00">
                  <c:v>25.5</c:v>
                </c:pt>
                <c:pt idx="61" formatCode="0.00">
                  <c:v>35.17</c:v>
                </c:pt>
                <c:pt idx="62" formatCode="0.00">
                  <c:v>32.86</c:v>
                </c:pt>
                <c:pt idx="63" formatCode="0.00">
                  <c:v>26.14</c:v>
                </c:pt>
                <c:pt idx="64" formatCode="0.00">
                  <c:v>26.3</c:v>
                </c:pt>
                <c:pt idx="65" formatCode="0.00">
                  <c:v>33.92</c:v>
                </c:pt>
                <c:pt idx="66" formatCode="0.00">
                  <c:v>25.81000000000001</c:v>
                </c:pt>
                <c:pt idx="67" formatCode="0.00">
                  <c:v>26.39</c:v>
                </c:pt>
                <c:pt idx="68" formatCode="0.00">
                  <c:v>35.17</c:v>
                </c:pt>
                <c:pt idx="69" formatCode="0.00">
                  <c:v>25.77</c:v>
                </c:pt>
                <c:pt idx="70" formatCode="0.00">
                  <c:v>29.24</c:v>
                </c:pt>
                <c:pt idx="71" formatCode="0.00">
                  <c:v>37.48</c:v>
                </c:pt>
                <c:pt idx="72" formatCode="0.00">
                  <c:v>33.01</c:v>
                </c:pt>
                <c:pt idx="73" formatCode="0.00">
                  <c:v>30.47</c:v>
                </c:pt>
                <c:pt idx="74" formatCode="0.00">
                  <c:v>38.33</c:v>
                </c:pt>
                <c:pt idx="75" formatCode="0.00">
                  <c:v>35.95</c:v>
                </c:pt>
                <c:pt idx="76" formatCode="0.00">
                  <c:v>34.77</c:v>
                </c:pt>
                <c:pt idx="77" formatCode="0.00">
                  <c:v>33.96</c:v>
                </c:pt>
                <c:pt idx="78" formatCode="0.00">
                  <c:v>27.74</c:v>
                </c:pt>
                <c:pt idx="79" formatCode="0.00">
                  <c:v>29.87</c:v>
                </c:pt>
                <c:pt idx="80" formatCode="0.00">
                  <c:v>28.18</c:v>
                </c:pt>
                <c:pt idx="81" formatCode="0.00">
                  <c:v>39.59</c:v>
                </c:pt>
                <c:pt idx="82" formatCode="0.00">
                  <c:v>28.65000000000001</c:v>
                </c:pt>
                <c:pt idx="83" formatCode="0.00">
                  <c:v>23.93</c:v>
                </c:pt>
                <c:pt idx="84" formatCode="0.00">
                  <c:v>32.41</c:v>
                </c:pt>
                <c:pt idx="85" formatCode="0.00">
                  <c:v>22.43999999999999</c:v>
                </c:pt>
                <c:pt idx="86" formatCode="0.00">
                  <c:v>22.89</c:v>
                </c:pt>
                <c:pt idx="87" formatCode="0.00">
                  <c:v>30.82</c:v>
                </c:pt>
                <c:pt idx="88" formatCode="0.00">
                  <c:v>25.88</c:v>
                </c:pt>
                <c:pt idx="89" formatCode="0.00">
                  <c:v>36.66000000000001</c:v>
                </c:pt>
                <c:pt idx="90" formatCode="0.00">
                  <c:v>32.95</c:v>
                </c:pt>
                <c:pt idx="91" formatCode="0.00">
                  <c:v>36.46</c:v>
                </c:pt>
                <c:pt idx="92" formatCode="0.00">
                  <c:v>29.74</c:v>
                </c:pt>
                <c:pt idx="93" formatCode="0.00">
                  <c:v>25.75999999999999</c:v>
                </c:pt>
                <c:pt idx="94" formatCode="0.00">
                  <c:v>29.84</c:v>
                </c:pt>
                <c:pt idx="95" formatCode="0.00">
                  <c:v>38.59</c:v>
                </c:pt>
                <c:pt idx="96" formatCode="0.00">
                  <c:v>24.27</c:v>
                </c:pt>
                <c:pt idx="97" formatCode="0.00">
                  <c:v>30.17</c:v>
                </c:pt>
                <c:pt idx="98" formatCode="0.00">
                  <c:v>30.52</c:v>
                </c:pt>
                <c:pt idx="99" formatCode="0.00">
                  <c:v>33.21</c:v>
                </c:pt>
                <c:pt idx="100" formatCode="0.00">
                  <c:v>32.83</c:v>
                </c:pt>
                <c:pt idx="101" formatCode="0.00">
                  <c:v>28.01</c:v>
                </c:pt>
                <c:pt idx="102" formatCode="0.00">
                  <c:v>34.83</c:v>
                </c:pt>
                <c:pt idx="103" formatCode="0.00">
                  <c:v>41.79000000000001</c:v>
                </c:pt>
                <c:pt idx="104" formatCode="0.00">
                  <c:v>30.33000000000001</c:v>
                </c:pt>
                <c:pt idx="105" formatCode="0.00">
                  <c:v>28.41999999999999</c:v>
                </c:pt>
                <c:pt idx="106" formatCode="0.00">
                  <c:v>22.73</c:v>
                </c:pt>
                <c:pt idx="107" formatCode="0.00">
                  <c:v>35.22000000000001</c:v>
                </c:pt>
                <c:pt idx="108" formatCode="0.00">
                  <c:v>32.93</c:v>
                </c:pt>
                <c:pt idx="109" formatCode="0.00">
                  <c:v>31.89</c:v>
                </c:pt>
                <c:pt idx="110" formatCode="0.00">
                  <c:v>28.08</c:v>
                </c:pt>
                <c:pt idx="111" formatCode="0.00">
                  <c:v>31.41999999999999</c:v>
                </c:pt>
                <c:pt idx="112" formatCode="0.00">
                  <c:v>39.03</c:v>
                </c:pt>
                <c:pt idx="113" formatCode="0.00">
                  <c:v>33.66000000000001</c:v>
                </c:pt>
                <c:pt idx="114" formatCode="0.00">
                  <c:v>35.45</c:v>
                </c:pt>
                <c:pt idx="115" formatCode="0.00">
                  <c:v>30.49</c:v>
                </c:pt>
                <c:pt idx="116" formatCode="0.00">
                  <c:v>37.7</c:v>
                </c:pt>
                <c:pt idx="117" formatCode="0.00">
                  <c:v>31.47</c:v>
                </c:pt>
                <c:pt idx="118" formatCode="0.00">
                  <c:v>20.1</c:v>
                </c:pt>
                <c:pt idx="119" formatCode="0.00">
                  <c:v>23.91999999999999</c:v>
                </c:pt>
                <c:pt idx="120" formatCode="0.00">
                  <c:v>36.27</c:v>
                </c:pt>
                <c:pt idx="121" formatCode="0.00">
                  <c:v>35.66000000000001</c:v>
                </c:pt>
                <c:pt idx="122" formatCode="0.00">
                  <c:v>35.19000000000001</c:v>
                </c:pt>
                <c:pt idx="123" formatCode="0.00">
                  <c:v>46.21</c:v>
                </c:pt>
                <c:pt idx="124" formatCode="0.00">
                  <c:v>28.34</c:v>
                </c:pt>
                <c:pt idx="125" formatCode="0.00">
                  <c:v>31.27</c:v>
                </c:pt>
                <c:pt idx="126" formatCode="0.00">
                  <c:v>32.52</c:v>
                </c:pt>
                <c:pt idx="127" formatCode="0.00">
                  <c:v>28.88</c:v>
                </c:pt>
                <c:pt idx="128" formatCode="0.00">
                  <c:v>39.17</c:v>
                </c:pt>
                <c:pt idx="129" formatCode="0.00">
                  <c:v>31.08</c:v>
                </c:pt>
                <c:pt idx="130" formatCode="0.00">
                  <c:v>28.81000000000001</c:v>
                </c:pt>
                <c:pt idx="131" formatCode="0.00">
                  <c:v>34.08</c:v>
                </c:pt>
                <c:pt idx="132" formatCode="0.00">
                  <c:v>28.2</c:v>
                </c:pt>
                <c:pt idx="133" formatCode="0.00">
                  <c:v>28.05</c:v>
                </c:pt>
                <c:pt idx="134" formatCode="0.00">
                  <c:v>33.08</c:v>
                </c:pt>
                <c:pt idx="135" formatCode="0.00">
                  <c:v>28.3</c:v>
                </c:pt>
                <c:pt idx="136" formatCode="0.00">
                  <c:v>31.36</c:v>
                </c:pt>
                <c:pt idx="137" formatCode="0.00">
                  <c:v>40.82</c:v>
                </c:pt>
                <c:pt idx="138" formatCode="0.00">
                  <c:v>41.9</c:v>
                </c:pt>
                <c:pt idx="139" formatCode="0.00">
                  <c:v>38.36</c:v>
                </c:pt>
                <c:pt idx="140" formatCode="0.00">
                  <c:v>42.37</c:v>
                </c:pt>
                <c:pt idx="141">
                  <c:v>28.93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905448"/>
        <c:axId val="672496264"/>
      </c:lineChart>
      <c:catAx>
        <c:axId val="713905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483998466483825"/>
              <c:y val="0.9435734273673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249626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672496264"/>
        <c:scaling>
          <c:orientation val="minMax"/>
          <c:max val="5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</a:t>
                </a:r>
                <a:r>
                  <a:rPr lang="en-US" sz="1400" baseline="0"/>
                  <a:t> Average Precipitation (inches)</a:t>
                </a:r>
                <a:endParaRPr lang="en-US" sz="14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3905448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Cedar Rapids Total Annual Precipitation (inches)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27121737081582"/>
          <c:y val="0.138359493377601"/>
          <c:w val="0.865224755350501"/>
          <c:h val="0.70916044754014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117791813124769"/>
                  <c:y val="-0.26048567992144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cat>
            <c:numRef>
              <c:f>Sheet1!$A$2:$A$123</c:f>
              <c:numCache>
                <c:formatCode>General</c:formatCode>
                <c:ptCount val="122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  <c:pt idx="121">
                  <c:v>2011.0</c:v>
                </c:pt>
              </c:numCache>
            </c:numRef>
          </c:cat>
          <c:val>
            <c:numRef>
              <c:f>Sheet1!$B$2:$B$123</c:f>
              <c:numCache>
                <c:formatCode>General</c:formatCode>
                <c:ptCount val="122"/>
                <c:pt idx="3" formatCode="0.00">
                  <c:v>30.97</c:v>
                </c:pt>
                <c:pt idx="4" formatCode="0.00">
                  <c:v>25.99</c:v>
                </c:pt>
                <c:pt idx="5" formatCode="0.00">
                  <c:v>20.07999999999999</c:v>
                </c:pt>
                <c:pt idx="6" formatCode="0.00">
                  <c:v>29.72</c:v>
                </c:pt>
                <c:pt idx="7" formatCode="0.00">
                  <c:v>29.3</c:v>
                </c:pt>
                <c:pt idx="8" formatCode="0.00">
                  <c:v>29.55</c:v>
                </c:pt>
                <c:pt idx="9" formatCode="0.00">
                  <c:v>26.68</c:v>
                </c:pt>
                <c:pt idx="10" formatCode="0.00">
                  <c:v>31.2</c:v>
                </c:pt>
                <c:pt idx="11" formatCode="0.00">
                  <c:v>22.03</c:v>
                </c:pt>
                <c:pt idx="12" formatCode="0.00">
                  <c:v>43.38</c:v>
                </c:pt>
                <c:pt idx="13" formatCode="0.00">
                  <c:v>28.47</c:v>
                </c:pt>
                <c:pt idx="14" formatCode="0.00">
                  <c:v>23.95</c:v>
                </c:pt>
                <c:pt idx="15" formatCode="0.00">
                  <c:v>34.24</c:v>
                </c:pt>
                <c:pt idx="16" formatCode="0.00">
                  <c:v>27.91</c:v>
                </c:pt>
                <c:pt idx="17" formatCode="0.00">
                  <c:v>35.26000000000001</c:v>
                </c:pt>
                <c:pt idx="18" formatCode="0.00">
                  <c:v>28.82</c:v>
                </c:pt>
                <c:pt idx="19" formatCode="0.00">
                  <c:v>34.14</c:v>
                </c:pt>
                <c:pt idx="20" formatCode="0.00">
                  <c:v>18.73999999999999</c:v>
                </c:pt>
                <c:pt idx="21" formatCode="0.00">
                  <c:v>38.2</c:v>
                </c:pt>
                <c:pt idx="22" formatCode="0.00">
                  <c:v>26.81000000000001</c:v>
                </c:pt>
                <c:pt idx="23" formatCode="0.00">
                  <c:v>28.47999999999999</c:v>
                </c:pt>
                <c:pt idx="24" formatCode="0.00">
                  <c:v>37.66000000000001</c:v>
                </c:pt>
                <c:pt idx="25" formatCode="0.00">
                  <c:v>32.77</c:v>
                </c:pt>
                <c:pt idx="26" formatCode="0.00">
                  <c:v>29.53</c:v>
                </c:pt>
                <c:pt idx="27" formatCode="0.00">
                  <c:v>26.03</c:v>
                </c:pt>
                <c:pt idx="28" formatCode="0.00">
                  <c:v>30.68</c:v>
                </c:pt>
                <c:pt idx="29" formatCode="0.00">
                  <c:v>33.41</c:v>
                </c:pt>
                <c:pt idx="30" formatCode="0.00">
                  <c:v>20.93999999999999</c:v>
                </c:pt>
                <c:pt idx="31" formatCode="0.00">
                  <c:v>26.66</c:v>
                </c:pt>
                <c:pt idx="32" formatCode="0.00">
                  <c:v>27.02</c:v>
                </c:pt>
                <c:pt idx="33" formatCode="0.00">
                  <c:v>32.74</c:v>
                </c:pt>
                <c:pt idx="34" formatCode="0.00">
                  <c:v>37.14</c:v>
                </c:pt>
                <c:pt idx="35" formatCode="0.00">
                  <c:v>29.9</c:v>
                </c:pt>
                <c:pt idx="36" formatCode="0.00">
                  <c:v>29.9</c:v>
                </c:pt>
                <c:pt idx="37" formatCode="0.00">
                  <c:v>37.05</c:v>
                </c:pt>
                <c:pt idx="38" formatCode="0.00">
                  <c:v>36.69000000000001</c:v>
                </c:pt>
                <c:pt idx="39" formatCode="0.00">
                  <c:v>30.09</c:v>
                </c:pt>
                <c:pt idx="40" formatCode="0.00">
                  <c:v>31.99</c:v>
                </c:pt>
                <c:pt idx="41" formatCode="0.00">
                  <c:v>34.49</c:v>
                </c:pt>
                <c:pt idx="42" formatCode="0.00">
                  <c:v>30.34</c:v>
                </c:pt>
                <c:pt idx="43" formatCode="0.00">
                  <c:v>24.66</c:v>
                </c:pt>
                <c:pt idx="44" formatCode="0.00">
                  <c:v>31.86</c:v>
                </c:pt>
                <c:pt idx="45" formatCode="0.00">
                  <c:v>32.06</c:v>
                </c:pt>
                <c:pt idx="46" formatCode="0.00">
                  <c:v>30.04</c:v>
                </c:pt>
                <c:pt idx="47" formatCode="0.00">
                  <c:v>27.08</c:v>
                </c:pt>
                <c:pt idx="48" formatCode="0.00">
                  <c:v>39.33</c:v>
                </c:pt>
                <c:pt idx="49" formatCode="0.00">
                  <c:v>30.45</c:v>
                </c:pt>
                <c:pt idx="50" formatCode="0.00">
                  <c:v>25.88</c:v>
                </c:pt>
                <c:pt idx="51" formatCode="0.00">
                  <c:v>39.3</c:v>
                </c:pt>
                <c:pt idx="52" formatCode="0.00">
                  <c:v>29.87</c:v>
                </c:pt>
                <c:pt idx="53" formatCode="0.00">
                  <c:v>34.51</c:v>
                </c:pt>
                <c:pt idx="54" formatCode="0.00">
                  <c:v>35.09</c:v>
                </c:pt>
                <c:pt idx="55" formatCode="0.00">
                  <c:v>34.21</c:v>
                </c:pt>
                <c:pt idx="56" formatCode="0.00">
                  <c:v>40.15</c:v>
                </c:pt>
                <c:pt idx="57" formatCode="0.00">
                  <c:v>33.04</c:v>
                </c:pt>
                <c:pt idx="58" formatCode="0.00">
                  <c:v>34.62000000000001</c:v>
                </c:pt>
                <c:pt idx="59" formatCode="0.00">
                  <c:v>28.24</c:v>
                </c:pt>
                <c:pt idx="60" formatCode="0.00">
                  <c:v>32.98</c:v>
                </c:pt>
                <c:pt idx="61" formatCode="0.00">
                  <c:v>43.4</c:v>
                </c:pt>
                <c:pt idx="62" formatCode="0.00">
                  <c:v>30.86</c:v>
                </c:pt>
                <c:pt idx="63" formatCode="0.00">
                  <c:v>24.67</c:v>
                </c:pt>
                <c:pt idx="64" formatCode="0.00">
                  <c:v>39.13</c:v>
                </c:pt>
                <c:pt idx="65" formatCode="0.00">
                  <c:v>28.9</c:v>
                </c:pt>
                <c:pt idx="66" formatCode="0.00">
                  <c:v>23.93999999999999</c:v>
                </c:pt>
                <c:pt idx="67" formatCode="0.00">
                  <c:v>27.53</c:v>
                </c:pt>
                <c:pt idx="68" formatCode="0.00">
                  <c:v>25.91999999999999</c:v>
                </c:pt>
                <c:pt idx="69" formatCode="0.00">
                  <c:v>48.15</c:v>
                </c:pt>
                <c:pt idx="70" formatCode="0.00">
                  <c:v>38.34</c:v>
                </c:pt>
                <c:pt idx="71" formatCode="0.00">
                  <c:v>47.9</c:v>
                </c:pt>
                <c:pt idx="72" formatCode="0.00">
                  <c:v>32.45</c:v>
                </c:pt>
                <c:pt idx="73" formatCode="0.00">
                  <c:v>28.81000000000001</c:v>
                </c:pt>
                <c:pt idx="74" formatCode="0.00">
                  <c:v>25.87</c:v>
                </c:pt>
                <c:pt idx="75" formatCode="0.00">
                  <c:v>50.29000000000001</c:v>
                </c:pt>
                <c:pt idx="76" formatCode="0.00">
                  <c:v>28.89</c:v>
                </c:pt>
                <c:pt idx="77" formatCode="0.00">
                  <c:v>42.8</c:v>
                </c:pt>
                <c:pt idx="78" formatCode="0.00">
                  <c:v>34.79000000000001</c:v>
                </c:pt>
                <c:pt idx="79" formatCode="0.00">
                  <c:v>44.83</c:v>
                </c:pt>
                <c:pt idx="80" formatCode="0.00">
                  <c:v>38.33</c:v>
                </c:pt>
                <c:pt idx="81" formatCode="0.00">
                  <c:v>40.28</c:v>
                </c:pt>
                <c:pt idx="82" formatCode="0.00">
                  <c:v>41.21</c:v>
                </c:pt>
                <c:pt idx="83" formatCode="0.00">
                  <c:v>40.53</c:v>
                </c:pt>
                <c:pt idx="84" formatCode="0.00">
                  <c:v>39.65</c:v>
                </c:pt>
                <c:pt idx="85" formatCode="0.00">
                  <c:v>27.71</c:v>
                </c:pt>
                <c:pt idx="86" formatCode="0.00">
                  <c:v>24.91999999999999</c:v>
                </c:pt>
                <c:pt idx="87" formatCode="0.00">
                  <c:v>47.73000000000001</c:v>
                </c:pt>
                <c:pt idx="88" formatCode="0.00">
                  <c:v>31.47999999999999</c:v>
                </c:pt>
                <c:pt idx="89" formatCode="0.00">
                  <c:v>36.88</c:v>
                </c:pt>
                <c:pt idx="90" formatCode="0.00">
                  <c:v>27.53</c:v>
                </c:pt>
                <c:pt idx="91" formatCode="0.00">
                  <c:v>35.55</c:v>
                </c:pt>
                <c:pt idx="92" formatCode="0.00">
                  <c:v>45.05</c:v>
                </c:pt>
                <c:pt idx="93" formatCode="0.00">
                  <c:v>34.92</c:v>
                </c:pt>
                <c:pt idx="94" formatCode="0.00">
                  <c:v>35.85</c:v>
                </c:pt>
                <c:pt idx="95" formatCode="0.00">
                  <c:v>33.5</c:v>
                </c:pt>
                <c:pt idx="96" formatCode="0.00">
                  <c:v>44.73000000000001</c:v>
                </c:pt>
                <c:pt idx="97" formatCode="0.00">
                  <c:v>36.47</c:v>
                </c:pt>
                <c:pt idx="98" formatCode="0.00">
                  <c:v>22.74</c:v>
                </c:pt>
                <c:pt idx="99" formatCode="0.00">
                  <c:v>24.19</c:v>
                </c:pt>
                <c:pt idx="100" formatCode="0.00">
                  <c:v>43.04</c:v>
                </c:pt>
                <c:pt idx="101" formatCode="0.00">
                  <c:v>40.57</c:v>
                </c:pt>
                <c:pt idx="102" formatCode="0.00">
                  <c:v>35.07</c:v>
                </c:pt>
                <c:pt idx="103" formatCode="0.00">
                  <c:v>60.12000000000001</c:v>
                </c:pt>
                <c:pt idx="104" formatCode="0.00">
                  <c:v>32.47</c:v>
                </c:pt>
                <c:pt idx="105" formatCode="0.00">
                  <c:v>29.73</c:v>
                </c:pt>
                <c:pt idx="106" formatCode="0.00">
                  <c:v>34.07</c:v>
                </c:pt>
                <c:pt idx="107" formatCode="0.00">
                  <c:v>34.83</c:v>
                </c:pt>
                <c:pt idx="108" formatCode="0.00">
                  <c:v>46.34</c:v>
                </c:pt>
                <c:pt idx="109" formatCode="0.00">
                  <c:v>35.14</c:v>
                </c:pt>
                <c:pt idx="110" formatCode="0.00">
                  <c:v>33.9</c:v>
                </c:pt>
                <c:pt idx="111" formatCode="0.00">
                  <c:v>37.35</c:v>
                </c:pt>
                <c:pt idx="112" formatCode="0.00">
                  <c:v>39.32</c:v>
                </c:pt>
                <c:pt idx="113" formatCode="0.00">
                  <c:v>32.92</c:v>
                </c:pt>
                <c:pt idx="114" formatCode="0.00">
                  <c:v>35.1</c:v>
                </c:pt>
                <c:pt idx="115" formatCode="0.00">
                  <c:v>27.58</c:v>
                </c:pt>
                <c:pt idx="116" formatCode="0.00">
                  <c:v>34.91</c:v>
                </c:pt>
                <c:pt idx="117" formatCode="0.00">
                  <c:v>40.79000000000001</c:v>
                </c:pt>
                <c:pt idx="118" formatCode="0.00">
                  <c:v>50.23000000000001</c:v>
                </c:pt>
                <c:pt idx="119" formatCode="0.00">
                  <c:v>47.36</c:v>
                </c:pt>
                <c:pt idx="120" formatCode="0.00">
                  <c:v>42.36</c:v>
                </c:pt>
                <c:pt idx="121" formatCode="0.00">
                  <c:v>31.25999999999999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806312"/>
        <c:axId val="713743576"/>
      </c:lineChart>
      <c:catAx>
        <c:axId val="672806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3743576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713743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 Precipitation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2806312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Cedar Rapids Total Annual Precipitation (inches)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27121737081582"/>
          <c:y val="0.138359493377601"/>
          <c:w val="0.865224755350501"/>
          <c:h val="0.70916044754014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117791813124769"/>
                  <c:y val="-0.26048567992144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cat>
            <c:numRef>
              <c:f>Sheet1!$A$2:$A$123</c:f>
              <c:numCache>
                <c:formatCode>General</c:formatCode>
                <c:ptCount val="122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  <c:pt idx="121">
                  <c:v>2011.0</c:v>
                </c:pt>
              </c:numCache>
            </c:numRef>
          </c:cat>
          <c:val>
            <c:numRef>
              <c:f>Sheet1!$B$2:$B$123</c:f>
              <c:numCache>
                <c:formatCode>General</c:formatCode>
                <c:ptCount val="122"/>
                <c:pt idx="3" formatCode="0.00">
                  <c:v>30.97</c:v>
                </c:pt>
                <c:pt idx="4" formatCode="0.00">
                  <c:v>25.99</c:v>
                </c:pt>
                <c:pt idx="5" formatCode="0.00">
                  <c:v>20.07999999999999</c:v>
                </c:pt>
                <c:pt idx="6" formatCode="0.00">
                  <c:v>29.72</c:v>
                </c:pt>
                <c:pt idx="7" formatCode="0.00">
                  <c:v>29.3</c:v>
                </c:pt>
                <c:pt idx="8" formatCode="0.00">
                  <c:v>29.55</c:v>
                </c:pt>
                <c:pt idx="9" formatCode="0.00">
                  <c:v>26.68</c:v>
                </c:pt>
                <c:pt idx="10" formatCode="0.00">
                  <c:v>31.2</c:v>
                </c:pt>
                <c:pt idx="11" formatCode="0.00">
                  <c:v>22.03</c:v>
                </c:pt>
                <c:pt idx="12" formatCode="0.00">
                  <c:v>43.38</c:v>
                </c:pt>
                <c:pt idx="13" formatCode="0.00">
                  <c:v>28.47</c:v>
                </c:pt>
                <c:pt idx="14" formatCode="0.00">
                  <c:v>23.95</c:v>
                </c:pt>
                <c:pt idx="15" formatCode="0.00">
                  <c:v>34.24</c:v>
                </c:pt>
                <c:pt idx="16" formatCode="0.00">
                  <c:v>27.91</c:v>
                </c:pt>
                <c:pt idx="17" formatCode="0.00">
                  <c:v>35.26000000000001</c:v>
                </c:pt>
                <c:pt idx="18" formatCode="0.00">
                  <c:v>28.82</c:v>
                </c:pt>
                <c:pt idx="19" formatCode="0.00">
                  <c:v>34.14</c:v>
                </c:pt>
                <c:pt idx="20" formatCode="0.00">
                  <c:v>18.73999999999999</c:v>
                </c:pt>
                <c:pt idx="21" formatCode="0.00">
                  <c:v>38.2</c:v>
                </c:pt>
                <c:pt idx="22" formatCode="0.00">
                  <c:v>26.81000000000001</c:v>
                </c:pt>
                <c:pt idx="23" formatCode="0.00">
                  <c:v>28.47999999999999</c:v>
                </c:pt>
                <c:pt idx="24" formatCode="0.00">
                  <c:v>37.66000000000001</c:v>
                </c:pt>
                <c:pt idx="25" formatCode="0.00">
                  <c:v>32.77</c:v>
                </c:pt>
                <c:pt idx="26" formatCode="0.00">
                  <c:v>29.53</c:v>
                </c:pt>
                <c:pt idx="27" formatCode="0.00">
                  <c:v>26.03</c:v>
                </c:pt>
                <c:pt idx="28" formatCode="0.00">
                  <c:v>30.68</c:v>
                </c:pt>
                <c:pt idx="29" formatCode="0.00">
                  <c:v>33.41</c:v>
                </c:pt>
                <c:pt idx="30" formatCode="0.00">
                  <c:v>20.93999999999999</c:v>
                </c:pt>
                <c:pt idx="31" formatCode="0.00">
                  <c:v>26.66</c:v>
                </c:pt>
                <c:pt idx="32" formatCode="0.00">
                  <c:v>27.02</c:v>
                </c:pt>
                <c:pt idx="33" formatCode="0.00">
                  <c:v>32.74</c:v>
                </c:pt>
                <c:pt idx="34" formatCode="0.00">
                  <c:v>37.14</c:v>
                </c:pt>
                <c:pt idx="35" formatCode="0.00">
                  <c:v>29.9</c:v>
                </c:pt>
                <c:pt idx="36" formatCode="0.00">
                  <c:v>29.9</c:v>
                </c:pt>
                <c:pt idx="37" formatCode="0.00">
                  <c:v>37.05</c:v>
                </c:pt>
                <c:pt idx="38" formatCode="0.00">
                  <c:v>36.69000000000001</c:v>
                </c:pt>
                <c:pt idx="39" formatCode="0.00">
                  <c:v>30.09</c:v>
                </c:pt>
                <c:pt idx="40" formatCode="0.00">
                  <c:v>31.99</c:v>
                </c:pt>
                <c:pt idx="41" formatCode="0.00">
                  <c:v>34.49</c:v>
                </c:pt>
                <c:pt idx="42" formatCode="0.00">
                  <c:v>30.34</c:v>
                </c:pt>
                <c:pt idx="43" formatCode="0.00">
                  <c:v>24.66</c:v>
                </c:pt>
                <c:pt idx="44" formatCode="0.00">
                  <c:v>31.86</c:v>
                </c:pt>
                <c:pt idx="45" formatCode="0.00">
                  <c:v>32.06</c:v>
                </c:pt>
                <c:pt idx="46" formatCode="0.00">
                  <c:v>30.04</c:v>
                </c:pt>
                <c:pt idx="47" formatCode="0.00">
                  <c:v>27.08</c:v>
                </c:pt>
                <c:pt idx="48" formatCode="0.00">
                  <c:v>39.33</c:v>
                </c:pt>
                <c:pt idx="49" formatCode="0.00">
                  <c:v>30.45</c:v>
                </c:pt>
                <c:pt idx="50" formatCode="0.00">
                  <c:v>25.88</c:v>
                </c:pt>
                <c:pt idx="51" formatCode="0.00">
                  <c:v>39.3</c:v>
                </c:pt>
                <c:pt idx="52" formatCode="0.00">
                  <c:v>29.87</c:v>
                </c:pt>
                <c:pt idx="53" formatCode="0.00">
                  <c:v>34.51</c:v>
                </c:pt>
                <c:pt idx="54" formatCode="0.00">
                  <c:v>35.09</c:v>
                </c:pt>
                <c:pt idx="55" formatCode="0.00">
                  <c:v>34.21</c:v>
                </c:pt>
                <c:pt idx="56" formatCode="0.00">
                  <c:v>40.15</c:v>
                </c:pt>
                <c:pt idx="57" formatCode="0.00">
                  <c:v>33.04</c:v>
                </c:pt>
                <c:pt idx="58" formatCode="0.00">
                  <c:v>34.62000000000001</c:v>
                </c:pt>
                <c:pt idx="59" formatCode="0.00">
                  <c:v>28.24</c:v>
                </c:pt>
                <c:pt idx="60" formatCode="0.00">
                  <c:v>32.98</c:v>
                </c:pt>
                <c:pt idx="61" formatCode="0.00">
                  <c:v>43.4</c:v>
                </c:pt>
                <c:pt idx="62" formatCode="0.00">
                  <c:v>30.86</c:v>
                </c:pt>
                <c:pt idx="63" formatCode="0.00">
                  <c:v>24.67</c:v>
                </c:pt>
                <c:pt idx="64" formatCode="0.00">
                  <c:v>39.13</c:v>
                </c:pt>
                <c:pt idx="65" formatCode="0.00">
                  <c:v>28.9</c:v>
                </c:pt>
                <c:pt idx="66" formatCode="0.00">
                  <c:v>23.93999999999999</c:v>
                </c:pt>
                <c:pt idx="67" formatCode="0.00">
                  <c:v>27.53</c:v>
                </c:pt>
                <c:pt idx="68" formatCode="0.00">
                  <c:v>25.91999999999999</c:v>
                </c:pt>
                <c:pt idx="69" formatCode="0.00">
                  <c:v>48.15</c:v>
                </c:pt>
                <c:pt idx="70" formatCode="0.00">
                  <c:v>38.34</c:v>
                </c:pt>
                <c:pt idx="71" formatCode="0.00">
                  <c:v>47.9</c:v>
                </c:pt>
                <c:pt idx="72" formatCode="0.00">
                  <c:v>32.45</c:v>
                </c:pt>
                <c:pt idx="73" formatCode="0.00">
                  <c:v>28.81000000000001</c:v>
                </c:pt>
                <c:pt idx="74" formatCode="0.00">
                  <c:v>25.87</c:v>
                </c:pt>
                <c:pt idx="75" formatCode="0.00">
                  <c:v>50.29000000000001</c:v>
                </c:pt>
                <c:pt idx="76" formatCode="0.00">
                  <c:v>28.89</c:v>
                </c:pt>
                <c:pt idx="77" formatCode="0.00">
                  <c:v>42.8</c:v>
                </c:pt>
                <c:pt idx="78" formatCode="0.00">
                  <c:v>34.79000000000001</c:v>
                </c:pt>
                <c:pt idx="79" formatCode="0.00">
                  <c:v>44.83</c:v>
                </c:pt>
                <c:pt idx="80" formatCode="0.00">
                  <c:v>38.33</c:v>
                </c:pt>
                <c:pt idx="81" formatCode="0.00">
                  <c:v>40.28</c:v>
                </c:pt>
                <c:pt idx="82" formatCode="0.00">
                  <c:v>41.21</c:v>
                </c:pt>
                <c:pt idx="83" formatCode="0.00">
                  <c:v>40.53</c:v>
                </c:pt>
                <c:pt idx="84" formatCode="0.00">
                  <c:v>39.65</c:v>
                </c:pt>
                <c:pt idx="85" formatCode="0.00">
                  <c:v>27.71</c:v>
                </c:pt>
                <c:pt idx="86" formatCode="0.00">
                  <c:v>24.91999999999999</c:v>
                </c:pt>
                <c:pt idx="87" formatCode="0.00">
                  <c:v>47.73000000000001</c:v>
                </c:pt>
                <c:pt idx="88" formatCode="0.00">
                  <c:v>31.47999999999999</c:v>
                </c:pt>
                <c:pt idx="89" formatCode="0.00">
                  <c:v>36.88</c:v>
                </c:pt>
                <c:pt idx="90" formatCode="0.00">
                  <c:v>27.53</c:v>
                </c:pt>
                <c:pt idx="91" formatCode="0.00">
                  <c:v>35.55</c:v>
                </c:pt>
                <c:pt idx="92" formatCode="0.00">
                  <c:v>45.05</c:v>
                </c:pt>
                <c:pt idx="93" formatCode="0.00">
                  <c:v>34.92</c:v>
                </c:pt>
                <c:pt idx="94" formatCode="0.00">
                  <c:v>35.85</c:v>
                </c:pt>
                <c:pt idx="95" formatCode="0.00">
                  <c:v>33.5</c:v>
                </c:pt>
                <c:pt idx="96" formatCode="0.00">
                  <c:v>44.73000000000001</c:v>
                </c:pt>
                <c:pt idx="97" formatCode="0.00">
                  <c:v>36.47</c:v>
                </c:pt>
                <c:pt idx="98" formatCode="0.00">
                  <c:v>22.74</c:v>
                </c:pt>
                <c:pt idx="99" formatCode="0.00">
                  <c:v>24.19</c:v>
                </c:pt>
                <c:pt idx="100" formatCode="0.00">
                  <c:v>43.04</c:v>
                </c:pt>
                <c:pt idx="101" formatCode="0.00">
                  <c:v>40.57</c:v>
                </c:pt>
                <c:pt idx="102" formatCode="0.00">
                  <c:v>35.07</c:v>
                </c:pt>
                <c:pt idx="103" formatCode="0.00">
                  <c:v>60.12000000000001</c:v>
                </c:pt>
                <c:pt idx="104" formatCode="0.00">
                  <c:v>32.47</c:v>
                </c:pt>
                <c:pt idx="105" formatCode="0.00">
                  <c:v>29.73</c:v>
                </c:pt>
                <c:pt idx="106" formatCode="0.00">
                  <c:v>34.07</c:v>
                </c:pt>
                <c:pt idx="107" formatCode="0.00">
                  <c:v>34.83</c:v>
                </c:pt>
                <c:pt idx="108" formatCode="0.00">
                  <c:v>46.34</c:v>
                </c:pt>
                <c:pt idx="109" formatCode="0.00">
                  <c:v>35.14</c:v>
                </c:pt>
                <c:pt idx="110" formatCode="0.00">
                  <c:v>33.9</c:v>
                </c:pt>
                <c:pt idx="111" formatCode="0.00">
                  <c:v>37.35</c:v>
                </c:pt>
                <c:pt idx="112" formatCode="0.00">
                  <c:v>39.32</c:v>
                </c:pt>
                <c:pt idx="113" formatCode="0.00">
                  <c:v>32.92</c:v>
                </c:pt>
                <c:pt idx="114" formatCode="0.00">
                  <c:v>35.1</c:v>
                </c:pt>
                <c:pt idx="115" formatCode="0.00">
                  <c:v>27.58</c:v>
                </c:pt>
                <c:pt idx="116" formatCode="0.00">
                  <c:v>34.91</c:v>
                </c:pt>
                <c:pt idx="117" formatCode="0.00">
                  <c:v>40.79000000000001</c:v>
                </c:pt>
                <c:pt idx="118" formatCode="0.00">
                  <c:v>50.23000000000001</c:v>
                </c:pt>
                <c:pt idx="119" formatCode="0.00">
                  <c:v>47.36</c:v>
                </c:pt>
                <c:pt idx="120" formatCode="0.00">
                  <c:v>42.36</c:v>
                </c:pt>
                <c:pt idx="121" formatCode="0.00">
                  <c:v>31.25999999999999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633080"/>
        <c:axId val="672570152"/>
      </c:lineChart>
      <c:catAx>
        <c:axId val="713633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2570152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672570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 Precipitation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3633080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Cedar</a:t>
            </a:r>
            <a:r>
              <a:rPr lang="en-US" sz="2000" baseline="0" dirty="0"/>
              <a:t> Rapids Precipitation</a:t>
            </a:r>
          </a:p>
          <a:p>
            <a:pPr>
              <a:defRPr/>
            </a:pPr>
            <a:r>
              <a:rPr lang="en-US" sz="1400" baseline="0" dirty="0"/>
              <a:t>Days per Year with </a:t>
            </a:r>
            <a:r>
              <a:rPr lang="en-US" sz="1400" baseline="0" dirty="0" smtClean="0"/>
              <a:t>Greater Than or Equal to 1.25 </a:t>
            </a:r>
            <a:r>
              <a:rPr lang="en-US" sz="1400" baseline="0" dirty="0"/>
              <a:t>inches</a:t>
            </a:r>
            <a:endParaRPr lang="en-US" sz="1400" dirty="0"/>
          </a:p>
        </c:rich>
      </c:tx>
      <c:layout>
        <c:manualLayout>
          <c:xMode val="edge"/>
          <c:yMode val="edge"/>
          <c:x val="0.277015748031496"/>
          <c:y val="0.021909647657679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64382166045033"/>
          <c:y val="0.163312220245048"/>
          <c:w val="0.871346353087443"/>
          <c:h val="0.71427143607448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numRef>
              <c:f>Sheet1!$A$1:$A$122</c:f>
              <c:numCache>
                <c:formatCode>General</c:formatCode>
                <c:ptCount val="122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  <c:pt idx="121">
                  <c:v>2011.0</c:v>
                </c:pt>
              </c:numCache>
            </c:numRef>
          </c:cat>
          <c:val>
            <c:numRef>
              <c:f>Sheet1!$B$1:$B$122</c:f>
              <c:numCache>
                <c:formatCode>General</c:formatCode>
                <c:ptCount val="122"/>
                <c:pt idx="3">
                  <c:v>4.0</c:v>
                </c:pt>
                <c:pt idx="4">
                  <c:v>4.0</c:v>
                </c:pt>
                <c:pt idx="5">
                  <c:v>1.0</c:v>
                </c:pt>
                <c:pt idx="6">
                  <c:v>4.0</c:v>
                </c:pt>
                <c:pt idx="7">
                  <c:v>7.0</c:v>
                </c:pt>
                <c:pt idx="8">
                  <c:v>3.0</c:v>
                </c:pt>
                <c:pt idx="9">
                  <c:v>3.0</c:v>
                </c:pt>
                <c:pt idx="10">
                  <c:v>7.0</c:v>
                </c:pt>
                <c:pt idx="11">
                  <c:v>1.0</c:v>
                </c:pt>
                <c:pt idx="12">
                  <c:v>7.0</c:v>
                </c:pt>
                <c:pt idx="13">
                  <c:v>3.0</c:v>
                </c:pt>
                <c:pt idx="14">
                  <c:v>3.0</c:v>
                </c:pt>
                <c:pt idx="15">
                  <c:v>4.0</c:v>
                </c:pt>
                <c:pt idx="16">
                  <c:v>3.0</c:v>
                </c:pt>
                <c:pt idx="17">
                  <c:v>7.0</c:v>
                </c:pt>
                <c:pt idx="18">
                  <c:v>2.0</c:v>
                </c:pt>
                <c:pt idx="19">
                  <c:v>5.0</c:v>
                </c:pt>
                <c:pt idx="20">
                  <c:v>3.0</c:v>
                </c:pt>
                <c:pt idx="21">
                  <c:v>7.0</c:v>
                </c:pt>
                <c:pt idx="22">
                  <c:v>2.0</c:v>
                </c:pt>
                <c:pt idx="23">
                  <c:v>4.0</c:v>
                </c:pt>
                <c:pt idx="24">
                  <c:v>5.0</c:v>
                </c:pt>
                <c:pt idx="25">
                  <c:v>3.0</c:v>
                </c:pt>
                <c:pt idx="26">
                  <c:v>2.0</c:v>
                </c:pt>
                <c:pt idx="27">
                  <c:v>4.0</c:v>
                </c:pt>
                <c:pt idx="28">
                  <c:v>4.0</c:v>
                </c:pt>
                <c:pt idx="29">
                  <c:v>6.0</c:v>
                </c:pt>
                <c:pt idx="30">
                  <c:v>2.0</c:v>
                </c:pt>
                <c:pt idx="31">
                  <c:v>2.0</c:v>
                </c:pt>
                <c:pt idx="32">
                  <c:v>2.0</c:v>
                </c:pt>
                <c:pt idx="33">
                  <c:v>2.0</c:v>
                </c:pt>
                <c:pt idx="34">
                  <c:v>6.0</c:v>
                </c:pt>
                <c:pt idx="35">
                  <c:v>6.0</c:v>
                </c:pt>
                <c:pt idx="36">
                  <c:v>5.0</c:v>
                </c:pt>
                <c:pt idx="37">
                  <c:v>5.0</c:v>
                </c:pt>
                <c:pt idx="38">
                  <c:v>5.0</c:v>
                </c:pt>
                <c:pt idx="39">
                  <c:v>2.0</c:v>
                </c:pt>
                <c:pt idx="40">
                  <c:v>7.0</c:v>
                </c:pt>
                <c:pt idx="41">
                  <c:v>6.0</c:v>
                </c:pt>
                <c:pt idx="42">
                  <c:v>5.0</c:v>
                </c:pt>
                <c:pt idx="43">
                  <c:v>2.0</c:v>
                </c:pt>
                <c:pt idx="44">
                  <c:v>5.0</c:v>
                </c:pt>
                <c:pt idx="45">
                  <c:v>5.0</c:v>
                </c:pt>
                <c:pt idx="46">
                  <c:v>5.0</c:v>
                </c:pt>
                <c:pt idx="47">
                  <c:v>2.0</c:v>
                </c:pt>
                <c:pt idx="48">
                  <c:v>3.0</c:v>
                </c:pt>
                <c:pt idx="49">
                  <c:v>3.0</c:v>
                </c:pt>
                <c:pt idx="50">
                  <c:v>4.0</c:v>
                </c:pt>
                <c:pt idx="51">
                  <c:v>5.0</c:v>
                </c:pt>
                <c:pt idx="52">
                  <c:v>2.0</c:v>
                </c:pt>
                <c:pt idx="53">
                  <c:v>7.0</c:v>
                </c:pt>
                <c:pt idx="54">
                  <c:v>4.0</c:v>
                </c:pt>
                <c:pt idx="55">
                  <c:v>5.0</c:v>
                </c:pt>
                <c:pt idx="56">
                  <c:v>7.0</c:v>
                </c:pt>
                <c:pt idx="57">
                  <c:v>8.0</c:v>
                </c:pt>
                <c:pt idx="58">
                  <c:v>6.0</c:v>
                </c:pt>
                <c:pt idx="59">
                  <c:v>2.0</c:v>
                </c:pt>
                <c:pt idx="60">
                  <c:v>8.0</c:v>
                </c:pt>
                <c:pt idx="61">
                  <c:v>4.0</c:v>
                </c:pt>
                <c:pt idx="62">
                  <c:v>3.0</c:v>
                </c:pt>
                <c:pt idx="63">
                  <c:v>1.0</c:v>
                </c:pt>
                <c:pt idx="64">
                  <c:v>9.0</c:v>
                </c:pt>
                <c:pt idx="65">
                  <c:v>6.0</c:v>
                </c:pt>
                <c:pt idx="66">
                  <c:v>3.0</c:v>
                </c:pt>
                <c:pt idx="67">
                  <c:v>2.0</c:v>
                </c:pt>
                <c:pt idx="68">
                  <c:v>4.0</c:v>
                </c:pt>
                <c:pt idx="69">
                  <c:v>10.0</c:v>
                </c:pt>
                <c:pt idx="70">
                  <c:v>5.0</c:v>
                </c:pt>
                <c:pt idx="71">
                  <c:v>10.0</c:v>
                </c:pt>
                <c:pt idx="72">
                  <c:v>5.0</c:v>
                </c:pt>
                <c:pt idx="73">
                  <c:v>3.0</c:v>
                </c:pt>
                <c:pt idx="74">
                  <c:v>0.0</c:v>
                </c:pt>
                <c:pt idx="75">
                  <c:v>9.0</c:v>
                </c:pt>
                <c:pt idx="76">
                  <c:v>5.0</c:v>
                </c:pt>
                <c:pt idx="77">
                  <c:v>9.0</c:v>
                </c:pt>
                <c:pt idx="78">
                  <c:v>3.0</c:v>
                </c:pt>
                <c:pt idx="79">
                  <c:v>8.0</c:v>
                </c:pt>
                <c:pt idx="80">
                  <c:v>5.0</c:v>
                </c:pt>
                <c:pt idx="81">
                  <c:v>7.0</c:v>
                </c:pt>
                <c:pt idx="82">
                  <c:v>4.0</c:v>
                </c:pt>
                <c:pt idx="83">
                  <c:v>5.0</c:v>
                </c:pt>
                <c:pt idx="84">
                  <c:v>7.0</c:v>
                </c:pt>
                <c:pt idx="85">
                  <c:v>2.0</c:v>
                </c:pt>
                <c:pt idx="86">
                  <c:v>4.0</c:v>
                </c:pt>
                <c:pt idx="87">
                  <c:v>7.0</c:v>
                </c:pt>
                <c:pt idx="88">
                  <c:v>3.0</c:v>
                </c:pt>
                <c:pt idx="89">
                  <c:v>7.0</c:v>
                </c:pt>
                <c:pt idx="90">
                  <c:v>4.0</c:v>
                </c:pt>
                <c:pt idx="91">
                  <c:v>8.0</c:v>
                </c:pt>
                <c:pt idx="92">
                  <c:v>7.0</c:v>
                </c:pt>
                <c:pt idx="93">
                  <c:v>5.0</c:v>
                </c:pt>
                <c:pt idx="94">
                  <c:v>4.0</c:v>
                </c:pt>
                <c:pt idx="95">
                  <c:v>5.0</c:v>
                </c:pt>
                <c:pt idx="96">
                  <c:v>9.0</c:v>
                </c:pt>
                <c:pt idx="97">
                  <c:v>5.0</c:v>
                </c:pt>
                <c:pt idx="98">
                  <c:v>3.0</c:v>
                </c:pt>
                <c:pt idx="99">
                  <c:v>4.0</c:v>
                </c:pt>
                <c:pt idx="100">
                  <c:v>3.0</c:v>
                </c:pt>
                <c:pt idx="101">
                  <c:v>5.0</c:v>
                </c:pt>
                <c:pt idx="102">
                  <c:v>4.0</c:v>
                </c:pt>
                <c:pt idx="103">
                  <c:v>13.0</c:v>
                </c:pt>
                <c:pt idx="104">
                  <c:v>5.0</c:v>
                </c:pt>
                <c:pt idx="105">
                  <c:v>4.0</c:v>
                </c:pt>
                <c:pt idx="106">
                  <c:v>6.0</c:v>
                </c:pt>
                <c:pt idx="107">
                  <c:v>5.0</c:v>
                </c:pt>
                <c:pt idx="108">
                  <c:v>12.0</c:v>
                </c:pt>
                <c:pt idx="109">
                  <c:v>6.0</c:v>
                </c:pt>
                <c:pt idx="110">
                  <c:v>3.0</c:v>
                </c:pt>
                <c:pt idx="111">
                  <c:v>7.0</c:v>
                </c:pt>
                <c:pt idx="112">
                  <c:v>7.0</c:v>
                </c:pt>
                <c:pt idx="113">
                  <c:v>7.0</c:v>
                </c:pt>
                <c:pt idx="114">
                  <c:v>5.0</c:v>
                </c:pt>
                <c:pt idx="115">
                  <c:v>2.0</c:v>
                </c:pt>
                <c:pt idx="116">
                  <c:v>4.0</c:v>
                </c:pt>
                <c:pt idx="117">
                  <c:v>6.0</c:v>
                </c:pt>
                <c:pt idx="118">
                  <c:v>9.0</c:v>
                </c:pt>
                <c:pt idx="119">
                  <c:v>7.0</c:v>
                </c:pt>
                <c:pt idx="120">
                  <c:v>5.0</c:v>
                </c:pt>
                <c:pt idx="121">
                  <c:v>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503624"/>
        <c:axId val="847395176"/>
      </c:lineChart>
      <c:catAx>
        <c:axId val="847503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47395176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847395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47503624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Cedar</a:t>
            </a:r>
            <a:r>
              <a:rPr lang="en-US" sz="2000" baseline="0" dirty="0"/>
              <a:t> Rapids Precipitation</a:t>
            </a:r>
          </a:p>
          <a:p>
            <a:pPr>
              <a:defRPr/>
            </a:pPr>
            <a:r>
              <a:rPr lang="en-US" sz="1400" baseline="0" dirty="0"/>
              <a:t>Days per Year with </a:t>
            </a:r>
            <a:r>
              <a:rPr lang="en-US" sz="1400" baseline="0" dirty="0" smtClean="0"/>
              <a:t>Greater Than or Equal to 1.25 </a:t>
            </a:r>
            <a:r>
              <a:rPr lang="en-US" sz="1400" baseline="0" dirty="0"/>
              <a:t>inches</a:t>
            </a:r>
            <a:endParaRPr lang="en-US" sz="1400" dirty="0"/>
          </a:p>
        </c:rich>
      </c:tx>
      <c:layout>
        <c:manualLayout>
          <c:xMode val="edge"/>
          <c:yMode val="edge"/>
          <c:x val="0.277015748031496"/>
          <c:y val="0.021909647657679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64382166045033"/>
          <c:y val="0.163312220245048"/>
          <c:w val="0.871346353087443"/>
          <c:h val="0.71427143607448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numRef>
              <c:f>Sheet1!$A$1:$A$122</c:f>
              <c:numCache>
                <c:formatCode>General</c:formatCode>
                <c:ptCount val="122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  <c:pt idx="121">
                  <c:v>2011.0</c:v>
                </c:pt>
              </c:numCache>
            </c:numRef>
          </c:cat>
          <c:val>
            <c:numRef>
              <c:f>Sheet1!$B$1:$B$122</c:f>
              <c:numCache>
                <c:formatCode>General</c:formatCode>
                <c:ptCount val="122"/>
                <c:pt idx="3">
                  <c:v>4.0</c:v>
                </c:pt>
                <c:pt idx="4">
                  <c:v>4.0</c:v>
                </c:pt>
                <c:pt idx="5">
                  <c:v>1.0</c:v>
                </c:pt>
                <c:pt idx="6">
                  <c:v>4.0</c:v>
                </c:pt>
                <c:pt idx="7">
                  <c:v>7.0</c:v>
                </c:pt>
                <c:pt idx="8">
                  <c:v>3.0</c:v>
                </c:pt>
                <c:pt idx="9">
                  <c:v>3.0</c:v>
                </c:pt>
                <c:pt idx="10">
                  <c:v>7.0</c:v>
                </c:pt>
                <c:pt idx="11">
                  <c:v>1.0</c:v>
                </c:pt>
                <c:pt idx="12">
                  <c:v>7.0</c:v>
                </c:pt>
                <c:pt idx="13">
                  <c:v>3.0</c:v>
                </c:pt>
                <c:pt idx="14">
                  <c:v>3.0</c:v>
                </c:pt>
                <c:pt idx="15">
                  <c:v>4.0</c:v>
                </c:pt>
                <c:pt idx="16">
                  <c:v>3.0</c:v>
                </c:pt>
                <c:pt idx="17">
                  <c:v>7.0</c:v>
                </c:pt>
                <c:pt idx="18">
                  <c:v>2.0</c:v>
                </c:pt>
                <c:pt idx="19">
                  <c:v>5.0</c:v>
                </c:pt>
                <c:pt idx="20">
                  <c:v>3.0</c:v>
                </c:pt>
                <c:pt idx="21">
                  <c:v>7.0</c:v>
                </c:pt>
                <c:pt idx="22">
                  <c:v>2.0</c:v>
                </c:pt>
                <c:pt idx="23">
                  <c:v>4.0</c:v>
                </c:pt>
                <c:pt idx="24">
                  <c:v>5.0</c:v>
                </c:pt>
                <c:pt idx="25">
                  <c:v>3.0</c:v>
                </c:pt>
                <c:pt idx="26">
                  <c:v>2.0</c:v>
                </c:pt>
                <c:pt idx="27">
                  <c:v>4.0</c:v>
                </c:pt>
                <c:pt idx="28">
                  <c:v>4.0</c:v>
                </c:pt>
                <c:pt idx="29">
                  <c:v>6.0</c:v>
                </c:pt>
                <c:pt idx="30">
                  <c:v>2.0</c:v>
                </c:pt>
                <c:pt idx="31">
                  <c:v>2.0</c:v>
                </c:pt>
                <c:pt idx="32">
                  <c:v>2.0</c:v>
                </c:pt>
                <c:pt idx="33">
                  <c:v>2.0</c:v>
                </c:pt>
                <c:pt idx="34">
                  <c:v>6.0</c:v>
                </c:pt>
                <c:pt idx="35">
                  <c:v>6.0</c:v>
                </c:pt>
                <c:pt idx="36">
                  <c:v>5.0</c:v>
                </c:pt>
                <c:pt idx="37">
                  <c:v>5.0</c:v>
                </c:pt>
                <c:pt idx="38">
                  <c:v>5.0</c:v>
                </c:pt>
                <c:pt idx="39">
                  <c:v>2.0</c:v>
                </c:pt>
                <c:pt idx="40">
                  <c:v>7.0</c:v>
                </c:pt>
                <c:pt idx="41">
                  <c:v>6.0</c:v>
                </c:pt>
                <c:pt idx="42">
                  <c:v>5.0</c:v>
                </c:pt>
                <c:pt idx="43">
                  <c:v>2.0</c:v>
                </c:pt>
                <c:pt idx="44">
                  <c:v>5.0</c:v>
                </c:pt>
                <c:pt idx="45">
                  <c:v>5.0</c:v>
                </c:pt>
                <c:pt idx="46">
                  <c:v>5.0</c:v>
                </c:pt>
                <c:pt idx="47">
                  <c:v>2.0</c:v>
                </c:pt>
                <c:pt idx="48">
                  <c:v>3.0</c:v>
                </c:pt>
                <c:pt idx="49">
                  <c:v>3.0</c:v>
                </c:pt>
                <c:pt idx="50">
                  <c:v>4.0</c:v>
                </c:pt>
                <c:pt idx="51">
                  <c:v>5.0</c:v>
                </c:pt>
                <c:pt idx="52">
                  <c:v>2.0</c:v>
                </c:pt>
                <c:pt idx="53">
                  <c:v>7.0</c:v>
                </c:pt>
                <c:pt idx="54">
                  <c:v>4.0</c:v>
                </c:pt>
                <c:pt idx="55">
                  <c:v>5.0</c:v>
                </c:pt>
                <c:pt idx="56">
                  <c:v>7.0</c:v>
                </c:pt>
                <c:pt idx="57">
                  <c:v>8.0</c:v>
                </c:pt>
                <c:pt idx="58">
                  <c:v>6.0</c:v>
                </c:pt>
                <c:pt idx="59">
                  <c:v>2.0</c:v>
                </c:pt>
                <c:pt idx="60">
                  <c:v>8.0</c:v>
                </c:pt>
                <c:pt idx="61">
                  <c:v>4.0</c:v>
                </c:pt>
                <c:pt idx="62">
                  <c:v>3.0</c:v>
                </c:pt>
                <c:pt idx="63">
                  <c:v>1.0</c:v>
                </c:pt>
                <c:pt idx="64">
                  <c:v>9.0</c:v>
                </c:pt>
                <c:pt idx="65">
                  <c:v>6.0</c:v>
                </c:pt>
                <c:pt idx="66">
                  <c:v>3.0</c:v>
                </c:pt>
                <c:pt idx="67">
                  <c:v>2.0</c:v>
                </c:pt>
                <c:pt idx="68">
                  <c:v>4.0</c:v>
                </c:pt>
                <c:pt idx="69">
                  <c:v>10.0</c:v>
                </c:pt>
                <c:pt idx="70">
                  <c:v>5.0</c:v>
                </c:pt>
                <c:pt idx="71">
                  <c:v>10.0</c:v>
                </c:pt>
                <c:pt idx="72">
                  <c:v>5.0</c:v>
                </c:pt>
                <c:pt idx="73">
                  <c:v>3.0</c:v>
                </c:pt>
                <c:pt idx="74">
                  <c:v>0.0</c:v>
                </c:pt>
                <c:pt idx="75">
                  <c:v>9.0</c:v>
                </c:pt>
                <c:pt idx="76">
                  <c:v>5.0</c:v>
                </c:pt>
                <c:pt idx="77">
                  <c:v>9.0</c:v>
                </c:pt>
                <c:pt idx="78">
                  <c:v>3.0</c:v>
                </c:pt>
                <c:pt idx="79">
                  <c:v>8.0</c:v>
                </c:pt>
                <c:pt idx="80">
                  <c:v>5.0</c:v>
                </c:pt>
                <c:pt idx="81">
                  <c:v>7.0</c:v>
                </c:pt>
                <c:pt idx="82">
                  <c:v>4.0</c:v>
                </c:pt>
                <c:pt idx="83">
                  <c:v>5.0</c:v>
                </c:pt>
                <c:pt idx="84">
                  <c:v>7.0</c:v>
                </c:pt>
                <c:pt idx="85">
                  <c:v>2.0</c:v>
                </c:pt>
                <c:pt idx="86">
                  <c:v>4.0</c:v>
                </c:pt>
                <c:pt idx="87">
                  <c:v>7.0</c:v>
                </c:pt>
                <c:pt idx="88">
                  <c:v>3.0</c:v>
                </c:pt>
                <c:pt idx="89">
                  <c:v>7.0</c:v>
                </c:pt>
                <c:pt idx="90">
                  <c:v>4.0</c:v>
                </c:pt>
                <c:pt idx="91">
                  <c:v>8.0</c:v>
                </c:pt>
                <c:pt idx="92">
                  <c:v>7.0</c:v>
                </c:pt>
                <c:pt idx="93">
                  <c:v>5.0</c:v>
                </c:pt>
                <c:pt idx="94">
                  <c:v>4.0</c:v>
                </c:pt>
                <c:pt idx="95">
                  <c:v>5.0</c:v>
                </c:pt>
                <c:pt idx="96">
                  <c:v>9.0</c:v>
                </c:pt>
                <c:pt idx="97">
                  <c:v>5.0</c:v>
                </c:pt>
                <c:pt idx="98">
                  <c:v>3.0</c:v>
                </c:pt>
                <c:pt idx="99">
                  <c:v>4.0</c:v>
                </c:pt>
                <c:pt idx="100">
                  <c:v>3.0</c:v>
                </c:pt>
                <c:pt idx="101">
                  <c:v>5.0</c:v>
                </c:pt>
                <c:pt idx="102">
                  <c:v>4.0</c:v>
                </c:pt>
                <c:pt idx="103">
                  <c:v>13.0</c:v>
                </c:pt>
                <c:pt idx="104">
                  <c:v>5.0</c:v>
                </c:pt>
                <c:pt idx="105">
                  <c:v>4.0</c:v>
                </c:pt>
                <c:pt idx="106">
                  <c:v>6.0</c:v>
                </c:pt>
                <c:pt idx="107">
                  <c:v>5.0</c:v>
                </c:pt>
                <c:pt idx="108">
                  <c:v>12.0</c:v>
                </c:pt>
                <c:pt idx="109">
                  <c:v>6.0</c:v>
                </c:pt>
                <c:pt idx="110">
                  <c:v>3.0</c:v>
                </c:pt>
                <c:pt idx="111">
                  <c:v>7.0</c:v>
                </c:pt>
                <c:pt idx="112">
                  <c:v>7.0</c:v>
                </c:pt>
                <c:pt idx="113">
                  <c:v>7.0</c:v>
                </c:pt>
                <c:pt idx="114">
                  <c:v>5.0</c:v>
                </c:pt>
                <c:pt idx="115">
                  <c:v>2.0</c:v>
                </c:pt>
                <c:pt idx="116">
                  <c:v>4.0</c:v>
                </c:pt>
                <c:pt idx="117">
                  <c:v>6.0</c:v>
                </c:pt>
                <c:pt idx="118">
                  <c:v>9.0</c:v>
                </c:pt>
                <c:pt idx="119">
                  <c:v>7.0</c:v>
                </c:pt>
                <c:pt idx="120">
                  <c:v>5.0</c:v>
                </c:pt>
                <c:pt idx="121">
                  <c:v>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835512"/>
        <c:axId val="837888136"/>
      </c:lineChart>
      <c:catAx>
        <c:axId val="837835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7888136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837888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7835512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Cedar</a:t>
            </a:r>
            <a:r>
              <a:rPr lang="en-US" sz="2000" baseline="0" dirty="0"/>
              <a:t> Rapids Precipitation</a:t>
            </a:r>
          </a:p>
          <a:p>
            <a:pPr>
              <a:defRPr/>
            </a:pPr>
            <a:r>
              <a:rPr lang="en-US" sz="1400" baseline="0" dirty="0"/>
              <a:t>Days per Year with </a:t>
            </a:r>
            <a:r>
              <a:rPr lang="en-US" sz="1400" baseline="0" dirty="0" smtClean="0"/>
              <a:t>Greater Than or Equal to 1.25 </a:t>
            </a:r>
            <a:r>
              <a:rPr lang="en-US" sz="1400" baseline="0" dirty="0"/>
              <a:t>inches</a:t>
            </a:r>
            <a:endParaRPr lang="en-US" sz="1400" dirty="0"/>
          </a:p>
        </c:rich>
      </c:tx>
      <c:layout>
        <c:manualLayout>
          <c:xMode val="edge"/>
          <c:yMode val="edge"/>
          <c:x val="0.277015748031496"/>
          <c:y val="0.021909647657679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64382166045033"/>
          <c:y val="0.163312220245048"/>
          <c:w val="0.871346353087443"/>
          <c:h val="0.71427143607448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numRef>
              <c:f>Sheet1!$A$1:$A$122</c:f>
              <c:numCache>
                <c:formatCode>General</c:formatCode>
                <c:ptCount val="122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  <c:pt idx="121">
                  <c:v>2011.0</c:v>
                </c:pt>
              </c:numCache>
            </c:numRef>
          </c:cat>
          <c:val>
            <c:numRef>
              <c:f>Sheet1!$B$1:$B$122</c:f>
              <c:numCache>
                <c:formatCode>General</c:formatCode>
                <c:ptCount val="122"/>
                <c:pt idx="3">
                  <c:v>4.0</c:v>
                </c:pt>
                <c:pt idx="4">
                  <c:v>4.0</c:v>
                </c:pt>
                <c:pt idx="5">
                  <c:v>1.0</c:v>
                </c:pt>
                <c:pt idx="6">
                  <c:v>4.0</c:v>
                </c:pt>
                <c:pt idx="7">
                  <c:v>7.0</c:v>
                </c:pt>
                <c:pt idx="8">
                  <c:v>3.0</c:v>
                </c:pt>
                <c:pt idx="9">
                  <c:v>3.0</c:v>
                </c:pt>
                <c:pt idx="10">
                  <c:v>7.0</c:v>
                </c:pt>
                <c:pt idx="11">
                  <c:v>1.0</c:v>
                </c:pt>
                <c:pt idx="12">
                  <c:v>7.0</c:v>
                </c:pt>
                <c:pt idx="13">
                  <c:v>3.0</c:v>
                </c:pt>
                <c:pt idx="14">
                  <c:v>3.0</c:v>
                </c:pt>
                <c:pt idx="15">
                  <c:v>4.0</c:v>
                </c:pt>
                <c:pt idx="16">
                  <c:v>3.0</c:v>
                </c:pt>
                <c:pt idx="17">
                  <c:v>7.0</c:v>
                </c:pt>
                <c:pt idx="18">
                  <c:v>2.0</c:v>
                </c:pt>
                <c:pt idx="19">
                  <c:v>5.0</c:v>
                </c:pt>
                <c:pt idx="20">
                  <c:v>3.0</c:v>
                </c:pt>
                <c:pt idx="21">
                  <c:v>7.0</c:v>
                </c:pt>
                <c:pt idx="22">
                  <c:v>2.0</c:v>
                </c:pt>
                <c:pt idx="23">
                  <c:v>4.0</c:v>
                </c:pt>
                <c:pt idx="24">
                  <c:v>5.0</c:v>
                </c:pt>
                <c:pt idx="25">
                  <c:v>3.0</c:v>
                </c:pt>
                <c:pt idx="26">
                  <c:v>2.0</c:v>
                </c:pt>
                <c:pt idx="27">
                  <c:v>4.0</c:v>
                </c:pt>
                <c:pt idx="28">
                  <c:v>4.0</c:v>
                </c:pt>
                <c:pt idx="29">
                  <c:v>6.0</c:v>
                </c:pt>
                <c:pt idx="30">
                  <c:v>2.0</c:v>
                </c:pt>
                <c:pt idx="31">
                  <c:v>2.0</c:v>
                </c:pt>
                <c:pt idx="32">
                  <c:v>2.0</c:v>
                </c:pt>
                <c:pt idx="33">
                  <c:v>2.0</c:v>
                </c:pt>
                <c:pt idx="34">
                  <c:v>6.0</c:v>
                </c:pt>
                <c:pt idx="35">
                  <c:v>6.0</c:v>
                </c:pt>
                <c:pt idx="36">
                  <c:v>5.0</c:v>
                </c:pt>
                <c:pt idx="37">
                  <c:v>5.0</c:v>
                </c:pt>
                <c:pt idx="38">
                  <c:v>5.0</c:v>
                </c:pt>
                <c:pt idx="39">
                  <c:v>2.0</c:v>
                </c:pt>
                <c:pt idx="40">
                  <c:v>7.0</c:v>
                </c:pt>
                <c:pt idx="41">
                  <c:v>6.0</c:v>
                </c:pt>
                <c:pt idx="42">
                  <c:v>5.0</c:v>
                </c:pt>
                <c:pt idx="43">
                  <c:v>2.0</c:v>
                </c:pt>
                <c:pt idx="44">
                  <c:v>5.0</c:v>
                </c:pt>
                <c:pt idx="45">
                  <c:v>5.0</c:v>
                </c:pt>
                <c:pt idx="46">
                  <c:v>5.0</c:v>
                </c:pt>
                <c:pt idx="47">
                  <c:v>2.0</c:v>
                </c:pt>
                <c:pt idx="48">
                  <c:v>3.0</c:v>
                </c:pt>
                <c:pt idx="49">
                  <c:v>3.0</c:v>
                </c:pt>
                <c:pt idx="50">
                  <c:v>4.0</c:v>
                </c:pt>
                <c:pt idx="51">
                  <c:v>5.0</c:v>
                </c:pt>
                <c:pt idx="52">
                  <c:v>2.0</c:v>
                </c:pt>
                <c:pt idx="53">
                  <c:v>7.0</c:v>
                </c:pt>
                <c:pt idx="54">
                  <c:v>4.0</c:v>
                </c:pt>
                <c:pt idx="55">
                  <c:v>5.0</c:v>
                </c:pt>
                <c:pt idx="56">
                  <c:v>7.0</c:v>
                </c:pt>
                <c:pt idx="57">
                  <c:v>8.0</c:v>
                </c:pt>
                <c:pt idx="58">
                  <c:v>6.0</c:v>
                </c:pt>
                <c:pt idx="59">
                  <c:v>2.0</c:v>
                </c:pt>
                <c:pt idx="60">
                  <c:v>8.0</c:v>
                </c:pt>
                <c:pt idx="61">
                  <c:v>4.0</c:v>
                </c:pt>
                <c:pt idx="62">
                  <c:v>3.0</c:v>
                </c:pt>
                <c:pt idx="63">
                  <c:v>1.0</c:v>
                </c:pt>
                <c:pt idx="64">
                  <c:v>9.0</c:v>
                </c:pt>
                <c:pt idx="65">
                  <c:v>6.0</c:v>
                </c:pt>
                <c:pt idx="66">
                  <c:v>3.0</c:v>
                </c:pt>
                <c:pt idx="67">
                  <c:v>2.0</c:v>
                </c:pt>
                <c:pt idx="68">
                  <c:v>4.0</c:v>
                </c:pt>
                <c:pt idx="69">
                  <c:v>10.0</c:v>
                </c:pt>
                <c:pt idx="70">
                  <c:v>5.0</c:v>
                </c:pt>
                <c:pt idx="71">
                  <c:v>10.0</c:v>
                </c:pt>
                <c:pt idx="72">
                  <c:v>5.0</c:v>
                </c:pt>
                <c:pt idx="73">
                  <c:v>3.0</c:v>
                </c:pt>
                <c:pt idx="74">
                  <c:v>0.0</c:v>
                </c:pt>
                <c:pt idx="75">
                  <c:v>9.0</c:v>
                </c:pt>
                <c:pt idx="76">
                  <c:v>5.0</c:v>
                </c:pt>
                <c:pt idx="77">
                  <c:v>9.0</c:v>
                </c:pt>
                <c:pt idx="78">
                  <c:v>3.0</c:v>
                </c:pt>
                <c:pt idx="79">
                  <c:v>8.0</c:v>
                </c:pt>
                <c:pt idx="80">
                  <c:v>5.0</c:v>
                </c:pt>
                <c:pt idx="81">
                  <c:v>7.0</c:v>
                </c:pt>
                <c:pt idx="82">
                  <c:v>4.0</c:v>
                </c:pt>
                <c:pt idx="83">
                  <c:v>5.0</c:v>
                </c:pt>
                <c:pt idx="84">
                  <c:v>7.0</c:v>
                </c:pt>
                <c:pt idx="85">
                  <c:v>2.0</c:v>
                </c:pt>
                <c:pt idx="86">
                  <c:v>4.0</c:v>
                </c:pt>
                <c:pt idx="87">
                  <c:v>7.0</c:v>
                </c:pt>
                <c:pt idx="88">
                  <c:v>3.0</c:v>
                </c:pt>
                <c:pt idx="89">
                  <c:v>7.0</c:v>
                </c:pt>
                <c:pt idx="90">
                  <c:v>4.0</c:v>
                </c:pt>
                <c:pt idx="91">
                  <c:v>8.0</c:v>
                </c:pt>
                <c:pt idx="92">
                  <c:v>7.0</c:v>
                </c:pt>
                <c:pt idx="93">
                  <c:v>5.0</c:v>
                </c:pt>
                <c:pt idx="94">
                  <c:v>4.0</c:v>
                </c:pt>
                <c:pt idx="95">
                  <c:v>5.0</c:v>
                </c:pt>
                <c:pt idx="96">
                  <c:v>9.0</c:v>
                </c:pt>
                <c:pt idx="97">
                  <c:v>5.0</c:v>
                </c:pt>
                <c:pt idx="98">
                  <c:v>3.0</c:v>
                </c:pt>
                <c:pt idx="99">
                  <c:v>4.0</c:v>
                </c:pt>
                <c:pt idx="100">
                  <c:v>3.0</c:v>
                </c:pt>
                <c:pt idx="101">
                  <c:v>5.0</c:v>
                </c:pt>
                <c:pt idx="102">
                  <c:v>4.0</c:v>
                </c:pt>
                <c:pt idx="103">
                  <c:v>13.0</c:v>
                </c:pt>
                <c:pt idx="104">
                  <c:v>5.0</c:v>
                </c:pt>
                <c:pt idx="105">
                  <c:v>4.0</c:v>
                </c:pt>
                <c:pt idx="106">
                  <c:v>6.0</c:v>
                </c:pt>
                <c:pt idx="107">
                  <c:v>5.0</c:v>
                </c:pt>
                <c:pt idx="108">
                  <c:v>12.0</c:v>
                </c:pt>
                <c:pt idx="109">
                  <c:v>6.0</c:v>
                </c:pt>
                <c:pt idx="110">
                  <c:v>3.0</c:v>
                </c:pt>
                <c:pt idx="111">
                  <c:v>7.0</c:v>
                </c:pt>
                <c:pt idx="112">
                  <c:v>7.0</c:v>
                </c:pt>
                <c:pt idx="113">
                  <c:v>7.0</c:v>
                </c:pt>
                <c:pt idx="114">
                  <c:v>5.0</c:v>
                </c:pt>
                <c:pt idx="115">
                  <c:v>2.0</c:v>
                </c:pt>
                <c:pt idx="116">
                  <c:v>4.0</c:v>
                </c:pt>
                <c:pt idx="117">
                  <c:v>6.0</c:v>
                </c:pt>
                <c:pt idx="118">
                  <c:v>9.0</c:v>
                </c:pt>
                <c:pt idx="119">
                  <c:v>7.0</c:v>
                </c:pt>
                <c:pt idx="120">
                  <c:v>5.0</c:v>
                </c:pt>
                <c:pt idx="121">
                  <c:v>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914584"/>
        <c:axId val="868920088"/>
      </c:lineChart>
      <c:catAx>
        <c:axId val="868914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8920088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868920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8914584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Cedar</a:t>
            </a:r>
            <a:r>
              <a:rPr lang="en-US" sz="2000" baseline="0" dirty="0"/>
              <a:t> Rapids Precipitation</a:t>
            </a:r>
          </a:p>
          <a:p>
            <a:pPr>
              <a:defRPr/>
            </a:pPr>
            <a:r>
              <a:rPr lang="en-US" sz="1400" baseline="0" dirty="0"/>
              <a:t>Days per Year with </a:t>
            </a:r>
            <a:r>
              <a:rPr lang="en-US" sz="1400" baseline="0" dirty="0" smtClean="0"/>
              <a:t>Greater Than or Equal to 1.25 </a:t>
            </a:r>
            <a:r>
              <a:rPr lang="en-US" sz="1400" baseline="0" dirty="0"/>
              <a:t>inches</a:t>
            </a:r>
            <a:endParaRPr lang="en-US" sz="1400" dirty="0"/>
          </a:p>
        </c:rich>
      </c:tx>
      <c:layout>
        <c:manualLayout>
          <c:xMode val="edge"/>
          <c:yMode val="edge"/>
          <c:x val="0.277015748031496"/>
          <c:y val="0.021909647657679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64382166045033"/>
          <c:y val="0.163312220245048"/>
          <c:w val="0.871346353087443"/>
          <c:h val="0.71427143607448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numRef>
              <c:f>Sheet1!$A$1:$A$122</c:f>
              <c:numCache>
                <c:formatCode>General</c:formatCode>
                <c:ptCount val="122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  <c:pt idx="121">
                  <c:v>2011.0</c:v>
                </c:pt>
              </c:numCache>
            </c:numRef>
          </c:cat>
          <c:val>
            <c:numRef>
              <c:f>Sheet1!$B$1:$B$122</c:f>
              <c:numCache>
                <c:formatCode>General</c:formatCode>
                <c:ptCount val="122"/>
                <c:pt idx="3">
                  <c:v>4.0</c:v>
                </c:pt>
                <c:pt idx="4">
                  <c:v>4.0</c:v>
                </c:pt>
                <c:pt idx="5">
                  <c:v>1.0</c:v>
                </c:pt>
                <c:pt idx="6">
                  <c:v>4.0</c:v>
                </c:pt>
                <c:pt idx="7">
                  <c:v>7.0</c:v>
                </c:pt>
                <c:pt idx="8">
                  <c:v>3.0</c:v>
                </c:pt>
                <c:pt idx="9">
                  <c:v>3.0</c:v>
                </c:pt>
                <c:pt idx="10">
                  <c:v>7.0</c:v>
                </c:pt>
                <c:pt idx="11">
                  <c:v>1.0</c:v>
                </c:pt>
                <c:pt idx="12">
                  <c:v>7.0</c:v>
                </c:pt>
                <c:pt idx="13">
                  <c:v>3.0</c:v>
                </c:pt>
                <c:pt idx="14">
                  <c:v>3.0</c:v>
                </c:pt>
                <c:pt idx="15">
                  <c:v>4.0</c:v>
                </c:pt>
                <c:pt idx="16">
                  <c:v>3.0</c:v>
                </c:pt>
                <c:pt idx="17">
                  <c:v>7.0</c:v>
                </c:pt>
                <c:pt idx="18">
                  <c:v>2.0</c:v>
                </c:pt>
                <c:pt idx="19">
                  <c:v>5.0</c:v>
                </c:pt>
                <c:pt idx="20">
                  <c:v>3.0</c:v>
                </c:pt>
                <c:pt idx="21">
                  <c:v>7.0</c:v>
                </c:pt>
                <c:pt idx="22">
                  <c:v>2.0</c:v>
                </c:pt>
                <c:pt idx="23">
                  <c:v>4.0</c:v>
                </c:pt>
                <c:pt idx="24">
                  <c:v>5.0</c:v>
                </c:pt>
                <c:pt idx="25">
                  <c:v>3.0</c:v>
                </c:pt>
                <c:pt idx="26">
                  <c:v>2.0</c:v>
                </c:pt>
                <c:pt idx="27">
                  <c:v>4.0</c:v>
                </c:pt>
                <c:pt idx="28">
                  <c:v>4.0</c:v>
                </c:pt>
                <c:pt idx="29">
                  <c:v>6.0</c:v>
                </c:pt>
                <c:pt idx="30">
                  <c:v>2.0</c:v>
                </c:pt>
                <c:pt idx="31">
                  <c:v>2.0</c:v>
                </c:pt>
                <c:pt idx="32">
                  <c:v>2.0</c:v>
                </c:pt>
                <c:pt idx="33">
                  <c:v>2.0</c:v>
                </c:pt>
                <c:pt idx="34">
                  <c:v>6.0</c:v>
                </c:pt>
                <c:pt idx="35">
                  <c:v>6.0</c:v>
                </c:pt>
                <c:pt idx="36">
                  <c:v>5.0</c:v>
                </c:pt>
                <c:pt idx="37">
                  <c:v>5.0</c:v>
                </c:pt>
                <c:pt idx="38">
                  <c:v>5.0</c:v>
                </c:pt>
                <c:pt idx="39">
                  <c:v>2.0</c:v>
                </c:pt>
                <c:pt idx="40">
                  <c:v>7.0</c:v>
                </c:pt>
                <c:pt idx="41">
                  <c:v>6.0</c:v>
                </c:pt>
                <c:pt idx="42">
                  <c:v>5.0</c:v>
                </c:pt>
                <c:pt idx="43">
                  <c:v>2.0</c:v>
                </c:pt>
                <c:pt idx="44">
                  <c:v>5.0</c:v>
                </c:pt>
                <c:pt idx="45">
                  <c:v>5.0</c:v>
                </c:pt>
                <c:pt idx="46">
                  <c:v>5.0</c:v>
                </c:pt>
                <c:pt idx="47">
                  <c:v>2.0</c:v>
                </c:pt>
                <c:pt idx="48">
                  <c:v>3.0</c:v>
                </c:pt>
                <c:pt idx="49">
                  <c:v>3.0</c:v>
                </c:pt>
                <c:pt idx="50">
                  <c:v>4.0</c:v>
                </c:pt>
                <c:pt idx="51">
                  <c:v>5.0</c:v>
                </c:pt>
                <c:pt idx="52">
                  <c:v>2.0</c:v>
                </c:pt>
                <c:pt idx="53">
                  <c:v>7.0</c:v>
                </c:pt>
                <c:pt idx="54">
                  <c:v>4.0</c:v>
                </c:pt>
                <c:pt idx="55">
                  <c:v>5.0</c:v>
                </c:pt>
                <c:pt idx="56">
                  <c:v>7.0</c:v>
                </c:pt>
                <c:pt idx="57">
                  <c:v>8.0</c:v>
                </c:pt>
                <c:pt idx="58">
                  <c:v>6.0</c:v>
                </c:pt>
                <c:pt idx="59">
                  <c:v>2.0</c:v>
                </c:pt>
                <c:pt idx="60">
                  <c:v>8.0</c:v>
                </c:pt>
                <c:pt idx="61">
                  <c:v>4.0</c:v>
                </c:pt>
                <c:pt idx="62">
                  <c:v>3.0</c:v>
                </c:pt>
                <c:pt idx="63">
                  <c:v>1.0</c:v>
                </c:pt>
                <c:pt idx="64">
                  <c:v>9.0</c:v>
                </c:pt>
                <c:pt idx="65">
                  <c:v>6.0</c:v>
                </c:pt>
                <c:pt idx="66">
                  <c:v>3.0</c:v>
                </c:pt>
                <c:pt idx="67">
                  <c:v>2.0</c:v>
                </c:pt>
                <c:pt idx="68">
                  <c:v>4.0</c:v>
                </c:pt>
                <c:pt idx="69">
                  <c:v>10.0</c:v>
                </c:pt>
                <c:pt idx="70">
                  <c:v>5.0</c:v>
                </c:pt>
                <c:pt idx="71">
                  <c:v>10.0</c:v>
                </c:pt>
                <c:pt idx="72">
                  <c:v>5.0</c:v>
                </c:pt>
                <c:pt idx="73">
                  <c:v>3.0</c:v>
                </c:pt>
                <c:pt idx="74">
                  <c:v>0.0</c:v>
                </c:pt>
                <c:pt idx="75">
                  <c:v>9.0</c:v>
                </c:pt>
                <c:pt idx="76">
                  <c:v>5.0</c:v>
                </c:pt>
                <c:pt idx="77">
                  <c:v>9.0</c:v>
                </c:pt>
                <c:pt idx="78">
                  <c:v>3.0</c:v>
                </c:pt>
                <c:pt idx="79">
                  <c:v>8.0</c:v>
                </c:pt>
                <c:pt idx="80">
                  <c:v>5.0</c:v>
                </c:pt>
                <c:pt idx="81">
                  <c:v>7.0</c:v>
                </c:pt>
                <c:pt idx="82">
                  <c:v>4.0</c:v>
                </c:pt>
                <c:pt idx="83">
                  <c:v>5.0</c:v>
                </c:pt>
                <c:pt idx="84">
                  <c:v>7.0</c:v>
                </c:pt>
                <c:pt idx="85">
                  <c:v>2.0</c:v>
                </c:pt>
                <c:pt idx="86">
                  <c:v>4.0</c:v>
                </c:pt>
                <c:pt idx="87">
                  <c:v>7.0</c:v>
                </c:pt>
                <c:pt idx="88">
                  <c:v>3.0</c:v>
                </c:pt>
                <c:pt idx="89">
                  <c:v>7.0</c:v>
                </c:pt>
                <c:pt idx="90">
                  <c:v>4.0</c:v>
                </c:pt>
                <c:pt idx="91">
                  <c:v>8.0</c:v>
                </c:pt>
                <c:pt idx="92">
                  <c:v>7.0</c:v>
                </c:pt>
                <c:pt idx="93">
                  <c:v>5.0</c:v>
                </c:pt>
                <c:pt idx="94">
                  <c:v>4.0</c:v>
                </c:pt>
                <c:pt idx="95">
                  <c:v>5.0</c:v>
                </c:pt>
                <c:pt idx="96">
                  <c:v>9.0</c:v>
                </c:pt>
                <c:pt idx="97">
                  <c:v>5.0</c:v>
                </c:pt>
                <c:pt idx="98">
                  <c:v>3.0</c:v>
                </c:pt>
                <c:pt idx="99">
                  <c:v>4.0</c:v>
                </c:pt>
                <c:pt idx="100">
                  <c:v>3.0</c:v>
                </c:pt>
                <c:pt idx="101">
                  <c:v>5.0</c:v>
                </c:pt>
                <c:pt idx="102">
                  <c:v>4.0</c:v>
                </c:pt>
                <c:pt idx="103">
                  <c:v>13.0</c:v>
                </c:pt>
                <c:pt idx="104">
                  <c:v>5.0</c:v>
                </c:pt>
                <c:pt idx="105">
                  <c:v>4.0</c:v>
                </c:pt>
                <c:pt idx="106">
                  <c:v>6.0</c:v>
                </c:pt>
                <c:pt idx="107">
                  <c:v>5.0</c:v>
                </c:pt>
                <c:pt idx="108">
                  <c:v>12.0</c:v>
                </c:pt>
                <c:pt idx="109">
                  <c:v>6.0</c:v>
                </c:pt>
                <c:pt idx="110">
                  <c:v>3.0</c:v>
                </c:pt>
                <c:pt idx="111">
                  <c:v>7.0</c:v>
                </c:pt>
                <c:pt idx="112">
                  <c:v>7.0</c:v>
                </c:pt>
                <c:pt idx="113">
                  <c:v>7.0</c:v>
                </c:pt>
                <c:pt idx="114">
                  <c:v>5.0</c:v>
                </c:pt>
                <c:pt idx="115">
                  <c:v>2.0</c:v>
                </c:pt>
                <c:pt idx="116">
                  <c:v>4.0</c:v>
                </c:pt>
                <c:pt idx="117">
                  <c:v>6.0</c:v>
                </c:pt>
                <c:pt idx="118">
                  <c:v>9.0</c:v>
                </c:pt>
                <c:pt idx="119">
                  <c:v>7.0</c:v>
                </c:pt>
                <c:pt idx="120">
                  <c:v>5.0</c:v>
                </c:pt>
                <c:pt idx="121">
                  <c:v>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613672"/>
        <c:axId val="837526520"/>
      </c:lineChart>
      <c:catAx>
        <c:axId val="837613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7526520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837526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7613672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8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this next round of assessment, we</a:t>
            </a:r>
            <a:r>
              <a:rPr lang="en-US" baseline="0" dirty="0" smtClean="0"/>
              <a:t> will maintain a focus on synthesizing the best-available science while also looking to provide that science to users in such a way that it can support decisions about how we prepare for and respond to climate change.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order to achieve this, we have set our sights on creating a process that reaches beyond the federal government to include state, local, and tribal governments, the business community, academic institutions, non-profit organizations, and many others that contribute to and use assessments.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8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9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A284D406-0AC2-E840-8E76-AE46F0D2E09C}" type="datetime1">
              <a:rPr lang="en-US"/>
              <a:pPr>
                <a:defRPr/>
              </a:pPr>
              <a:t>4/1/13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0C02E54B-5104-B347-8458-4D822560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4/1/13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  <p:sldLayoutId id="2147483664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engineering.iastate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818467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797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/>
              <a:t>Climate Change </a:t>
            </a:r>
            <a:r>
              <a:rPr lang="en-US" sz="3200" dirty="0" smtClean="0"/>
              <a:t>of Importance to Agriculture</a:t>
            </a:r>
            <a:r>
              <a:rPr lang="en-US" sz="3200" b="1" dirty="0" smtClean="0"/>
              <a:t>:</a:t>
            </a:r>
            <a:br>
              <a:rPr lang="en-US" sz="3200" b="1" dirty="0" smtClean="0"/>
            </a:br>
            <a:r>
              <a:rPr lang="en-US" sz="4000" i="1" dirty="0" smtClean="0"/>
              <a:t>What Does the Science Say?</a:t>
            </a:r>
            <a:endParaRPr lang="en-US" sz="4000" b="1" i="1" dirty="0" smtClean="0">
              <a:latin typeface="Times New Roman" pitchFamily="-11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425" y="5571067"/>
            <a:ext cx="2034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25 x 25 Alliance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Media Presentation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 April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777067" y="1186825"/>
            <a:ext cx="38243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</a:t>
            </a:r>
            <a:r>
              <a:rPr lang="en-US" sz="2800" b="1" dirty="0" smtClean="0">
                <a:solidFill>
                  <a:srgbClr val="212189"/>
                </a:solidFill>
              </a:rPr>
              <a:t>Rapids, Iowa Data</a:t>
            </a:r>
            <a:endParaRPr lang="en-US" sz="2800" b="1" dirty="0">
              <a:solidFill>
                <a:srgbClr val="212189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335702"/>
              </p:ext>
            </p:extLst>
          </p:nvPr>
        </p:nvGraphicFramePr>
        <p:xfrm>
          <a:off x="0" y="18288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4025900" y="2489200"/>
            <a:ext cx="26670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4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777067" y="1186825"/>
            <a:ext cx="38243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</a:t>
            </a:r>
            <a:r>
              <a:rPr lang="en-US" sz="2800" b="1" dirty="0" smtClean="0">
                <a:solidFill>
                  <a:srgbClr val="212189"/>
                </a:solidFill>
              </a:rPr>
              <a:t>Rapids, Iowa Data</a:t>
            </a:r>
            <a:endParaRPr lang="en-US" sz="2800" b="1" dirty="0">
              <a:solidFill>
                <a:srgbClr val="212189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925211"/>
              </p:ext>
            </p:extLst>
          </p:nvPr>
        </p:nvGraphicFramePr>
        <p:xfrm>
          <a:off x="0" y="18288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4025900" y="2489200"/>
            <a:ext cx="26670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00900" y="18542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Creates runoff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692900" y="2160548"/>
            <a:ext cx="495300" cy="227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65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777067" y="1186825"/>
            <a:ext cx="38243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</a:t>
            </a:r>
            <a:r>
              <a:rPr lang="en-US" sz="2800" b="1" dirty="0" smtClean="0">
                <a:solidFill>
                  <a:srgbClr val="212189"/>
                </a:solidFill>
              </a:rPr>
              <a:t>Rapids, Iowa Data</a:t>
            </a:r>
            <a:endParaRPr lang="en-US" sz="2800" b="1" dirty="0">
              <a:solidFill>
                <a:srgbClr val="212189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768935"/>
              </p:ext>
            </p:extLst>
          </p:nvPr>
        </p:nvGraphicFramePr>
        <p:xfrm>
          <a:off x="0" y="18288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7"/>
          <p:cNvCxnSpPr>
            <a:cxnSpLocks noChangeShapeType="1"/>
          </p:cNvCxnSpPr>
          <p:nvPr/>
        </p:nvCxnSpPr>
        <p:spPr bwMode="auto">
          <a:xfrm flipH="1" flipV="1">
            <a:off x="762000" y="5396178"/>
            <a:ext cx="914400" cy="76782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76400" y="5913677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3.6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flipV="1">
            <a:off x="8001000" y="4615921"/>
            <a:ext cx="711200" cy="15605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029272" y="5914973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6.1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048000" y="5822640"/>
            <a:ext cx="1854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69% </a:t>
            </a:r>
            <a:r>
              <a:rPr lang="en-US" sz="2400" b="1" dirty="0">
                <a:solidFill>
                  <a:srgbClr val="FF0000"/>
                </a:solidFill>
              </a:rPr>
              <a:t>increase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25900" y="2489200"/>
            <a:ext cx="26670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5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281481"/>
              </p:ext>
            </p:extLst>
          </p:nvPr>
        </p:nvGraphicFramePr>
        <p:xfrm>
          <a:off x="0" y="18288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 flipV="1">
            <a:off x="4703234" y="3335867"/>
            <a:ext cx="12700" cy="2840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35912" y="2637697"/>
            <a:ext cx="627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Number of Years with More than 8 Occurrences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7342" y="329376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603999" y="3319397"/>
            <a:ext cx="29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777067" y="1186825"/>
            <a:ext cx="38243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</a:t>
            </a:r>
            <a:r>
              <a:rPr lang="en-US" sz="2800" b="1" dirty="0" smtClean="0">
                <a:solidFill>
                  <a:srgbClr val="212189"/>
                </a:solidFill>
              </a:rPr>
              <a:t>Rapids, Iowa Data</a:t>
            </a:r>
            <a:endParaRPr lang="en-US" sz="2800" b="1" dirty="0">
              <a:solidFill>
                <a:srgbClr val="212189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25900" y="2489200"/>
            <a:ext cx="26670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3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wa.hayhoe.narccap.1yr.apr.sep.pc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27464"/>
            <a:ext cx="6605461" cy="5030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C4DE1"/>
                </a:solidFill>
              </a:rPr>
              <a:t>Projected Future Variability in Growing Season Precipitation for Iowa</a:t>
            </a:r>
            <a:endParaRPr lang="en-US" sz="2400" b="1" dirty="0">
              <a:solidFill>
                <a:srgbClr val="3C4DE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6900" y="2925177"/>
            <a:ext cx="20066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high </a:t>
            </a:r>
            <a:r>
              <a:rPr lang="en-US" sz="1600" b="1" dirty="0" err="1" smtClean="0">
                <a:solidFill>
                  <a:srgbClr val="FF0000"/>
                </a:solidFill>
              </a:rPr>
              <a:t>precip</a:t>
            </a:r>
            <a:r>
              <a:rPr lang="en-US" sz="1600" b="1" dirty="0" smtClean="0">
                <a:solidFill>
                  <a:srgbClr val="FF0000"/>
                </a:solidFill>
              </a:rPr>
              <a:t> years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300" y="6070600"/>
            <a:ext cx="22606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low </a:t>
            </a:r>
            <a:r>
              <a:rPr lang="en-US" sz="1600" b="1" dirty="0" err="1" smtClean="0">
                <a:solidFill>
                  <a:srgbClr val="FF0000"/>
                </a:solidFill>
              </a:rPr>
              <a:t>precip</a:t>
            </a:r>
            <a:r>
              <a:rPr lang="en-US" sz="1600" b="1" dirty="0" smtClean="0">
                <a:solidFill>
                  <a:srgbClr val="FF0000"/>
                </a:solidFill>
              </a:rPr>
              <a:t> years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1410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CJ Anderson, ISU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838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wa.hayhoe.narccap.1yr.apr.sep.pc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27464"/>
            <a:ext cx="6605461" cy="5030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8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C4DE1"/>
                </a:solidFill>
              </a:rPr>
              <a:t>Future Variability in Growing Season Precipitation for Iowa</a:t>
            </a:r>
            <a:endParaRPr lang="en-US" sz="2800" b="1" dirty="0">
              <a:solidFill>
                <a:srgbClr val="3C4DE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6900" y="2925177"/>
            <a:ext cx="20066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high </a:t>
            </a:r>
            <a:r>
              <a:rPr lang="en-US" sz="1600" b="1" dirty="0" err="1" smtClean="0">
                <a:solidFill>
                  <a:srgbClr val="FF0000"/>
                </a:solidFill>
              </a:rPr>
              <a:t>precip</a:t>
            </a:r>
            <a:r>
              <a:rPr lang="en-US" sz="1600" b="1" dirty="0" smtClean="0">
                <a:solidFill>
                  <a:srgbClr val="FF0000"/>
                </a:solidFill>
              </a:rPr>
              <a:t> years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300" y="6070600"/>
            <a:ext cx="22606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low </a:t>
            </a:r>
            <a:r>
              <a:rPr lang="en-US" sz="1600" b="1" dirty="0" err="1" smtClean="0">
                <a:solidFill>
                  <a:srgbClr val="FF0000"/>
                </a:solidFill>
              </a:rPr>
              <a:t>precip</a:t>
            </a:r>
            <a:r>
              <a:rPr lang="en-US" sz="1600" b="1" dirty="0" smtClean="0">
                <a:solidFill>
                  <a:srgbClr val="FF0000"/>
                </a:solidFill>
              </a:rPr>
              <a:t> years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1410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CJ Anderson, ISU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98900" y="5041900"/>
            <a:ext cx="977900" cy="127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76800" y="4787900"/>
            <a:ext cx="1968500" cy="254000"/>
          </a:xfrm>
          <a:prstGeom prst="line">
            <a:avLst/>
          </a:prstGeom>
          <a:ln w="762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900" y="3378200"/>
            <a:ext cx="0" cy="3172023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898900" y="3609201"/>
            <a:ext cx="3048000" cy="71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97300" y="5664200"/>
            <a:ext cx="3149600" cy="40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6900" y="3964801"/>
            <a:ext cx="20066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Lines drawn by eye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946900" y="3708400"/>
            <a:ext cx="279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946900" y="4318000"/>
            <a:ext cx="381000" cy="469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972300" y="4241800"/>
            <a:ext cx="903161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7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58" y="1896533"/>
            <a:ext cx="756147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7AC"/>
                </a:solidFill>
              </a:rPr>
              <a:t>Sustaining agricultural production without depleting natural resources will become increasingly difficulty with increasing levels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55026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19200"/>
            <a:ext cx="4368799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For More Information: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527301"/>
            <a:ext cx="8877299" cy="43306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Climate Science Program</a:t>
            </a: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Iowa State University</a:t>
            </a:r>
          </a:p>
          <a:p>
            <a:pPr algn="ctr"/>
            <a:r>
              <a:rPr lang="en-US" sz="2000" dirty="0" smtClean="0">
                <a:hlinkClick r:id="rId2"/>
              </a:rPr>
              <a:t>http://climate.engineering.iastate.edu/</a:t>
            </a:r>
            <a:endParaRPr lang="en-US" sz="2000" dirty="0" smtClean="0"/>
          </a:p>
          <a:p>
            <a:pPr algn="ctr"/>
            <a:r>
              <a:rPr lang="en-US" sz="2000" dirty="0">
                <a:solidFill>
                  <a:srgbClr val="3C4DE1"/>
                </a:solidFill>
              </a:rPr>
              <a:t>http://</a:t>
            </a:r>
            <a:r>
              <a:rPr lang="en-US" sz="2000" dirty="0" err="1">
                <a:solidFill>
                  <a:srgbClr val="3C4DE1"/>
                </a:solidFill>
              </a:rPr>
              <a:t>www.meteor.iastate.edu</a:t>
            </a:r>
            <a:r>
              <a:rPr lang="en-US" sz="2000" dirty="0">
                <a:solidFill>
                  <a:srgbClr val="3C4DE1"/>
                </a:solidFill>
              </a:rPr>
              <a:t>/faculty/</a:t>
            </a:r>
            <a:r>
              <a:rPr lang="en-US" sz="2000" dirty="0" err="1">
                <a:solidFill>
                  <a:srgbClr val="3C4DE1"/>
                </a:solidFill>
              </a:rPr>
              <a:t>takle</a:t>
            </a:r>
            <a:r>
              <a:rPr lang="en-US" sz="2000" dirty="0">
                <a:solidFill>
                  <a:srgbClr val="3C4DE1"/>
                </a:solidFill>
              </a:rPr>
              <a:t>/</a:t>
            </a:r>
            <a:endParaRPr lang="en-US" sz="2000" dirty="0" smtClean="0">
              <a:solidFill>
                <a:srgbClr val="3C4DE1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gstakle@iastate.edu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708F2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6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8266"/>
            <a:ext cx="8229600" cy="931862"/>
          </a:xfrm>
        </p:spPr>
        <p:txBody>
          <a:bodyPr/>
          <a:lstStyle/>
          <a:p>
            <a:pPr algn="ctr"/>
            <a:r>
              <a:rPr lang="en-US" dirty="0" smtClean="0"/>
              <a:t>Global CO</a:t>
            </a:r>
            <a:r>
              <a:rPr lang="en-US" baseline="-25000" dirty="0" smtClean="0"/>
              <a:t>2</a:t>
            </a:r>
            <a:r>
              <a:rPr lang="en-US" dirty="0" smtClean="0"/>
              <a:t> and  Mean Temperature</a:t>
            </a:r>
            <a:endParaRPr lang="en-US" dirty="0"/>
          </a:p>
        </p:txBody>
      </p:sp>
      <p:pic>
        <p:nvPicPr>
          <p:cNvPr id="4" name="Picture 3" descr="NASA global mean tempera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24" y="3268134"/>
            <a:ext cx="4779741" cy="3319462"/>
          </a:xfrm>
          <a:prstGeom prst="rect">
            <a:avLst/>
          </a:prstGeom>
        </p:spPr>
      </p:pic>
      <p:pic>
        <p:nvPicPr>
          <p:cNvPr id="3" name="Picture 2" descr="CO2 lev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633"/>
            <a:ext cx="4080933" cy="3282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8667" y="6506131"/>
            <a:ext cx="118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NASA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867" y="5012701"/>
            <a:ext cx="118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NOAA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0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18733"/>
            <a:ext cx="45720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09084"/>
            <a:ext cx="441960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Lengthening of the growing season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1600" dirty="0">
                <a:solidFill>
                  <a:srgbClr val="008A3E"/>
                </a:solidFill>
              </a:rPr>
              <a:t>H</a:t>
            </a:r>
            <a:r>
              <a:rPr lang="en-US" sz="1600" dirty="0" smtClean="0">
                <a:solidFill>
                  <a:srgbClr val="008A3E"/>
                </a:solidFill>
              </a:rPr>
              <a:t>igher </a:t>
            </a:r>
            <a:r>
              <a:rPr lang="en-US" sz="1600" dirty="0" smtClean="0">
                <a:solidFill>
                  <a:srgbClr val="008A3E"/>
                </a:solidFill>
              </a:rPr>
              <a:t>yields of commodity </a:t>
            </a:r>
            <a:r>
              <a:rPr lang="en-US" sz="1600" dirty="0" smtClean="0">
                <a:solidFill>
                  <a:srgbClr val="008A3E"/>
                </a:solidFill>
              </a:rPr>
              <a:t>crops</a:t>
            </a:r>
            <a:endParaRPr lang="en-US" dirty="0"/>
          </a:p>
          <a:p>
            <a:r>
              <a:rPr lang="en-US" dirty="0" smtClean="0">
                <a:solidFill>
                  <a:srgbClr val="1F497D"/>
                </a:solidFill>
              </a:rPr>
              <a:t>Reduction in number of frost days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1600" dirty="0">
                <a:solidFill>
                  <a:srgbClr val="FF0000"/>
                </a:solidFill>
              </a:rPr>
              <a:t>R</a:t>
            </a:r>
            <a:r>
              <a:rPr lang="en-US" sz="1600" dirty="0" smtClean="0">
                <a:solidFill>
                  <a:srgbClr val="FF0000"/>
                </a:solidFill>
              </a:rPr>
              <a:t>educed </a:t>
            </a:r>
            <a:r>
              <a:rPr lang="en-US" sz="1600" dirty="0" smtClean="0">
                <a:solidFill>
                  <a:srgbClr val="FF0000"/>
                </a:solidFill>
              </a:rPr>
              <a:t>chilling </a:t>
            </a:r>
            <a:r>
              <a:rPr lang="en-US" sz="1600" dirty="0" smtClean="0">
                <a:solidFill>
                  <a:srgbClr val="FF0000"/>
                </a:solidFill>
              </a:rPr>
              <a:t>hours for fruit crops in CA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  </a:t>
            </a:r>
            <a:r>
              <a:rPr lang="en-US" sz="1600" dirty="0">
                <a:solidFill>
                  <a:srgbClr val="008A3E"/>
                </a:solidFill>
              </a:rPr>
              <a:t>R</a:t>
            </a:r>
            <a:r>
              <a:rPr lang="en-US" sz="1600" dirty="0" smtClean="0">
                <a:solidFill>
                  <a:srgbClr val="008A3E"/>
                </a:solidFill>
              </a:rPr>
              <a:t>educed </a:t>
            </a:r>
            <a:r>
              <a:rPr lang="en-US" sz="1600" dirty="0" smtClean="0">
                <a:solidFill>
                  <a:srgbClr val="008A3E"/>
                </a:solidFill>
              </a:rPr>
              <a:t>frost damage to some </a:t>
            </a:r>
            <a:r>
              <a:rPr lang="en-US" sz="1600" dirty="0" smtClean="0">
                <a:solidFill>
                  <a:srgbClr val="008A3E"/>
                </a:solidFill>
              </a:rPr>
              <a:t>crops</a:t>
            </a:r>
            <a:endParaRPr lang="en-US" dirty="0"/>
          </a:p>
          <a:p>
            <a:r>
              <a:rPr lang="en-US" dirty="0" smtClean="0">
                <a:solidFill>
                  <a:srgbClr val="1F497D"/>
                </a:solidFill>
              </a:rPr>
              <a:t>Number of dry days 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	increases in east, west and south</a:t>
            </a:r>
            <a:endParaRPr lang="en-US" dirty="0">
              <a:solidFill>
                <a:srgbClr val="1F497D"/>
              </a:solidFill>
            </a:endParaRPr>
          </a:p>
          <a:p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 Increased moisture stress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  Increased frequency/intensity of heat waves  </a:t>
            </a:r>
            <a:endParaRPr lang="en-US" dirty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    	 decreases in north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sz="1600" dirty="0" smtClean="0">
                <a:solidFill>
                  <a:srgbClr val="FF0000"/>
                </a:solidFill>
              </a:rPr>
              <a:t>Fewer days for field work</a:t>
            </a:r>
          </a:p>
          <a:p>
            <a:r>
              <a:rPr lang="en-US" sz="1600" dirty="0">
                <a:solidFill>
                  <a:srgbClr val="708F24"/>
                </a:solidFill>
              </a:rPr>
              <a:t> </a:t>
            </a:r>
            <a:r>
              <a:rPr lang="en-US" sz="1600" dirty="0" smtClean="0">
                <a:solidFill>
                  <a:srgbClr val="708F24"/>
                </a:solidFill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</a:rPr>
              <a:t>More humidity, pests and </a:t>
            </a:r>
            <a:r>
              <a:rPr lang="en-US" sz="1600" dirty="0" smtClean="0">
                <a:solidFill>
                  <a:srgbClr val="FF0000"/>
                </a:solidFill>
              </a:rPr>
              <a:t>pathogens</a:t>
            </a:r>
            <a:endParaRPr lang="en-US" dirty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Increase in number of hot nights</a:t>
            </a:r>
          </a:p>
          <a:p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reduced grain weight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 reduced weight gain in meat animals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36224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Recent c</a:t>
            </a:r>
            <a:r>
              <a:rPr lang="en-US" sz="2000" b="1" dirty="0" smtClean="0">
                <a:solidFill>
                  <a:srgbClr val="1F497D"/>
                </a:solidFill>
              </a:rPr>
              <a:t>limate </a:t>
            </a:r>
            <a:r>
              <a:rPr lang="en-US" sz="2000" b="1" dirty="0">
                <a:solidFill>
                  <a:srgbClr val="1F497D"/>
                </a:solidFill>
              </a:rPr>
              <a:t>changes </a:t>
            </a:r>
            <a:r>
              <a:rPr lang="en-US" sz="2000" b="1" dirty="0" smtClean="0">
                <a:solidFill>
                  <a:srgbClr val="1F497D"/>
                </a:solidFill>
              </a:rPr>
              <a:t>have been</a:t>
            </a:r>
            <a:r>
              <a:rPr lang="en-US" sz="2000" b="1" dirty="0" smtClean="0">
                <a:solidFill>
                  <a:srgbClr val="1F497D"/>
                </a:solidFill>
              </a:rPr>
              <a:t> </a:t>
            </a:r>
            <a:r>
              <a:rPr lang="en-US" sz="2000" b="1" dirty="0">
                <a:solidFill>
                  <a:srgbClr val="1F497D"/>
                </a:solidFill>
              </a:rPr>
              <a:t>both </a:t>
            </a:r>
            <a:r>
              <a:rPr lang="en-US" sz="2000" b="1" dirty="0">
                <a:solidFill>
                  <a:srgbClr val="008A3E"/>
                </a:solidFill>
              </a:rPr>
              <a:t>favorable</a:t>
            </a:r>
            <a:r>
              <a:rPr lang="en-US" sz="2000" b="1" dirty="0">
                <a:solidFill>
                  <a:srgbClr val="0067AC"/>
                </a:solidFill>
              </a:rPr>
              <a:t> </a:t>
            </a:r>
            <a:r>
              <a:rPr lang="en-US" sz="2000" b="1" dirty="0">
                <a:solidFill>
                  <a:srgbClr val="1F497D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unfavorable</a:t>
            </a:r>
            <a:r>
              <a:rPr lang="en-US" sz="2000" b="1" dirty="0">
                <a:solidFill>
                  <a:srgbClr val="0067AC"/>
                </a:solidFill>
              </a:rPr>
              <a:t> </a:t>
            </a:r>
            <a:r>
              <a:rPr lang="en-US" sz="2000" b="1" dirty="0">
                <a:solidFill>
                  <a:srgbClr val="1F497D"/>
                </a:solidFill>
              </a:rPr>
              <a:t>to agriculture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639782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A2 scenario 2100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90534" y="6587069"/>
            <a:ext cx="44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57FF"/>
                </a:solidFill>
              </a:rPr>
              <a:t>National Climate Assessment draft Agriculture Chapter</a:t>
            </a:r>
            <a:endParaRPr lang="en-US" sz="1400" b="1" dirty="0">
              <a:solidFill>
                <a:srgbClr val="4457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2802" y="1202268"/>
            <a:ext cx="42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Future conditions will challenge agriculture’s ability to adapt</a:t>
            </a:r>
            <a:endParaRPr lang="en-US" sz="2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9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219200"/>
            <a:ext cx="8822267" cy="9318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Ke</a:t>
            </a:r>
            <a:r>
              <a:rPr lang="en-US" sz="2800" dirty="0" smtClean="0"/>
              <a:t>y Messages from the </a:t>
            </a:r>
            <a:br>
              <a:rPr lang="en-US" sz="2800" dirty="0" smtClean="0"/>
            </a:br>
            <a:r>
              <a:rPr lang="en-US" sz="2800" dirty="0" smtClean="0"/>
              <a:t>National Climate Assessment Agriculture Chapter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2405057"/>
            <a:ext cx="8686800" cy="4343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8A3E"/>
                </a:solidFill>
              </a:rPr>
              <a:t>Climate disruptions to agricultural production have increased in the recent past and are projected to increase further over the next 25 years. By mid-century and beyond, these impacts will be increasingly negative on most crops and livestock</a:t>
            </a:r>
            <a:r>
              <a:rPr lang="en-US" sz="2400" b="1" dirty="0" smtClean="0">
                <a:solidFill>
                  <a:srgbClr val="008A3E"/>
                </a:solidFill>
              </a:rPr>
              <a:t>.</a:t>
            </a:r>
          </a:p>
          <a:p>
            <a:endParaRPr lang="en-US" sz="2400" b="1" dirty="0">
              <a:solidFill>
                <a:srgbClr val="008A3E"/>
              </a:solidFill>
            </a:endParaRPr>
          </a:p>
          <a:p>
            <a:r>
              <a:rPr lang="en-US" sz="2400" b="1" dirty="0">
                <a:solidFill>
                  <a:srgbClr val="008A3E"/>
                </a:solidFill>
              </a:rPr>
              <a:t>Agriculture has been able to adapt to recent changes in climate; however, increased innovation will be needed to ensure the rate of adaptation of agriculture and the associated socioeconomic system can keep pace with future climate change.</a:t>
            </a:r>
          </a:p>
          <a:p>
            <a:endParaRPr lang="en-US" sz="2400" b="1" dirty="0" smtClean="0">
              <a:solidFill>
                <a:srgbClr val="008A3E"/>
              </a:solidFill>
            </a:endParaRPr>
          </a:p>
          <a:p>
            <a:endParaRPr lang="en-US" sz="1800" b="1" dirty="0">
              <a:solidFill>
                <a:srgbClr val="008A3E"/>
              </a:solidFill>
            </a:endParaRPr>
          </a:p>
          <a:p>
            <a:endParaRPr lang="en-US" sz="1800" b="1" dirty="0" smtClean="0">
              <a:solidFill>
                <a:srgbClr val="008A3E"/>
              </a:solidFill>
            </a:endParaRP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90534" y="6587069"/>
            <a:ext cx="44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57FF"/>
                </a:solidFill>
              </a:rPr>
              <a:t>National Climate Assessment draft Agriculture Chapter</a:t>
            </a:r>
            <a:endParaRPr lang="en-US" sz="1400" b="1" dirty="0">
              <a:solidFill>
                <a:srgbClr val="445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3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770922"/>
              </p:ext>
            </p:extLst>
          </p:nvPr>
        </p:nvGraphicFramePr>
        <p:xfrm>
          <a:off x="0" y="203835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 flipH="1">
            <a:off x="8666534" y="4698474"/>
            <a:ext cx="65930" cy="64026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732464" y="4762500"/>
            <a:ext cx="151145" cy="26026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553093" y="4921168"/>
            <a:ext cx="590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2012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9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353950"/>
              </p:ext>
            </p:extLst>
          </p:nvPr>
        </p:nvGraphicFramePr>
        <p:xfrm>
          <a:off x="0" y="203835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263468" y="3015387"/>
            <a:ext cx="3003731" cy="5374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64137" y="3015387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91366" y="2542661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105400" y="2907479"/>
            <a:ext cx="3810000" cy="75353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44400" y="3082397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flipH="1">
            <a:off x="8666534" y="4698474"/>
            <a:ext cx="65930" cy="64026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53093" y="4921168"/>
            <a:ext cx="590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2012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732464" y="4762500"/>
            <a:ext cx="151145" cy="26026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Brace 9"/>
          <p:cNvSpPr>
            <a:spLocks/>
          </p:cNvSpPr>
          <p:nvPr/>
        </p:nvSpPr>
        <p:spPr bwMode="auto">
          <a:xfrm rot="5400000" flipH="1">
            <a:off x="7854769" y="4343301"/>
            <a:ext cx="431801" cy="1117601"/>
          </a:xfrm>
          <a:prstGeom prst="leftBrace">
            <a:avLst>
              <a:gd name="adj1" fmla="val 8331"/>
              <a:gd name="adj2" fmla="val 50591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97600" y="5423327"/>
            <a:ext cx="2527299" cy="736749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97600" y="5575300"/>
            <a:ext cx="2527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1990-2011 highly favorable </a:t>
            </a:r>
            <a:r>
              <a:rPr lang="en-US" sz="1600" b="1" dirty="0" err="1" smtClean="0">
                <a:solidFill>
                  <a:srgbClr val="FF0000"/>
                </a:solidFill>
              </a:rPr>
              <a:t>precip</a:t>
            </a:r>
            <a:r>
              <a:rPr lang="en-US" sz="1600" b="1" dirty="0" smtClean="0">
                <a:solidFill>
                  <a:srgbClr val="FF0000"/>
                </a:solidFill>
              </a:rPr>
              <a:t> for crops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9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413424"/>
              </p:ext>
            </p:extLst>
          </p:nvPr>
        </p:nvGraphicFramePr>
        <p:xfrm>
          <a:off x="0" y="203835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263468" y="3015387"/>
            <a:ext cx="3003731" cy="5374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64137" y="3015387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91366" y="2542661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105400" y="2907479"/>
            <a:ext cx="3810000" cy="75353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5105399" y="4809067"/>
            <a:ext cx="3111501" cy="594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062567" y="4861458"/>
            <a:ext cx="2499965" cy="4890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4267" y="4989620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8186" y="4869924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4400" y="3082397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297766" y="5347892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Totals </a:t>
            </a:r>
            <a:r>
              <a:rPr lang="en-US" sz="2400" b="1" dirty="0" smtClean="0">
                <a:solidFill>
                  <a:srgbClr val="FF0000"/>
                </a:solidFill>
              </a:rPr>
              <a:t>below 25”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flipH="1">
            <a:off x="8666534" y="4698474"/>
            <a:ext cx="65930" cy="64026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8732464" y="4762500"/>
            <a:ext cx="151145" cy="26026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553093" y="4921168"/>
            <a:ext cx="590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2012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5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710500"/>
              </p:ext>
            </p:extLst>
          </p:nvPr>
        </p:nvGraphicFramePr>
        <p:xfrm>
          <a:off x="0" y="1857375"/>
          <a:ext cx="914400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33400" y="5066151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57300" y="5605107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000500" y="5620111"/>
            <a:ext cx="1854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39% </a:t>
            </a:r>
            <a:r>
              <a:rPr lang="en-US" sz="2400" b="1" dirty="0">
                <a:solidFill>
                  <a:srgbClr val="FF0000"/>
                </a:solidFill>
              </a:rPr>
              <a:t>increase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7861300" y="4159250"/>
            <a:ext cx="873125" cy="144585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289800" y="560856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39.0</a:t>
            </a:r>
            <a:r>
              <a:rPr lang="en-US" sz="18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705100" y="1186825"/>
            <a:ext cx="3905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</a:t>
            </a:r>
            <a:r>
              <a:rPr lang="en-US" sz="2800" b="1" dirty="0" smtClean="0">
                <a:solidFill>
                  <a:srgbClr val="212189"/>
                </a:solidFill>
              </a:rPr>
              <a:t>Rapids, Iowa </a:t>
            </a:r>
            <a:r>
              <a:rPr lang="en-US" sz="2800" b="1" dirty="0">
                <a:solidFill>
                  <a:srgbClr val="212189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090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076348"/>
              </p:ext>
            </p:extLst>
          </p:nvPr>
        </p:nvGraphicFramePr>
        <p:xfrm>
          <a:off x="0" y="1857375"/>
          <a:ext cx="914400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5067300" y="2857500"/>
            <a:ext cx="3886200" cy="1492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08100" y="3590952"/>
            <a:ext cx="3759200" cy="6042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1400" y="2647434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Years with more than 40 inches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7170" y="36867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4613" y="3134499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705100" y="1186825"/>
            <a:ext cx="3905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</a:t>
            </a:r>
            <a:r>
              <a:rPr lang="en-US" sz="2800" b="1" dirty="0" smtClean="0">
                <a:solidFill>
                  <a:srgbClr val="212189"/>
                </a:solidFill>
              </a:rPr>
              <a:t>Rapids, Iowa </a:t>
            </a:r>
            <a:r>
              <a:rPr lang="en-US" sz="2800" b="1" dirty="0">
                <a:solidFill>
                  <a:srgbClr val="212189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60707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665</Words>
  <Application>Microsoft Macintosh PowerPoint</Application>
  <PresentationFormat>On-screen Show (4:3)</PresentationFormat>
  <Paragraphs>131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Climate Change of Importance to Agriculture: What Does the Science Say?</vt:lpstr>
      <vt:lpstr>Global CO2 and  Mean Temperature</vt:lpstr>
      <vt:lpstr>PowerPoint Presentation</vt:lpstr>
      <vt:lpstr>Key Messages from the  National Climate Assessment Agriculture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Information: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67</cp:revision>
  <dcterms:created xsi:type="dcterms:W3CDTF">2011-01-24T17:18:08Z</dcterms:created>
  <dcterms:modified xsi:type="dcterms:W3CDTF">2013-04-02T05:16:50Z</dcterms:modified>
</cp:coreProperties>
</file>