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9.png"/><Relationship Id="rId3" Type="http://schemas.openxmlformats.org/officeDocument/2006/relationships/image" Target="../media/image560.png"/><Relationship Id="rId4" Type="http://schemas.openxmlformats.org/officeDocument/2006/relationships/image" Target="../media/image561.png"/><Relationship Id="rId5" Type="http://schemas.openxmlformats.org/officeDocument/2006/relationships/image" Target="../media/image562.png"/><Relationship Id="rId6" Type="http://schemas.openxmlformats.org/officeDocument/2006/relationships/image" Target="../media/image563.png"/><Relationship Id="rId7" Type="http://schemas.openxmlformats.org/officeDocument/2006/relationships/image" Target="../media/image564.png"/><Relationship Id="rId8" Type="http://schemas.openxmlformats.org/officeDocument/2006/relationships/image" Target="../media/image565.png"/><Relationship Id="rId9" Type="http://schemas.openxmlformats.org/officeDocument/2006/relationships/image" Target="../media/image566.png"/><Relationship Id="rId10" Type="http://schemas.openxmlformats.org/officeDocument/2006/relationships/image" Target="../media/image567.png"/><Relationship Id="rId11" Type="http://schemas.openxmlformats.org/officeDocument/2006/relationships/image" Target="../media/image568.png"/><Relationship Id="rId12" Type="http://schemas.openxmlformats.org/officeDocument/2006/relationships/image" Target="../media/image569.png"/><Relationship Id="rId13" Type="http://schemas.openxmlformats.org/officeDocument/2006/relationships/image" Target="../media/image570.png"/><Relationship Id="rId14" Type="http://schemas.openxmlformats.org/officeDocument/2006/relationships/image" Target="../media/image571.png"/><Relationship Id="rId15" Type="http://schemas.openxmlformats.org/officeDocument/2006/relationships/image" Target="../media/image572.png"/><Relationship Id="rId16" Type="http://schemas.openxmlformats.org/officeDocument/2006/relationships/image" Target="../media/image573.png"/><Relationship Id="rId17" Type="http://schemas.openxmlformats.org/officeDocument/2006/relationships/image" Target="../media/image574.png"/><Relationship Id="rId18" Type="http://schemas.openxmlformats.org/officeDocument/2006/relationships/image" Target="../media/image575.png"/><Relationship Id="rId19" Type="http://schemas.openxmlformats.org/officeDocument/2006/relationships/image" Target="../media/image576.png"/><Relationship Id="rId20" Type="http://schemas.openxmlformats.org/officeDocument/2006/relationships/image" Target="../media/image577.png"/><Relationship Id="rId21" Type="http://schemas.openxmlformats.org/officeDocument/2006/relationships/image" Target="../media/image578.png"/><Relationship Id="rId22" Type="http://schemas.openxmlformats.org/officeDocument/2006/relationships/image" Target="../media/image579.png"/><Relationship Id="rId23" Type="http://schemas.openxmlformats.org/officeDocument/2006/relationships/image" Target="../media/image580.png"/><Relationship Id="rId24" Type="http://schemas.openxmlformats.org/officeDocument/2006/relationships/image" Target="../media/image581.png"/><Relationship Id="rId25" Type="http://schemas.openxmlformats.org/officeDocument/2006/relationships/image" Target="../media/image582.png"/><Relationship Id="rId26" Type="http://schemas.openxmlformats.org/officeDocument/2006/relationships/image" Target="../media/image583.png"/><Relationship Id="rId27" Type="http://schemas.openxmlformats.org/officeDocument/2006/relationships/image" Target="../media/image584.png"/><Relationship Id="rId28" Type="http://schemas.openxmlformats.org/officeDocument/2006/relationships/image" Target="../media/image585.png"/><Relationship Id="rId29" Type="http://schemas.openxmlformats.org/officeDocument/2006/relationships/image" Target="../media/image586.png"/><Relationship Id="rId30" Type="http://schemas.openxmlformats.org/officeDocument/2006/relationships/image" Target="../media/image587.png"/><Relationship Id="rId31" Type="http://schemas.openxmlformats.org/officeDocument/2006/relationships/image" Target="../media/image588.png"/><Relationship Id="rId32" Type="http://schemas.openxmlformats.org/officeDocument/2006/relationships/image" Target="../media/image589.png"/><Relationship Id="rId33" Type="http://schemas.openxmlformats.org/officeDocument/2006/relationships/image" Target="../media/image590.png"/><Relationship Id="rId34" Type="http://schemas.openxmlformats.org/officeDocument/2006/relationships/image" Target="../media/image591.png"/><Relationship Id="rId35" Type="http://schemas.openxmlformats.org/officeDocument/2006/relationships/image" Target="../media/image592.png"/><Relationship Id="rId36" Type="http://schemas.openxmlformats.org/officeDocument/2006/relationships/image" Target="../media/image593.png"/><Relationship Id="rId37" Type="http://schemas.openxmlformats.org/officeDocument/2006/relationships/image" Target="../media/image594.png"/><Relationship Id="rId38" Type="http://schemas.openxmlformats.org/officeDocument/2006/relationships/image" Target="../media/image595.png"/><Relationship Id="rId39" Type="http://schemas.openxmlformats.org/officeDocument/2006/relationships/image" Target="../media/image596.png"/><Relationship Id="rId40" Type="http://schemas.openxmlformats.org/officeDocument/2006/relationships/image" Target="../media/image597.png"/><Relationship Id="rId41" Type="http://schemas.openxmlformats.org/officeDocument/2006/relationships/image" Target="../media/image598.png"/><Relationship Id="rId42" Type="http://schemas.openxmlformats.org/officeDocument/2006/relationships/image" Target="../media/image599.png"/><Relationship Id="rId43" Type="http://schemas.openxmlformats.org/officeDocument/2006/relationships/image" Target="../media/image600.png"/><Relationship Id="rId44" Type="http://schemas.openxmlformats.org/officeDocument/2006/relationships/image" Target="../media/image601.png"/><Relationship Id="rId45" Type="http://schemas.openxmlformats.org/officeDocument/2006/relationships/image" Target="../media/image602.png"/><Relationship Id="rId46" Type="http://schemas.openxmlformats.org/officeDocument/2006/relationships/image" Target="../media/image603.png"/><Relationship Id="rId47" Type="http://schemas.openxmlformats.org/officeDocument/2006/relationships/image" Target="../media/image604.png"/><Relationship Id="rId48" Type="http://schemas.openxmlformats.org/officeDocument/2006/relationships/image" Target="../media/image605.png"/><Relationship Id="rId49" Type="http://schemas.openxmlformats.org/officeDocument/2006/relationships/image" Target="../media/image606.png"/><Relationship Id="rId50" Type="http://schemas.openxmlformats.org/officeDocument/2006/relationships/image" Target="../media/image607.png"/><Relationship Id="rId51" Type="http://schemas.openxmlformats.org/officeDocument/2006/relationships/image" Target="../media/image608.png"/><Relationship Id="rId52" Type="http://schemas.openxmlformats.org/officeDocument/2006/relationships/image" Target="../media/image609.png"/><Relationship Id="rId53" Type="http://schemas.openxmlformats.org/officeDocument/2006/relationships/image" Target="../media/image610.png"/><Relationship Id="rId54" Type="http://schemas.openxmlformats.org/officeDocument/2006/relationships/image" Target="../media/image611.png"/><Relationship Id="rId55" Type="http://schemas.openxmlformats.org/officeDocument/2006/relationships/image" Target="../media/image612.png"/><Relationship Id="rId56" Type="http://schemas.openxmlformats.org/officeDocument/2006/relationships/image" Target="../media/image613.png"/><Relationship Id="rId57" Type="http://schemas.openxmlformats.org/officeDocument/2006/relationships/image" Target="../media/image614.png"/><Relationship Id="rId58" Type="http://schemas.openxmlformats.org/officeDocument/2006/relationships/image" Target="../media/image615.png"/><Relationship Id="rId59" Type="http://schemas.openxmlformats.org/officeDocument/2006/relationships/image" Target="../media/image616.png"/><Relationship Id="rId60" Type="http://schemas.openxmlformats.org/officeDocument/2006/relationships/image" Target="../media/image617.png"/><Relationship Id="rId61" Type="http://schemas.openxmlformats.org/officeDocument/2006/relationships/image" Target="../media/image618.png"/><Relationship Id="rId62" Type="http://schemas.openxmlformats.org/officeDocument/2006/relationships/image" Target="../media/image619.png"/><Relationship Id="rId63" Type="http://schemas.openxmlformats.org/officeDocument/2006/relationships/image" Target="../media/image620.png"/><Relationship Id="rId64" Type="http://schemas.openxmlformats.org/officeDocument/2006/relationships/image" Target="../media/image621.png"/><Relationship Id="rId65" Type="http://schemas.openxmlformats.org/officeDocument/2006/relationships/image" Target="../media/image622.png"/><Relationship Id="rId66" Type="http://schemas.openxmlformats.org/officeDocument/2006/relationships/image" Target="../media/image623.png"/><Relationship Id="rId67" Type="http://schemas.openxmlformats.org/officeDocument/2006/relationships/image" Target="../media/image624.png"/><Relationship Id="rId68" Type="http://schemas.openxmlformats.org/officeDocument/2006/relationships/image" Target="../media/image625.png"/><Relationship Id="rId69" Type="http://schemas.openxmlformats.org/officeDocument/2006/relationships/image" Target="../media/image626.png"/><Relationship Id="rId70" Type="http://schemas.openxmlformats.org/officeDocument/2006/relationships/image" Target="../media/image627.png"/><Relationship Id="rId71" Type="http://schemas.openxmlformats.org/officeDocument/2006/relationships/image" Target="../media/image628.png"/><Relationship Id="rId72" Type="http://schemas.openxmlformats.org/officeDocument/2006/relationships/image" Target="../media/image629.png"/><Relationship Id="rId73" Type="http://schemas.openxmlformats.org/officeDocument/2006/relationships/image" Target="../media/image630.png"/><Relationship Id="rId74" Type="http://schemas.openxmlformats.org/officeDocument/2006/relationships/image" Target="../media/image631.png"/><Relationship Id="rId75" Type="http://schemas.openxmlformats.org/officeDocument/2006/relationships/image" Target="../media/image632.png"/><Relationship Id="rId76" Type="http://schemas.openxmlformats.org/officeDocument/2006/relationships/image" Target="../media/image633.png"/><Relationship Id="rId77" Type="http://schemas.openxmlformats.org/officeDocument/2006/relationships/image" Target="../media/image634.png"/><Relationship Id="rId78" Type="http://schemas.openxmlformats.org/officeDocument/2006/relationships/image" Target="../media/image63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6.png"/><Relationship Id="rId3" Type="http://schemas.openxmlformats.org/officeDocument/2006/relationships/image" Target="../media/image637.png"/><Relationship Id="rId4" Type="http://schemas.openxmlformats.org/officeDocument/2006/relationships/image" Target="../media/image638.png"/><Relationship Id="rId5" Type="http://schemas.openxmlformats.org/officeDocument/2006/relationships/image" Target="../media/image639.png"/><Relationship Id="rId6" Type="http://schemas.openxmlformats.org/officeDocument/2006/relationships/image" Target="../media/image640.png"/><Relationship Id="rId7" Type="http://schemas.openxmlformats.org/officeDocument/2006/relationships/image" Target="../media/image641.png"/><Relationship Id="rId8" Type="http://schemas.openxmlformats.org/officeDocument/2006/relationships/image" Target="../media/image642.png"/><Relationship Id="rId9" Type="http://schemas.openxmlformats.org/officeDocument/2006/relationships/image" Target="../media/image643.png"/><Relationship Id="rId10" Type="http://schemas.openxmlformats.org/officeDocument/2006/relationships/image" Target="../media/image644.png"/><Relationship Id="rId11" Type="http://schemas.openxmlformats.org/officeDocument/2006/relationships/image" Target="../media/image645.png"/><Relationship Id="rId12" Type="http://schemas.openxmlformats.org/officeDocument/2006/relationships/image" Target="../media/image646.png"/><Relationship Id="rId13" Type="http://schemas.openxmlformats.org/officeDocument/2006/relationships/image" Target="../media/image647.png"/><Relationship Id="rId14" Type="http://schemas.openxmlformats.org/officeDocument/2006/relationships/image" Target="../media/image648.png"/><Relationship Id="rId15" Type="http://schemas.openxmlformats.org/officeDocument/2006/relationships/image" Target="../media/image649.png"/><Relationship Id="rId16" Type="http://schemas.openxmlformats.org/officeDocument/2006/relationships/image" Target="../media/image650.png"/><Relationship Id="rId17" Type="http://schemas.openxmlformats.org/officeDocument/2006/relationships/image" Target="../media/image651.png"/><Relationship Id="rId18" Type="http://schemas.openxmlformats.org/officeDocument/2006/relationships/image" Target="../media/image652.png"/><Relationship Id="rId19" Type="http://schemas.openxmlformats.org/officeDocument/2006/relationships/image" Target="../media/image653.png"/><Relationship Id="rId20" Type="http://schemas.openxmlformats.org/officeDocument/2006/relationships/image" Target="../media/image654.png"/><Relationship Id="rId21" Type="http://schemas.openxmlformats.org/officeDocument/2006/relationships/image" Target="../media/image655.png"/><Relationship Id="rId22" Type="http://schemas.openxmlformats.org/officeDocument/2006/relationships/image" Target="../media/image656.png"/><Relationship Id="rId23" Type="http://schemas.openxmlformats.org/officeDocument/2006/relationships/image" Target="../media/image657.png"/><Relationship Id="rId24" Type="http://schemas.openxmlformats.org/officeDocument/2006/relationships/image" Target="../media/image658.png"/><Relationship Id="rId25" Type="http://schemas.openxmlformats.org/officeDocument/2006/relationships/image" Target="../media/image659.png"/><Relationship Id="rId26" Type="http://schemas.openxmlformats.org/officeDocument/2006/relationships/image" Target="../media/image660.png"/><Relationship Id="rId27" Type="http://schemas.openxmlformats.org/officeDocument/2006/relationships/image" Target="../media/image661.png"/><Relationship Id="rId28" Type="http://schemas.openxmlformats.org/officeDocument/2006/relationships/image" Target="../media/image662.png"/><Relationship Id="rId29" Type="http://schemas.openxmlformats.org/officeDocument/2006/relationships/image" Target="../media/image663.png"/><Relationship Id="rId30" Type="http://schemas.openxmlformats.org/officeDocument/2006/relationships/image" Target="../media/image664.png"/><Relationship Id="rId31" Type="http://schemas.openxmlformats.org/officeDocument/2006/relationships/image" Target="../media/image665.png"/><Relationship Id="rId32" Type="http://schemas.openxmlformats.org/officeDocument/2006/relationships/image" Target="../media/image666.png"/><Relationship Id="rId33" Type="http://schemas.openxmlformats.org/officeDocument/2006/relationships/image" Target="../media/image667.png"/><Relationship Id="rId34" Type="http://schemas.openxmlformats.org/officeDocument/2006/relationships/image" Target="../media/image668.png"/><Relationship Id="rId35" Type="http://schemas.openxmlformats.org/officeDocument/2006/relationships/image" Target="../media/image669.png"/><Relationship Id="rId36" Type="http://schemas.openxmlformats.org/officeDocument/2006/relationships/image" Target="../media/image670.png"/><Relationship Id="rId37" Type="http://schemas.openxmlformats.org/officeDocument/2006/relationships/image" Target="../media/image671.png"/><Relationship Id="rId38" Type="http://schemas.openxmlformats.org/officeDocument/2006/relationships/image" Target="../media/image672.png"/><Relationship Id="rId39" Type="http://schemas.openxmlformats.org/officeDocument/2006/relationships/image" Target="../media/image673.png"/><Relationship Id="rId40" Type="http://schemas.openxmlformats.org/officeDocument/2006/relationships/image" Target="../media/image674.png"/><Relationship Id="rId41" Type="http://schemas.openxmlformats.org/officeDocument/2006/relationships/image" Target="../media/image675.png"/><Relationship Id="rId42" Type="http://schemas.openxmlformats.org/officeDocument/2006/relationships/image" Target="../media/image67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77.png"/><Relationship Id="rId3" Type="http://schemas.openxmlformats.org/officeDocument/2006/relationships/image" Target="../media/image678.png"/><Relationship Id="rId4" Type="http://schemas.openxmlformats.org/officeDocument/2006/relationships/image" Target="../media/image679.png"/><Relationship Id="rId5" Type="http://schemas.openxmlformats.org/officeDocument/2006/relationships/image" Target="../media/image680.png"/><Relationship Id="rId6" Type="http://schemas.openxmlformats.org/officeDocument/2006/relationships/image" Target="../media/image681.png"/><Relationship Id="rId7" Type="http://schemas.openxmlformats.org/officeDocument/2006/relationships/image" Target="../media/image682.png"/><Relationship Id="rId8" Type="http://schemas.openxmlformats.org/officeDocument/2006/relationships/image" Target="../media/image683.png"/><Relationship Id="rId9" Type="http://schemas.openxmlformats.org/officeDocument/2006/relationships/image" Target="../media/image684.png"/><Relationship Id="rId10" Type="http://schemas.openxmlformats.org/officeDocument/2006/relationships/image" Target="../media/image685.png"/><Relationship Id="rId11" Type="http://schemas.openxmlformats.org/officeDocument/2006/relationships/image" Target="../media/image686.png"/><Relationship Id="rId12" Type="http://schemas.openxmlformats.org/officeDocument/2006/relationships/image" Target="../media/image687.png"/><Relationship Id="rId13" Type="http://schemas.openxmlformats.org/officeDocument/2006/relationships/image" Target="../media/image688.png"/><Relationship Id="rId14" Type="http://schemas.openxmlformats.org/officeDocument/2006/relationships/image" Target="../media/image689.png"/><Relationship Id="rId15" Type="http://schemas.openxmlformats.org/officeDocument/2006/relationships/image" Target="../media/image690.png"/><Relationship Id="rId16" Type="http://schemas.openxmlformats.org/officeDocument/2006/relationships/image" Target="../media/image691.png"/><Relationship Id="rId17" Type="http://schemas.openxmlformats.org/officeDocument/2006/relationships/image" Target="../media/image692.png"/><Relationship Id="rId18" Type="http://schemas.openxmlformats.org/officeDocument/2006/relationships/image" Target="../media/image693.png"/><Relationship Id="rId19" Type="http://schemas.openxmlformats.org/officeDocument/2006/relationships/image" Target="../media/image694.png"/><Relationship Id="rId20" Type="http://schemas.openxmlformats.org/officeDocument/2006/relationships/image" Target="../media/image695.png"/><Relationship Id="rId21" Type="http://schemas.openxmlformats.org/officeDocument/2006/relationships/image" Target="../media/image696.png"/><Relationship Id="rId22" Type="http://schemas.openxmlformats.org/officeDocument/2006/relationships/image" Target="../media/image697.png"/><Relationship Id="rId23" Type="http://schemas.openxmlformats.org/officeDocument/2006/relationships/image" Target="../media/image698.png"/><Relationship Id="rId24" Type="http://schemas.openxmlformats.org/officeDocument/2006/relationships/image" Target="../media/image699.png"/><Relationship Id="rId25" Type="http://schemas.openxmlformats.org/officeDocument/2006/relationships/image" Target="../media/image700.png"/><Relationship Id="rId26" Type="http://schemas.openxmlformats.org/officeDocument/2006/relationships/image" Target="../media/image701.png"/><Relationship Id="rId27" Type="http://schemas.openxmlformats.org/officeDocument/2006/relationships/image" Target="../media/image702.png"/><Relationship Id="rId28" Type="http://schemas.openxmlformats.org/officeDocument/2006/relationships/image" Target="../media/image703.png"/><Relationship Id="rId29" Type="http://schemas.openxmlformats.org/officeDocument/2006/relationships/image" Target="../media/image704.png"/><Relationship Id="rId30" Type="http://schemas.openxmlformats.org/officeDocument/2006/relationships/image" Target="../media/image705.png"/><Relationship Id="rId31" Type="http://schemas.openxmlformats.org/officeDocument/2006/relationships/image" Target="../media/image706.png"/><Relationship Id="rId32" Type="http://schemas.openxmlformats.org/officeDocument/2006/relationships/image" Target="../media/image707.png"/><Relationship Id="rId33" Type="http://schemas.openxmlformats.org/officeDocument/2006/relationships/image" Target="../media/image708.png"/><Relationship Id="rId34" Type="http://schemas.openxmlformats.org/officeDocument/2006/relationships/image" Target="../media/image709.png"/><Relationship Id="rId35" Type="http://schemas.openxmlformats.org/officeDocument/2006/relationships/image" Target="../media/image710.png"/><Relationship Id="rId36" Type="http://schemas.openxmlformats.org/officeDocument/2006/relationships/image" Target="../media/image711.png"/><Relationship Id="rId37" Type="http://schemas.openxmlformats.org/officeDocument/2006/relationships/image" Target="../media/image712.png"/><Relationship Id="rId38" Type="http://schemas.openxmlformats.org/officeDocument/2006/relationships/image" Target="../media/image713.png"/><Relationship Id="rId39" Type="http://schemas.openxmlformats.org/officeDocument/2006/relationships/image" Target="../media/image714.png"/><Relationship Id="rId40" Type="http://schemas.openxmlformats.org/officeDocument/2006/relationships/image" Target="../media/image715.png"/><Relationship Id="rId41" Type="http://schemas.openxmlformats.org/officeDocument/2006/relationships/image" Target="../media/image716.png"/><Relationship Id="rId42" Type="http://schemas.openxmlformats.org/officeDocument/2006/relationships/image" Target="../media/image717.png"/><Relationship Id="rId43" Type="http://schemas.openxmlformats.org/officeDocument/2006/relationships/image" Target="../media/image718.png"/><Relationship Id="rId44" Type="http://schemas.openxmlformats.org/officeDocument/2006/relationships/image" Target="../media/image719.png"/><Relationship Id="rId45" Type="http://schemas.openxmlformats.org/officeDocument/2006/relationships/image" Target="../media/image720.png"/><Relationship Id="rId46" Type="http://schemas.openxmlformats.org/officeDocument/2006/relationships/image" Target="../media/image721.png"/><Relationship Id="rId47" Type="http://schemas.openxmlformats.org/officeDocument/2006/relationships/image" Target="../media/image722.png"/><Relationship Id="rId48" Type="http://schemas.openxmlformats.org/officeDocument/2006/relationships/image" Target="../media/image723.png"/><Relationship Id="rId49" Type="http://schemas.openxmlformats.org/officeDocument/2006/relationships/image" Target="../media/image724.png"/><Relationship Id="rId50" Type="http://schemas.openxmlformats.org/officeDocument/2006/relationships/image" Target="../media/image725.png"/><Relationship Id="rId51" Type="http://schemas.openxmlformats.org/officeDocument/2006/relationships/image" Target="../media/image726.png"/><Relationship Id="rId52" Type="http://schemas.openxmlformats.org/officeDocument/2006/relationships/image" Target="../media/image727.png"/><Relationship Id="rId53" Type="http://schemas.openxmlformats.org/officeDocument/2006/relationships/image" Target="../media/image728.png"/><Relationship Id="rId54" Type="http://schemas.openxmlformats.org/officeDocument/2006/relationships/image" Target="../media/image729.png"/><Relationship Id="rId55" Type="http://schemas.openxmlformats.org/officeDocument/2006/relationships/image" Target="../media/image730.png"/><Relationship Id="rId56" Type="http://schemas.openxmlformats.org/officeDocument/2006/relationships/image" Target="../media/image731.png"/><Relationship Id="rId57" Type="http://schemas.openxmlformats.org/officeDocument/2006/relationships/image" Target="../media/image73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33.png"/><Relationship Id="rId3" Type="http://schemas.openxmlformats.org/officeDocument/2006/relationships/image" Target="../media/image734.png"/><Relationship Id="rId4" Type="http://schemas.openxmlformats.org/officeDocument/2006/relationships/image" Target="../media/image735.png"/><Relationship Id="rId5" Type="http://schemas.openxmlformats.org/officeDocument/2006/relationships/image" Target="../media/image736.png"/><Relationship Id="rId6" Type="http://schemas.openxmlformats.org/officeDocument/2006/relationships/image" Target="../media/image737.png"/><Relationship Id="rId7" Type="http://schemas.openxmlformats.org/officeDocument/2006/relationships/image" Target="../media/image738.png"/><Relationship Id="rId8" Type="http://schemas.openxmlformats.org/officeDocument/2006/relationships/image" Target="../media/image739.png"/><Relationship Id="rId9" Type="http://schemas.openxmlformats.org/officeDocument/2006/relationships/image" Target="../media/image740.png"/><Relationship Id="rId10" Type="http://schemas.openxmlformats.org/officeDocument/2006/relationships/image" Target="../media/image741.png"/><Relationship Id="rId11" Type="http://schemas.openxmlformats.org/officeDocument/2006/relationships/image" Target="../media/image742.png"/><Relationship Id="rId12" Type="http://schemas.openxmlformats.org/officeDocument/2006/relationships/image" Target="../media/image743.png"/><Relationship Id="rId13" Type="http://schemas.openxmlformats.org/officeDocument/2006/relationships/image" Target="../media/image744.png"/><Relationship Id="rId14" Type="http://schemas.openxmlformats.org/officeDocument/2006/relationships/image" Target="../media/image745.png"/><Relationship Id="rId15" Type="http://schemas.openxmlformats.org/officeDocument/2006/relationships/image" Target="../media/image746.png"/><Relationship Id="rId16" Type="http://schemas.openxmlformats.org/officeDocument/2006/relationships/image" Target="../media/image747.png"/><Relationship Id="rId17" Type="http://schemas.openxmlformats.org/officeDocument/2006/relationships/image" Target="../media/image748.png"/><Relationship Id="rId18" Type="http://schemas.openxmlformats.org/officeDocument/2006/relationships/image" Target="../media/image749.png"/><Relationship Id="rId19" Type="http://schemas.openxmlformats.org/officeDocument/2006/relationships/image" Target="../media/image750.png"/><Relationship Id="rId20" Type="http://schemas.openxmlformats.org/officeDocument/2006/relationships/image" Target="../media/image751.png"/><Relationship Id="rId21" Type="http://schemas.openxmlformats.org/officeDocument/2006/relationships/image" Target="../media/image752.png"/><Relationship Id="rId22" Type="http://schemas.openxmlformats.org/officeDocument/2006/relationships/image" Target="../media/image753.png"/><Relationship Id="rId23" Type="http://schemas.openxmlformats.org/officeDocument/2006/relationships/image" Target="../media/image754.png"/><Relationship Id="rId24" Type="http://schemas.openxmlformats.org/officeDocument/2006/relationships/image" Target="../media/image755.png"/><Relationship Id="rId25" Type="http://schemas.openxmlformats.org/officeDocument/2006/relationships/image" Target="../media/image756.png"/><Relationship Id="rId26" Type="http://schemas.openxmlformats.org/officeDocument/2006/relationships/image" Target="../media/image757.png"/><Relationship Id="rId27" Type="http://schemas.openxmlformats.org/officeDocument/2006/relationships/image" Target="../media/image758.png"/><Relationship Id="rId28" Type="http://schemas.openxmlformats.org/officeDocument/2006/relationships/image" Target="../media/image759.png"/><Relationship Id="rId29" Type="http://schemas.openxmlformats.org/officeDocument/2006/relationships/image" Target="../media/image760.png"/><Relationship Id="rId30" Type="http://schemas.openxmlformats.org/officeDocument/2006/relationships/image" Target="../media/image761.png"/><Relationship Id="rId31" Type="http://schemas.openxmlformats.org/officeDocument/2006/relationships/image" Target="../media/image762.png"/><Relationship Id="rId32" Type="http://schemas.openxmlformats.org/officeDocument/2006/relationships/image" Target="../media/image763.png"/><Relationship Id="rId33" Type="http://schemas.openxmlformats.org/officeDocument/2006/relationships/image" Target="../media/image764.png"/><Relationship Id="rId34" Type="http://schemas.openxmlformats.org/officeDocument/2006/relationships/image" Target="../media/image765.png"/><Relationship Id="rId35" Type="http://schemas.openxmlformats.org/officeDocument/2006/relationships/image" Target="../media/image766.png"/><Relationship Id="rId36" Type="http://schemas.openxmlformats.org/officeDocument/2006/relationships/image" Target="../media/image767.png"/><Relationship Id="rId37" Type="http://schemas.openxmlformats.org/officeDocument/2006/relationships/image" Target="../media/image768.png"/><Relationship Id="rId38" Type="http://schemas.openxmlformats.org/officeDocument/2006/relationships/image" Target="../media/image769.png"/><Relationship Id="rId39" Type="http://schemas.openxmlformats.org/officeDocument/2006/relationships/image" Target="../media/image770.png"/><Relationship Id="rId40" Type="http://schemas.openxmlformats.org/officeDocument/2006/relationships/image" Target="../media/image771.png"/><Relationship Id="rId41" Type="http://schemas.openxmlformats.org/officeDocument/2006/relationships/image" Target="../media/image772.png"/><Relationship Id="rId42" Type="http://schemas.openxmlformats.org/officeDocument/2006/relationships/image" Target="../media/image773.png"/><Relationship Id="rId43" Type="http://schemas.openxmlformats.org/officeDocument/2006/relationships/image" Target="../media/image774.png"/><Relationship Id="rId44" Type="http://schemas.openxmlformats.org/officeDocument/2006/relationships/image" Target="../media/image775.png"/><Relationship Id="rId45" Type="http://schemas.openxmlformats.org/officeDocument/2006/relationships/image" Target="../media/image776.png"/><Relationship Id="rId46" Type="http://schemas.openxmlformats.org/officeDocument/2006/relationships/image" Target="../media/image777.png"/><Relationship Id="rId47" Type="http://schemas.openxmlformats.org/officeDocument/2006/relationships/image" Target="../media/image778.png"/><Relationship Id="rId48" Type="http://schemas.openxmlformats.org/officeDocument/2006/relationships/image" Target="../media/image779.png"/><Relationship Id="rId49" Type="http://schemas.openxmlformats.org/officeDocument/2006/relationships/image" Target="../media/image780.png"/><Relationship Id="rId50" Type="http://schemas.openxmlformats.org/officeDocument/2006/relationships/image" Target="../media/image781.png"/><Relationship Id="rId51" Type="http://schemas.openxmlformats.org/officeDocument/2006/relationships/image" Target="../media/image782.png"/><Relationship Id="rId52" Type="http://schemas.openxmlformats.org/officeDocument/2006/relationships/image" Target="../media/image783.png"/><Relationship Id="rId53" Type="http://schemas.openxmlformats.org/officeDocument/2006/relationships/image" Target="../media/image784.png"/><Relationship Id="rId54" Type="http://schemas.openxmlformats.org/officeDocument/2006/relationships/image" Target="../media/image785.png"/><Relationship Id="rId55" Type="http://schemas.openxmlformats.org/officeDocument/2006/relationships/image" Target="../media/image78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87.png"/><Relationship Id="rId3" Type="http://schemas.openxmlformats.org/officeDocument/2006/relationships/image" Target="../media/image788.png"/><Relationship Id="rId4" Type="http://schemas.openxmlformats.org/officeDocument/2006/relationships/image" Target="../media/image789.png"/><Relationship Id="rId5" Type="http://schemas.openxmlformats.org/officeDocument/2006/relationships/image" Target="../media/image790.png"/><Relationship Id="rId6" Type="http://schemas.openxmlformats.org/officeDocument/2006/relationships/image" Target="../media/image791.png"/><Relationship Id="rId7" Type="http://schemas.openxmlformats.org/officeDocument/2006/relationships/image" Target="../media/image792.png"/><Relationship Id="rId8" Type="http://schemas.openxmlformats.org/officeDocument/2006/relationships/image" Target="../media/image793.png"/><Relationship Id="rId9" Type="http://schemas.openxmlformats.org/officeDocument/2006/relationships/image" Target="../media/image794.png"/><Relationship Id="rId10" Type="http://schemas.openxmlformats.org/officeDocument/2006/relationships/image" Target="../media/image795.png"/><Relationship Id="rId11" Type="http://schemas.openxmlformats.org/officeDocument/2006/relationships/image" Target="../media/image796.png"/><Relationship Id="rId12" Type="http://schemas.openxmlformats.org/officeDocument/2006/relationships/image" Target="../media/image797.png"/><Relationship Id="rId13" Type="http://schemas.openxmlformats.org/officeDocument/2006/relationships/image" Target="../media/image798.png"/><Relationship Id="rId14" Type="http://schemas.openxmlformats.org/officeDocument/2006/relationships/image" Target="../media/image799.png"/><Relationship Id="rId15" Type="http://schemas.openxmlformats.org/officeDocument/2006/relationships/image" Target="../media/image800.png"/><Relationship Id="rId16" Type="http://schemas.openxmlformats.org/officeDocument/2006/relationships/image" Target="../media/image801.png"/><Relationship Id="rId17" Type="http://schemas.openxmlformats.org/officeDocument/2006/relationships/image" Target="../media/image802.png"/><Relationship Id="rId18" Type="http://schemas.openxmlformats.org/officeDocument/2006/relationships/image" Target="../media/image803.png"/><Relationship Id="rId19" Type="http://schemas.openxmlformats.org/officeDocument/2006/relationships/image" Target="../media/image804.png"/><Relationship Id="rId20" Type="http://schemas.openxmlformats.org/officeDocument/2006/relationships/image" Target="../media/image805.png"/><Relationship Id="rId21" Type="http://schemas.openxmlformats.org/officeDocument/2006/relationships/image" Target="../media/image806.png"/><Relationship Id="rId22" Type="http://schemas.openxmlformats.org/officeDocument/2006/relationships/image" Target="../media/image807.png"/><Relationship Id="rId23" Type="http://schemas.openxmlformats.org/officeDocument/2006/relationships/image" Target="../media/image808.png"/><Relationship Id="rId24" Type="http://schemas.openxmlformats.org/officeDocument/2006/relationships/image" Target="../media/image809.png"/><Relationship Id="rId25" Type="http://schemas.openxmlformats.org/officeDocument/2006/relationships/image" Target="../media/image810.png"/><Relationship Id="rId26" Type="http://schemas.openxmlformats.org/officeDocument/2006/relationships/image" Target="../media/image811.png"/><Relationship Id="rId27" Type="http://schemas.openxmlformats.org/officeDocument/2006/relationships/image" Target="../media/image812.png"/><Relationship Id="rId28" Type="http://schemas.openxmlformats.org/officeDocument/2006/relationships/image" Target="../media/image813.png"/><Relationship Id="rId29" Type="http://schemas.openxmlformats.org/officeDocument/2006/relationships/image" Target="../media/image814.png"/><Relationship Id="rId30" Type="http://schemas.openxmlformats.org/officeDocument/2006/relationships/image" Target="../media/image815.png"/><Relationship Id="rId31" Type="http://schemas.openxmlformats.org/officeDocument/2006/relationships/image" Target="../media/image816.png"/><Relationship Id="rId32" Type="http://schemas.openxmlformats.org/officeDocument/2006/relationships/image" Target="../media/image817.png"/><Relationship Id="rId33" Type="http://schemas.openxmlformats.org/officeDocument/2006/relationships/image" Target="../media/image818.png"/><Relationship Id="rId34" Type="http://schemas.openxmlformats.org/officeDocument/2006/relationships/image" Target="../media/image819.png"/><Relationship Id="rId35" Type="http://schemas.openxmlformats.org/officeDocument/2006/relationships/image" Target="../media/image820.png"/><Relationship Id="rId36" Type="http://schemas.openxmlformats.org/officeDocument/2006/relationships/image" Target="../media/image821.png"/><Relationship Id="rId37" Type="http://schemas.openxmlformats.org/officeDocument/2006/relationships/image" Target="../media/image822.png"/><Relationship Id="rId38" Type="http://schemas.openxmlformats.org/officeDocument/2006/relationships/image" Target="../media/image823.png"/><Relationship Id="rId39" Type="http://schemas.openxmlformats.org/officeDocument/2006/relationships/image" Target="../media/image824.png"/><Relationship Id="rId40" Type="http://schemas.openxmlformats.org/officeDocument/2006/relationships/image" Target="../media/image825.png"/><Relationship Id="rId41" Type="http://schemas.openxmlformats.org/officeDocument/2006/relationships/image" Target="../media/image826.png"/><Relationship Id="rId42" Type="http://schemas.openxmlformats.org/officeDocument/2006/relationships/image" Target="../media/image827.png"/><Relationship Id="rId43" Type="http://schemas.openxmlformats.org/officeDocument/2006/relationships/image" Target="../media/image828.png"/><Relationship Id="rId44" Type="http://schemas.openxmlformats.org/officeDocument/2006/relationships/image" Target="../media/image829.png"/><Relationship Id="rId45" Type="http://schemas.openxmlformats.org/officeDocument/2006/relationships/image" Target="../media/image830.png"/><Relationship Id="rId46" Type="http://schemas.openxmlformats.org/officeDocument/2006/relationships/image" Target="../media/image831.png"/><Relationship Id="rId47" Type="http://schemas.openxmlformats.org/officeDocument/2006/relationships/image" Target="../media/image832.png"/><Relationship Id="rId48" Type="http://schemas.openxmlformats.org/officeDocument/2006/relationships/image" Target="../media/image833.png"/><Relationship Id="rId49" Type="http://schemas.openxmlformats.org/officeDocument/2006/relationships/image" Target="../media/image834.png"/><Relationship Id="rId50" Type="http://schemas.openxmlformats.org/officeDocument/2006/relationships/image" Target="../media/image835.png"/><Relationship Id="rId51" Type="http://schemas.openxmlformats.org/officeDocument/2006/relationships/image" Target="../media/image836.png"/><Relationship Id="rId52" Type="http://schemas.openxmlformats.org/officeDocument/2006/relationships/image" Target="../media/image837.png"/><Relationship Id="rId53" Type="http://schemas.openxmlformats.org/officeDocument/2006/relationships/image" Target="../media/image83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39.png"/><Relationship Id="rId3" Type="http://schemas.openxmlformats.org/officeDocument/2006/relationships/image" Target="../media/image840.png"/><Relationship Id="rId4" Type="http://schemas.openxmlformats.org/officeDocument/2006/relationships/image" Target="../media/image841.png"/><Relationship Id="rId5" Type="http://schemas.openxmlformats.org/officeDocument/2006/relationships/image" Target="../media/image842.png"/><Relationship Id="rId6" Type="http://schemas.openxmlformats.org/officeDocument/2006/relationships/image" Target="../media/image843.png"/><Relationship Id="rId7" Type="http://schemas.openxmlformats.org/officeDocument/2006/relationships/image" Target="../media/image844.png"/><Relationship Id="rId8" Type="http://schemas.openxmlformats.org/officeDocument/2006/relationships/image" Target="../media/image845.png"/><Relationship Id="rId9" Type="http://schemas.openxmlformats.org/officeDocument/2006/relationships/image" Target="../media/image846.png"/><Relationship Id="rId10" Type="http://schemas.openxmlformats.org/officeDocument/2006/relationships/image" Target="../media/image847.png"/><Relationship Id="rId11" Type="http://schemas.openxmlformats.org/officeDocument/2006/relationships/image" Target="../media/image848.png"/><Relationship Id="rId12" Type="http://schemas.openxmlformats.org/officeDocument/2006/relationships/image" Target="../media/image849.png"/><Relationship Id="rId13" Type="http://schemas.openxmlformats.org/officeDocument/2006/relationships/image" Target="../media/image850.png"/><Relationship Id="rId14" Type="http://schemas.openxmlformats.org/officeDocument/2006/relationships/image" Target="../media/image851.png"/><Relationship Id="rId15" Type="http://schemas.openxmlformats.org/officeDocument/2006/relationships/image" Target="../media/image852.png"/><Relationship Id="rId16" Type="http://schemas.openxmlformats.org/officeDocument/2006/relationships/image" Target="../media/image853.png"/><Relationship Id="rId17" Type="http://schemas.openxmlformats.org/officeDocument/2006/relationships/image" Target="../media/image854.png"/><Relationship Id="rId18" Type="http://schemas.openxmlformats.org/officeDocument/2006/relationships/image" Target="../media/image855.png"/><Relationship Id="rId19" Type="http://schemas.openxmlformats.org/officeDocument/2006/relationships/image" Target="../media/image856.png"/><Relationship Id="rId20" Type="http://schemas.openxmlformats.org/officeDocument/2006/relationships/image" Target="../media/image857.png"/><Relationship Id="rId21" Type="http://schemas.openxmlformats.org/officeDocument/2006/relationships/image" Target="../media/image858.png"/><Relationship Id="rId22" Type="http://schemas.openxmlformats.org/officeDocument/2006/relationships/image" Target="../media/image859.png"/><Relationship Id="rId23" Type="http://schemas.openxmlformats.org/officeDocument/2006/relationships/image" Target="../media/image860.png"/><Relationship Id="rId24" Type="http://schemas.openxmlformats.org/officeDocument/2006/relationships/image" Target="../media/image861.png"/><Relationship Id="rId25" Type="http://schemas.openxmlformats.org/officeDocument/2006/relationships/image" Target="../media/image862.png"/><Relationship Id="rId26" Type="http://schemas.openxmlformats.org/officeDocument/2006/relationships/image" Target="../media/image863.png"/><Relationship Id="rId27" Type="http://schemas.openxmlformats.org/officeDocument/2006/relationships/image" Target="../media/image864.png"/><Relationship Id="rId28" Type="http://schemas.openxmlformats.org/officeDocument/2006/relationships/image" Target="../media/image865.png"/><Relationship Id="rId29" Type="http://schemas.openxmlformats.org/officeDocument/2006/relationships/image" Target="../media/image866.png"/><Relationship Id="rId30" Type="http://schemas.openxmlformats.org/officeDocument/2006/relationships/image" Target="../media/image867.png"/><Relationship Id="rId31" Type="http://schemas.openxmlformats.org/officeDocument/2006/relationships/image" Target="../media/image868.png"/><Relationship Id="rId32" Type="http://schemas.openxmlformats.org/officeDocument/2006/relationships/image" Target="../media/image869.png"/><Relationship Id="rId33" Type="http://schemas.openxmlformats.org/officeDocument/2006/relationships/image" Target="../media/image870.png"/><Relationship Id="rId34" Type="http://schemas.openxmlformats.org/officeDocument/2006/relationships/image" Target="../media/image871.png"/><Relationship Id="rId35" Type="http://schemas.openxmlformats.org/officeDocument/2006/relationships/image" Target="../media/image872.png"/><Relationship Id="rId36" Type="http://schemas.openxmlformats.org/officeDocument/2006/relationships/image" Target="../media/image873.png"/><Relationship Id="rId37" Type="http://schemas.openxmlformats.org/officeDocument/2006/relationships/image" Target="../media/image874.png"/><Relationship Id="rId38" Type="http://schemas.openxmlformats.org/officeDocument/2006/relationships/image" Target="../media/image875.png"/><Relationship Id="rId39" Type="http://schemas.openxmlformats.org/officeDocument/2006/relationships/image" Target="../media/image876.png"/><Relationship Id="rId40" Type="http://schemas.openxmlformats.org/officeDocument/2006/relationships/image" Target="../media/image877.png"/><Relationship Id="rId41" Type="http://schemas.openxmlformats.org/officeDocument/2006/relationships/image" Target="../media/image878.png"/><Relationship Id="rId42" Type="http://schemas.openxmlformats.org/officeDocument/2006/relationships/image" Target="../media/image879.png"/><Relationship Id="rId43" Type="http://schemas.openxmlformats.org/officeDocument/2006/relationships/image" Target="../media/image880.png"/><Relationship Id="rId44" Type="http://schemas.openxmlformats.org/officeDocument/2006/relationships/image" Target="../media/image881.png"/><Relationship Id="rId45" Type="http://schemas.openxmlformats.org/officeDocument/2006/relationships/image" Target="../media/image882.png"/><Relationship Id="rId46" Type="http://schemas.openxmlformats.org/officeDocument/2006/relationships/image" Target="../media/image883.png"/><Relationship Id="rId47" Type="http://schemas.openxmlformats.org/officeDocument/2006/relationships/image" Target="../media/image884.png"/><Relationship Id="rId48" Type="http://schemas.openxmlformats.org/officeDocument/2006/relationships/image" Target="../media/image885.png"/><Relationship Id="rId49" Type="http://schemas.openxmlformats.org/officeDocument/2006/relationships/image" Target="../media/image886.png"/><Relationship Id="rId50" Type="http://schemas.openxmlformats.org/officeDocument/2006/relationships/image" Target="../media/image887.png"/><Relationship Id="rId51" Type="http://schemas.openxmlformats.org/officeDocument/2006/relationships/image" Target="../media/image888.png"/><Relationship Id="rId52" Type="http://schemas.openxmlformats.org/officeDocument/2006/relationships/image" Target="../media/image889.png"/><Relationship Id="rId53" Type="http://schemas.openxmlformats.org/officeDocument/2006/relationships/image" Target="../media/image890.png"/><Relationship Id="rId54" Type="http://schemas.openxmlformats.org/officeDocument/2006/relationships/image" Target="../media/image891.png"/><Relationship Id="rId55" Type="http://schemas.openxmlformats.org/officeDocument/2006/relationships/image" Target="../media/image892.png"/><Relationship Id="rId56" Type="http://schemas.openxmlformats.org/officeDocument/2006/relationships/image" Target="../media/image893.png"/><Relationship Id="rId57" Type="http://schemas.openxmlformats.org/officeDocument/2006/relationships/image" Target="../media/image894.png"/><Relationship Id="rId58" Type="http://schemas.openxmlformats.org/officeDocument/2006/relationships/image" Target="../media/image895.png"/><Relationship Id="rId59" Type="http://schemas.openxmlformats.org/officeDocument/2006/relationships/image" Target="../media/image896.png"/><Relationship Id="rId60" Type="http://schemas.openxmlformats.org/officeDocument/2006/relationships/image" Target="../media/image897.png"/><Relationship Id="rId61" Type="http://schemas.openxmlformats.org/officeDocument/2006/relationships/image" Target="../media/image898.png"/><Relationship Id="rId62" Type="http://schemas.openxmlformats.org/officeDocument/2006/relationships/image" Target="../media/image899.png"/><Relationship Id="rId63" Type="http://schemas.openxmlformats.org/officeDocument/2006/relationships/image" Target="../media/image900.png"/><Relationship Id="rId64" Type="http://schemas.openxmlformats.org/officeDocument/2006/relationships/image" Target="../media/image901.png"/><Relationship Id="rId65" Type="http://schemas.openxmlformats.org/officeDocument/2006/relationships/image" Target="../media/image90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03.png"/><Relationship Id="rId3" Type="http://schemas.openxmlformats.org/officeDocument/2006/relationships/image" Target="../media/image904.png"/><Relationship Id="rId4" Type="http://schemas.openxmlformats.org/officeDocument/2006/relationships/image" Target="../media/image905.png"/><Relationship Id="rId5" Type="http://schemas.openxmlformats.org/officeDocument/2006/relationships/image" Target="../media/image906.png"/><Relationship Id="rId6" Type="http://schemas.openxmlformats.org/officeDocument/2006/relationships/image" Target="../media/image907.png"/><Relationship Id="rId7" Type="http://schemas.openxmlformats.org/officeDocument/2006/relationships/image" Target="../media/image908.png"/><Relationship Id="rId8" Type="http://schemas.openxmlformats.org/officeDocument/2006/relationships/image" Target="../media/image909.png"/><Relationship Id="rId9" Type="http://schemas.openxmlformats.org/officeDocument/2006/relationships/image" Target="../media/image910.png"/><Relationship Id="rId10" Type="http://schemas.openxmlformats.org/officeDocument/2006/relationships/image" Target="../media/image911.png"/><Relationship Id="rId11" Type="http://schemas.openxmlformats.org/officeDocument/2006/relationships/image" Target="../media/image912.png"/><Relationship Id="rId12" Type="http://schemas.openxmlformats.org/officeDocument/2006/relationships/image" Target="../media/image913.png"/><Relationship Id="rId13" Type="http://schemas.openxmlformats.org/officeDocument/2006/relationships/image" Target="../media/image914.png"/><Relationship Id="rId14" Type="http://schemas.openxmlformats.org/officeDocument/2006/relationships/image" Target="../media/image915.png"/><Relationship Id="rId15" Type="http://schemas.openxmlformats.org/officeDocument/2006/relationships/image" Target="../media/image916.png"/><Relationship Id="rId16" Type="http://schemas.openxmlformats.org/officeDocument/2006/relationships/image" Target="../media/image917.png"/><Relationship Id="rId17" Type="http://schemas.openxmlformats.org/officeDocument/2006/relationships/image" Target="../media/image918.png"/><Relationship Id="rId18" Type="http://schemas.openxmlformats.org/officeDocument/2006/relationships/image" Target="../media/image919.png"/><Relationship Id="rId19" Type="http://schemas.openxmlformats.org/officeDocument/2006/relationships/image" Target="../media/image920.png"/><Relationship Id="rId20" Type="http://schemas.openxmlformats.org/officeDocument/2006/relationships/image" Target="../media/image921.png"/><Relationship Id="rId21" Type="http://schemas.openxmlformats.org/officeDocument/2006/relationships/image" Target="../media/image922.png"/><Relationship Id="rId22" Type="http://schemas.openxmlformats.org/officeDocument/2006/relationships/image" Target="../media/image923.png"/><Relationship Id="rId23" Type="http://schemas.openxmlformats.org/officeDocument/2006/relationships/image" Target="../media/image924.png"/><Relationship Id="rId24" Type="http://schemas.openxmlformats.org/officeDocument/2006/relationships/image" Target="../media/image925.png"/><Relationship Id="rId25" Type="http://schemas.openxmlformats.org/officeDocument/2006/relationships/image" Target="../media/image926.png"/><Relationship Id="rId26" Type="http://schemas.openxmlformats.org/officeDocument/2006/relationships/image" Target="../media/image927.png"/><Relationship Id="rId27" Type="http://schemas.openxmlformats.org/officeDocument/2006/relationships/image" Target="../media/image928.png"/><Relationship Id="rId28" Type="http://schemas.openxmlformats.org/officeDocument/2006/relationships/image" Target="../media/image929.png"/><Relationship Id="rId29" Type="http://schemas.openxmlformats.org/officeDocument/2006/relationships/image" Target="../media/image930.png"/><Relationship Id="rId30" Type="http://schemas.openxmlformats.org/officeDocument/2006/relationships/image" Target="../media/image931.png"/><Relationship Id="rId31" Type="http://schemas.openxmlformats.org/officeDocument/2006/relationships/image" Target="../media/image932.png"/><Relationship Id="rId32" Type="http://schemas.openxmlformats.org/officeDocument/2006/relationships/image" Target="../media/image933.png"/><Relationship Id="rId33" Type="http://schemas.openxmlformats.org/officeDocument/2006/relationships/image" Target="../media/image934.png"/><Relationship Id="rId34" Type="http://schemas.openxmlformats.org/officeDocument/2006/relationships/image" Target="../media/image935.png"/><Relationship Id="rId35" Type="http://schemas.openxmlformats.org/officeDocument/2006/relationships/image" Target="../media/image936.png"/><Relationship Id="rId36" Type="http://schemas.openxmlformats.org/officeDocument/2006/relationships/image" Target="../media/image937.png"/><Relationship Id="rId37" Type="http://schemas.openxmlformats.org/officeDocument/2006/relationships/image" Target="../media/image938.png"/><Relationship Id="rId38" Type="http://schemas.openxmlformats.org/officeDocument/2006/relationships/image" Target="../media/image939.png"/><Relationship Id="rId39" Type="http://schemas.openxmlformats.org/officeDocument/2006/relationships/image" Target="../media/image940.png"/><Relationship Id="rId40" Type="http://schemas.openxmlformats.org/officeDocument/2006/relationships/image" Target="../media/image941.png"/><Relationship Id="rId41" Type="http://schemas.openxmlformats.org/officeDocument/2006/relationships/image" Target="../media/image942.png"/><Relationship Id="rId42" Type="http://schemas.openxmlformats.org/officeDocument/2006/relationships/image" Target="../media/image943.png"/><Relationship Id="rId43" Type="http://schemas.openxmlformats.org/officeDocument/2006/relationships/image" Target="../media/image944.png"/><Relationship Id="rId44" Type="http://schemas.openxmlformats.org/officeDocument/2006/relationships/image" Target="../media/image945.png"/><Relationship Id="rId45" Type="http://schemas.openxmlformats.org/officeDocument/2006/relationships/image" Target="../media/image946.png"/><Relationship Id="rId46" Type="http://schemas.openxmlformats.org/officeDocument/2006/relationships/image" Target="../media/image947.png"/><Relationship Id="rId47" Type="http://schemas.openxmlformats.org/officeDocument/2006/relationships/image" Target="../media/image948.png"/><Relationship Id="rId48" Type="http://schemas.openxmlformats.org/officeDocument/2006/relationships/image" Target="../media/image949.png"/><Relationship Id="rId49" Type="http://schemas.openxmlformats.org/officeDocument/2006/relationships/image" Target="../media/image950.png"/><Relationship Id="rId50" Type="http://schemas.openxmlformats.org/officeDocument/2006/relationships/image" Target="../media/image951.png"/><Relationship Id="rId51" Type="http://schemas.openxmlformats.org/officeDocument/2006/relationships/image" Target="../media/image952.png"/><Relationship Id="rId52" Type="http://schemas.openxmlformats.org/officeDocument/2006/relationships/image" Target="../media/image953.png"/><Relationship Id="rId53" Type="http://schemas.openxmlformats.org/officeDocument/2006/relationships/image" Target="../media/image954.png"/><Relationship Id="rId54" Type="http://schemas.openxmlformats.org/officeDocument/2006/relationships/image" Target="../media/image955.png"/><Relationship Id="rId55" Type="http://schemas.openxmlformats.org/officeDocument/2006/relationships/image" Target="../media/image956.png"/><Relationship Id="rId56" Type="http://schemas.openxmlformats.org/officeDocument/2006/relationships/image" Target="../media/image957.png"/><Relationship Id="rId57" Type="http://schemas.openxmlformats.org/officeDocument/2006/relationships/image" Target="../media/image958.png"/><Relationship Id="rId58" Type="http://schemas.openxmlformats.org/officeDocument/2006/relationships/image" Target="../media/image959.png"/><Relationship Id="rId59" Type="http://schemas.openxmlformats.org/officeDocument/2006/relationships/image" Target="../media/image960.png"/><Relationship Id="rId60" Type="http://schemas.openxmlformats.org/officeDocument/2006/relationships/image" Target="../media/image961.png"/><Relationship Id="rId61" Type="http://schemas.openxmlformats.org/officeDocument/2006/relationships/image" Target="../media/image962.png"/><Relationship Id="rId62" Type="http://schemas.openxmlformats.org/officeDocument/2006/relationships/image" Target="../media/image963.png"/><Relationship Id="rId63" Type="http://schemas.openxmlformats.org/officeDocument/2006/relationships/image" Target="../media/image964.png"/><Relationship Id="rId64" Type="http://schemas.openxmlformats.org/officeDocument/2006/relationships/image" Target="../media/image965.png"/><Relationship Id="rId65" Type="http://schemas.openxmlformats.org/officeDocument/2006/relationships/image" Target="../media/image966.png"/><Relationship Id="rId66" Type="http://schemas.openxmlformats.org/officeDocument/2006/relationships/image" Target="../media/image967.png"/><Relationship Id="rId67" Type="http://schemas.openxmlformats.org/officeDocument/2006/relationships/image" Target="../media/image968.png"/><Relationship Id="rId68" Type="http://schemas.openxmlformats.org/officeDocument/2006/relationships/image" Target="../media/image969.png"/><Relationship Id="rId69" Type="http://schemas.openxmlformats.org/officeDocument/2006/relationships/image" Target="../media/image970.png"/><Relationship Id="rId70" Type="http://schemas.openxmlformats.org/officeDocument/2006/relationships/image" Target="../media/image971.png"/><Relationship Id="rId71" Type="http://schemas.openxmlformats.org/officeDocument/2006/relationships/image" Target="../media/image972.png"/><Relationship Id="rId72" Type="http://schemas.openxmlformats.org/officeDocument/2006/relationships/image" Target="../media/image973.png"/><Relationship Id="rId73" Type="http://schemas.openxmlformats.org/officeDocument/2006/relationships/image" Target="../media/image974.png"/><Relationship Id="rId74" Type="http://schemas.openxmlformats.org/officeDocument/2006/relationships/image" Target="../media/image975.png"/><Relationship Id="rId75" Type="http://schemas.openxmlformats.org/officeDocument/2006/relationships/image" Target="../media/image976.png"/><Relationship Id="rId76" Type="http://schemas.openxmlformats.org/officeDocument/2006/relationships/image" Target="../media/image977.png"/><Relationship Id="rId77" Type="http://schemas.openxmlformats.org/officeDocument/2006/relationships/image" Target="../media/image978.png"/><Relationship Id="rId78" Type="http://schemas.openxmlformats.org/officeDocument/2006/relationships/image" Target="../media/image979.png"/><Relationship Id="rId79" Type="http://schemas.openxmlformats.org/officeDocument/2006/relationships/image" Target="../media/image980.png"/><Relationship Id="rId80" Type="http://schemas.openxmlformats.org/officeDocument/2006/relationships/image" Target="../media/image981.png"/><Relationship Id="rId81" Type="http://schemas.openxmlformats.org/officeDocument/2006/relationships/image" Target="../media/image982.png"/><Relationship Id="rId82" Type="http://schemas.openxmlformats.org/officeDocument/2006/relationships/image" Target="../media/image983.png"/><Relationship Id="rId83" Type="http://schemas.openxmlformats.org/officeDocument/2006/relationships/image" Target="../media/image984.png"/><Relationship Id="rId84" Type="http://schemas.openxmlformats.org/officeDocument/2006/relationships/image" Target="../media/image985.png"/><Relationship Id="rId85" Type="http://schemas.openxmlformats.org/officeDocument/2006/relationships/image" Target="../media/image986.png"/><Relationship Id="rId86" Type="http://schemas.openxmlformats.org/officeDocument/2006/relationships/image" Target="../media/image987.png"/><Relationship Id="rId87" Type="http://schemas.openxmlformats.org/officeDocument/2006/relationships/image" Target="../media/image988.png"/><Relationship Id="rId88" Type="http://schemas.openxmlformats.org/officeDocument/2006/relationships/image" Target="../media/image989.png"/><Relationship Id="rId89" Type="http://schemas.openxmlformats.org/officeDocument/2006/relationships/image" Target="../media/image99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91.png"/><Relationship Id="rId3" Type="http://schemas.openxmlformats.org/officeDocument/2006/relationships/image" Target="../media/image992.png"/><Relationship Id="rId4" Type="http://schemas.openxmlformats.org/officeDocument/2006/relationships/image" Target="../media/image993.png"/><Relationship Id="rId5" Type="http://schemas.openxmlformats.org/officeDocument/2006/relationships/image" Target="../media/image994.png"/><Relationship Id="rId6" Type="http://schemas.openxmlformats.org/officeDocument/2006/relationships/image" Target="../media/image995.png"/><Relationship Id="rId7" Type="http://schemas.openxmlformats.org/officeDocument/2006/relationships/image" Target="../media/image996.png"/><Relationship Id="rId8" Type="http://schemas.openxmlformats.org/officeDocument/2006/relationships/image" Target="../media/image997.png"/><Relationship Id="rId9" Type="http://schemas.openxmlformats.org/officeDocument/2006/relationships/image" Target="../media/image998.png"/><Relationship Id="rId10" Type="http://schemas.openxmlformats.org/officeDocument/2006/relationships/image" Target="../media/image999.png"/><Relationship Id="rId11" Type="http://schemas.openxmlformats.org/officeDocument/2006/relationships/image" Target="../media/image1000.png"/><Relationship Id="rId12" Type="http://schemas.openxmlformats.org/officeDocument/2006/relationships/image" Target="../media/image740.png"/><Relationship Id="rId13" Type="http://schemas.openxmlformats.org/officeDocument/2006/relationships/image" Target="../media/image1001.png"/><Relationship Id="rId14" Type="http://schemas.openxmlformats.org/officeDocument/2006/relationships/image" Target="../media/image1002.png"/><Relationship Id="rId15" Type="http://schemas.openxmlformats.org/officeDocument/2006/relationships/image" Target="../media/image1003.png"/><Relationship Id="rId16" Type="http://schemas.openxmlformats.org/officeDocument/2006/relationships/image" Target="../media/image1004.png"/><Relationship Id="rId17" Type="http://schemas.openxmlformats.org/officeDocument/2006/relationships/image" Target="../media/image1005.png"/><Relationship Id="rId18" Type="http://schemas.openxmlformats.org/officeDocument/2006/relationships/image" Target="../media/image1006.png"/><Relationship Id="rId19" Type="http://schemas.openxmlformats.org/officeDocument/2006/relationships/image" Target="../media/image1007.png"/><Relationship Id="rId20" Type="http://schemas.openxmlformats.org/officeDocument/2006/relationships/image" Target="../media/image1008.png"/><Relationship Id="rId21" Type="http://schemas.openxmlformats.org/officeDocument/2006/relationships/image" Target="../media/image1009.png"/><Relationship Id="rId22" Type="http://schemas.openxmlformats.org/officeDocument/2006/relationships/image" Target="../media/image1010.png"/><Relationship Id="rId23" Type="http://schemas.openxmlformats.org/officeDocument/2006/relationships/image" Target="../media/image1011.png"/><Relationship Id="rId24" Type="http://schemas.openxmlformats.org/officeDocument/2006/relationships/image" Target="../media/image1012.png"/><Relationship Id="rId25" Type="http://schemas.openxmlformats.org/officeDocument/2006/relationships/image" Target="../media/image1013.png"/><Relationship Id="rId26" Type="http://schemas.openxmlformats.org/officeDocument/2006/relationships/image" Target="../media/image1014.png"/><Relationship Id="rId27" Type="http://schemas.openxmlformats.org/officeDocument/2006/relationships/image" Target="../media/image1015.png"/><Relationship Id="rId28" Type="http://schemas.openxmlformats.org/officeDocument/2006/relationships/image" Target="../media/image1016.png"/><Relationship Id="rId29" Type="http://schemas.openxmlformats.org/officeDocument/2006/relationships/image" Target="../media/image1017.png"/><Relationship Id="rId30" Type="http://schemas.openxmlformats.org/officeDocument/2006/relationships/image" Target="../media/image1018.png"/><Relationship Id="rId31" Type="http://schemas.openxmlformats.org/officeDocument/2006/relationships/image" Target="../media/image1019.png"/><Relationship Id="rId32" Type="http://schemas.openxmlformats.org/officeDocument/2006/relationships/image" Target="../media/image1020.png"/><Relationship Id="rId33" Type="http://schemas.openxmlformats.org/officeDocument/2006/relationships/image" Target="../media/image1021.png"/><Relationship Id="rId34" Type="http://schemas.openxmlformats.org/officeDocument/2006/relationships/image" Target="../media/image1022.png"/><Relationship Id="rId35" Type="http://schemas.openxmlformats.org/officeDocument/2006/relationships/image" Target="../media/image1023.png"/><Relationship Id="rId36" Type="http://schemas.openxmlformats.org/officeDocument/2006/relationships/image" Target="../media/image1024.png"/><Relationship Id="rId37" Type="http://schemas.openxmlformats.org/officeDocument/2006/relationships/image" Target="../media/image1025.png"/><Relationship Id="rId38" Type="http://schemas.openxmlformats.org/officeDocument/2006/relationships/image" Target="../media/image1026.png"/><Relationship Id="rId39" Type="http://schemas.openxmlformats.org/officeDocument/2006/relationships/image" Target="../media/image1027.png"/><Relationship Id="rId40" Type="http://schemas.openxmlformats.org/officeDocument/2006/relationships/image" Target="../media/image1028.png"/><Relationship Id="rId41" Type="http://schemas.openxmlformats.org/officeDocument/2006/relationships/image" Target="../media/image1029.png"/><Relationship Id="rId42" Type="http://schemas.openxmlformats.org/officeDocument/2006/relationships/image" Target="../media/image1030.png"/><Relationship Id="rId43" Type="http://schemas.openxmlformats.org/officeDocument/2006/relationships/image" Target="../media/image1031.png"/><Relationship Id="rId44" Type="http://schemas.openxmlformats.org/officeDocument/2006/relationships/image" Target="../media/image1032.png"/><Relationship Id="rId45" Type="http://schemas.openxmlformats.org/officeDocument/2006/relationships/image" Target="../media/image1033.png"/><Relationship Id="rId46" Type="http://schemas.openxmlformats.org/officeDocument/2006/relationships/image" Target="../media/image1034.png"/><Relationship Id="rId47" Type="http://schemas.openxmlformats.org/officeDocument/2006/relationships/image" Target="../media/image1035.png"/><Relationship Id="rId48" Type="http://schemas.openxmlformats.org/officeDocument/2006/relationships/image" Target="../media/image1036.png"/><Relationship Id="rId49" Type="http://schemas.openxmlformats.org/officeDocument/2006/relationships/image" Target="../media/image1037.png"/><Relationship Id="rId50" Type="http://schemas.openxmlformats.org/officeDocument/2006/relationships/image" Target="../media/image1038.png"/><Relationship Id="rId51" Type="http://schemas.openxmlformats.org/officeDocument/2006/relationships/image" Target="../media/image1039.png"/><Relationship Id="rId52" Type="http://schemas.openxmlformats.org/officeDocument/2006/relationships/image" Target="../media/image1040.png"/><Relationship Id="rId53" Type="http://schemas.openxmlformats.org/officeDocument/2006/relationships/image" Target="../media/image1041.png"/><Relationship Id="rId54" Type="http://schemas.openxmlformats.org/officeDocument/2006/relationships/image" Target="../media/image1042.png"/><Relationship Id="rId55" Type="http://schemas.openxmlformats.org/officeDocument/2006/relationships/image" Target="../media/image1043.png"/><Relationship Id="rId56" Type="http://schemas.openxmlformats.org/officeDocument/2006/relationships/image" Target="../media/image1044.png"/><Relationship Id="rId57" Type="http://schemas.openxmlformats.org/officeDocument/2006/relationships/image" Target="../media/image1045.png"/><Relationship Id="rId58" Type="http://schemas.openxmlformats.org/officeDocument/2006/relationships/image" Target="../media/image1046.png"/><Relationship Id="rId59" Type="http://schemas.openxmlformats.org/officeDocument/2006/relationships/image" Target="../media/image1047.png"/><Relationship Id="rId60" Type="http://schemas.openxmlformats.org/officeDocument/2006/relationships/image" Target="../media/image1048.png"/><Relationship Id="rId61" Type="http://schemas.openxmlformats.org/officeDocument/2006/relationships/image" Target="../media/image1049.png"/><Relationship Id="rId62" Type="http://schemas.openxmlformats.org/officeDocument/2006/relationships/image" Target="../media/image1050.png"/><Relationship Id="rId63" Type="http://schemas.openxmlformats.org/officeDocument/2006/relationships/image" Target="../media/image1051.png"/><Relationship Id="rId64" Type="http://schemas.openxmlformats.org/officeDocument/2006/relationships/image" Target="../media/image1052.png"/><Relationship Id="rId65" Type="http://schemas.openxmlformats.org/officeDocument/2006/relationships/image" Target="../media/image1053.png"/><Relationship Id="rId66" Type="http://schemas.openxmlformats.org/officeDocument/2006/relationships/image" Target="../media/image1054.png"/><Relationship Id="rId67" Type="http://schemas.openxmlformats.org/officeDocument/2006/relationships/image" Target="../media/image1055.png"/><Relationship Id="rId68" Type="http://schemas.openxmlformats.org/officeDocument/2006/relationships/image" Target="../media/image1056.png"/><Relationship Id="rId69" Type="http://schemas.openxmlformats.org/officeDocument/2006/relationships/image" Target="../media/image1057.png"/><Relationship Id="rId70" Type="http://schemas.openxmlformats.org/officeDocument/2006/relationships/image" Target="../media/image1058.png"/><Relationship Id="rId71" Type="http://schemas.openxmlformats.org/officeDocument/2006/relationships/image" Target="../media/image1059.png"/><Relationship Id="rId72" Type="http://schemas.openxmlformats.org/officeDocument/2006/relationships/image" Target="../media/image1060.png"/><Relationship Id="rId73" Type="http://schemas.openxmlformats.org/officeDocument/2006/relationships/image" Target="../media/image1061.png"/><Relationship Id="rId74" Type="http://schemas.openxmlformats.org/officeDocument/2006/relationships/image" Target="../media/image1062.png"/><Relationship Id="rId75" Type="http://schemas.openxmlformats.org/officeDocument/2006/relationships/image" Target="../media/image1063.png"/><Relationship Id="rId76" Type="http://schemas.openxmlformats.org/officeDocument/2006/relationships/image" Target="../media/image1064.png"/><Relationship Id="rId77" Type="http://schemas.openxmlformats.org/officeDocument/2006/relationships/image" Target="../media/image1065.png"/><Relationship Id="rId78" Type="http://schemas.openxmlformats.org/officeDocument/2006/relationships/image" Target="../media/image1066.png"/><Relationship Id="rId79" Type="http://schemas.openxmlformats.org/officeDocument/2006/relationships/image" Target="../media/image1067.png"/><Relationship Id="rId80" Type="http://schemas.openxmlformats.org/officeDocument/2006/relationships/image" Target="../media/image1068.png"/><Relationship Id="rId81" Type="http://schemas.openxmlformats.org/officeDocument/2006/relationships/image" Target="../media/image106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70.png"/><Relationship Id="rId3" Type="http://schemas.openxmlformats.org/officeDocument/2006/relationships/image" Target="../media/image1071.png"/><Relationship Id="rId4" Type="http://schemas.openxmlformats.org/officeDocument/2006/relationships/image" Target="../media/image1072.png"/><Relationship Id="rId5" Type="http://schemas.openxmlformats.org/officeDocument/2006/relationships/image" Target="../media/image1073.png"/><Relationship Id="rId6" Type="http://schemas.openxmlformats.org/officeDocument/2006/relationships/image" Target="../media/image1074.png"/><Relationship Id="rId7" Type="http://schemas.openxmlformats.org/officeDocument/2006/relationships/image" Target="../media/image1075.png"/><Relationship Id="rId8" Type="http://schemas.openxmlformats.org/officeDocument/2006/relationships/image" Target="../media/image1076.png"/><Relationship Id="rId9" Type="http://schemas.openxmlformats.org/officeDocument/2006/relationships/image" Target="../media/image1077.png"/><Relationship Id="rId10" Type="http://schemas.openxmlformats.org/officeDocument/2006/relationships/image" Target="../media/image1078.png"/><Relationship Id="rId11" Type="http://schemas.openxmlformats.org/officeDocument/2006/relationships/image" Target="../media/image1079.png"/><Relationship Id="rId12" Type="http://schemas.openxmlformats.org/officeDocument/2006/relationships/image" Target="../media/image1080.png"/><Relationship Id="rId13" Type="http://schemas.openxmlformats.org/officeDocument/2006/relationships/image" Target="../media/image1081.png"/><Relationship Id="rId14" Type="http://schemas.openxmlformats.org/officeDocument/2006/relationships/image" Target="../media/image1082.png"/><Relationship Id="rId15" Type="http://schemas.openxmlformats.org/officeDocument/2006/relationships/image" Target="../media/image1083.png"/><Relationship Id="rId16" Type="http://schemas.openxmlformats.org/officeDocument/2006/relationships/image" Target="../media/image1084.png"/><Relationship Id="rId17" Type="http://schemas.openxmlformats.org/officeDocument/2006/relationships/image" Target="../media/image1085.png"/><Relationship Id="rId18" Type="http://schemas.openxmlformats.org/officeDocument/2006/relationships/image" Target="../media/image1086.png"/><Relationship Id="rId19" Type="http://schemas.openxmlformats.org/officeDocument/2006/relationships/image" Target="../media/image1087.png"/><Relationship Id="rId20" Type="http://schemas.openxmlformats.org/officeDocument/2006/relationships/image" Target="../media/image1088.png"/><Relationship Id="rId21" Type="http://schemas.openxmlformats.org/officeDocument/2006/relationships/image" Target="../media/image1089.png"/><Relationship Id="rId22" Type="http://schemas.openxmlformats.org/officeDocument/2006/relationships/image" Target="../media/image1090.png"/><Relationship Id="rId23" Type="http://schemas.openxmlformats.org/officeDocument/2006/relationships/image" Target="../media/image1091.png"/><Relationship Id="rId24" Type="http://schemas.openxmlformats.org/officeDocument/2006/relationships/image" Target="../media/image1092.png"/><Relationship Id="rId25" Type="http://schemas.openxmlformats.org/officeDocument/2006/relationships/image" Target="../media/image1093.png"/><Relationship Id="rId26" Type="http://schemas.openxmlformats.org/officeDocument/2006/relationships/image" Target="../media/image1094.png"/><Relationship Id="rId27" Type="http://schemas.openxmlformats.org/officeDocument/2006/relationships/image" Target="../media/image1095.png"/><Relationship Id="rId28" Type="http://schemas.openxmlformats.org/officeDocument/2006/relationships/image" Target="../media/image1096.png"/><Relationship Id="rId29" Type="http://schemas.openxmlformats.org/officeDocument/2006/relationships/image" Target="../media/image1097.png"/><Relationship Id="rId30" Type="http://schemas.openxmlformats.org/officeDocument/2006/relationships/image" Target="../media/image1098.png"/><Relationship Id="rId31" Type="http://schemas.openxmlformats.org/officeDocument/2006/relationships/image" Target="../media/image1099.png"/><Relationship Id="rId32" Type="http://schemas.openxmlformats.org/officeDocument/2006/relationships/image" Target="../media/image1100.png"/><Relationship Id="rId33" Type="http://schemas.openxmlformats.org/officeDocument/2006/relationships/image" Target="../media/image1101.png"/><Relationship Id="rId34" Type="http://schemas.openxmlformats.org/officeDocument/2006/relationships/image" Target="../media/image1102.png"/><Relationship Id="rId35" Type="http://schemas.openxmlformats.org/officeDocument/2006/relationships/image" Target="../media/image1103.png"/><Relationship Id="rId36" Type="http://schemas.openxmlformats.org/officeDocument/2006/relationships/image" Target="../media/image1104.png"/><Relationship Id="rId37" Type="http://schemas.openxmlformats.org/officeDocument/2006/relationships/image" Target="../media/image1105.png"/><Relationship Id="rId38" Type="http://schemas.openxmlformats.org/officeDocument/2006/relationships/image" Target="../media/image1106.png"/><Relationship Id="rId39" Type="http://schemas.openxmlformats.org/officeDocument/2006/relationships/image" Target="../media/image1107.png"/><Relationship Id="rId40" Type="http://schemas.openxmlformats.org/officeDocument/2006/relationships/image" Target="../media/image1108.png"/><Relationship Id="rId41" Type="http://schemas.openxmlformats.org/officeDocument/2006/relationships/image" Target="../media/image1109.png"/><Relationship Id="rId42" Type="http://schemas.openxmlformats.org/officeDocument/2006/relationships/image" Target="../media/image1110.png"/><Relationship Id="rId43" Type="http://schemas.openxmlformats.org/officeDocument/2006/relationships/image" Target="../media/image1111.png"/><Relationship Id="rId44" Type="http://schemas.openxmlformats.org/officeDocument/2006/relationships/image" Target="../media/image1112.png"/><Relationship Id="rId45" Type="http://schemas.openxmlformats.org/officeDocument/2006/relationships/image" Target="../media/image1113.png"/><Relationship Id="rId46" Type="http://schemas.openxmlformats.org/officeDocument/2006/relationships/image" Target="../media/image1114.png"/><Relationship Id="rId47" Type="http://schemas.openxmlformats.org/officeDocument/2006/relationships/image" Target="../media/image1115.png"/><Relationship Id="rId48" Type="http://schemas.openxmlformats.org/officeDocument/2006/relationships/image" Target="../media/image1116.png"/><Relationship Id="rId49" Type="http://schemas.openxmlformats.org/officeDocument/2006/relationships/image" Target="../media/image1117.png"/><Relationship Id="rId50" Type="http://schemas.openxmlformats.org/officeDocument/2006/relationships/image" Target="../media/image1118.png"/><Relationship Id="rId51" Type="http://schemas.openxmlformats.org/officeDocument/2006/relationships/image" Target="../media/image1119.png"/><Relationship Id="rId52" Type="http://schemas.openxmlformats.org/officeDocument/2006/relationships/image" Target="../media/image1120.png"/><Relationship Id="rId53" Type="http://schemas.openxmlformats.org/officeDocument/2006/relationships/image" Target="../media/image1121.png"/><Relationship Id="rId54" Type="http://schemas.openxmlformats.org/officeDocument/2006/relationships/image" Target="../media/image1122.png"/><Relationship Id="rId55" Type="http://schemas.openxmlformats.org/officeDocument/2006/relationships/image" Target="../media/image1123.png"/><Relationship Id="rId56" Type="http://schemas.openxmlformats.org/officeDocument/2006/relationships/image" Target="../media/image1124.png"/><Relationship Id="rId57" Type="http://schemas.openxmlformats.org/officeDocument/2006/relationships/image" Target="../media/image1125.png"/><Relationship Id="rId58" Type="http://schemas.openxmlformats.org/officeDocument/2006/relationships/image" Target="../media/image1126.png"/><Relationship Id="rId59" Type="http://schemas.openxmlformats.org/officeDocument/2006/relationships/image" Target="../media/image1127.png"/><Relationship Id="rId60" Type="http://schemas.openxmlformats.org/officeDocument/2006/relationships/image" Target="../media/image1128.png"/><Relationship Id="rId61" Type="http://schemas.openxmlformats.org/officeDocument/2006/relationships/image" Target="../media/image1129.png"/><Relationship Id="rId62" Type="http://schemas.openxmlformats.org/officeDocument/2006/relationships/image" Target="../media/image1130.png"/><Relationship Id="rId63" Type="http://schemas.openxmlformats.org/officeDocument/2006/relationships/image" Target="../media/image1131.png"/><Relationship Id="rId64" Type="http://schemas.openxmlformats.org/officeDocument/2006/relationships/image" Target="../media/image113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png"/><Relationship Id="rId17" Type="http://schemas.openxmlformats.org/officeDocument/2006/relationships/image" Target="../media/image61.png"/><Relationship Id="rId18" Type="http://schemas.openxmlformats.org/officeDocument/2006/relationships/image" Target="../media/image62.png"/><Relationship Id="rId19" Type="http://schemas.openxmlformats.org/officeDocument/2006/relationships/image" Target="../media/image63.png"/><Relationship Id="rId20" Type="http://schemas.openxmlformats.org/officeDocument/2006/relationships/image" Target="../media/image64.png"/><Relationship Id="rId21" Type="http://schemas.openxmlformats.org/officeDocument/2006/relationships/image" Target="../media/image65.png"/><Relationship Id="rId22" Type="http://schemas.openxmlformats.org/officeDocument/2006/relationships/image" Target="../media/image3.png"/><Relationship Id="rId23" Type="http://schemas.openxmlformats.org/officeDocument/2006/relationships/image" Target="../media/image66.png"/><Relationship Id="rId24" Type="http://schemas.openxmlformats.org/officeDocument/2006/relationships/image" Target="../media/image67.png"/><Relationship Id="rId25" Type="http://schemas.openxmlformats.org/officeDocument/2006/relationships/image" Target="../media/image68.png"/><Relationship Id="rId26" Type="http://schemas.openxmlformats.org/officeDocument/2006/relationships/image" Target="../media/image69.png"/><Relationship Id="rId27" Type="http://schemas.openxmlformats.org/officeDocument/2006/relationships/image" Target="../media/image70.png"/><Relationship Id="rId28" Type="http://schemas.openxmlformats.org/officeDocument/2006/relationships/image" Target="../media/image71.png"/><Relationship Id="rId29" Type="http://schemas.openxmlformats.org/officeDocument/2006/relationships/image" Target="../media/image72.png"/><Relationship Id="rId30" Type="http://schemas.openxmlformats.org/officeDocument/2006/relationships/image" Target="../media/image73.png"/><Relationship Id="rId31" Type="http://schemas.openxmlformats.org/officeDocument/2006/relationships/image" Target="../media/image74.png"/><Relationship Id="rId32" Type="http://schemas.openxmlformats.org/officeDocument/2006/relationships/image" Target="../media/image75.png"/><Relationship Id="rId33" Type="http://schemas.openxmlformats.org/officeDocument/2006/relationships/image" Target="../media/image76.png"/><Relationship Id="rId34" Type="http://schemas.openxmlformats.org/officeDocument/2006/relationships/image" Target="../media/image77.png"/><Relationship Id="rId35" Type="http://schemas.openxmlformats.org/officeDocument/2006/relationships/image" Target="../media/image78.png"/><Relationship Id="rId36" Type="http://schemas.openxmlformats.org/officeDocument/2006/relationships/image" Target="../media/image79.png"/><Relationship Id="rId37" Type="http://schemas.openxmlformats.org/officeDocument/2006/relationships/image" Target="../media/image80.png"/><Relationship Id="rId38" Type="http://schemas.openxmlformats.org/officeDocument/2006/relationships/image" Target="../media/image81.png"/><Relationship Id="rId39" Type="http://schemas.openxmlformats.org/officeDocument/2006/relationships/image" Target="../media/image82.png"/><Relationship Id="rId40" Type="http://schemas.openxmlformats.org/officeDocument/2006/relationships/image" Target="../media/image83.png"/><Relationship Id="rId41" Type="http://schemas.openxmlformats.org/officeDocument/2006/relationships/image" Target="../media/image84.png"/><Relationship Id="rId42" Type="http://schemas.openxmlformats.org/officeDocument/2006/relationships/image" Target="../media/image85.png"/><Relationship Id="rId43" Type="http://schemas.openxmlformats.org/officeDocument/2006/relationships/image" Target="../media/image86.png"/><Relationship Id="rId44" Type="http://schemas.openxmlformats.org/officeDocument/2006/relationships/image" Target="../media/image87.png"/><Relationship Id="rId45" Type="http://schemas.openxmlformats.org/officeDocument/2006/relationships/image" Target="../media/image88.png"/><Relationship Id="rId46" Type="http://schemas.openxmlformats.org/officeDocument/2006/relationships/image" Target="../media/image89.png"/><Relationship Id="rId47" Type="http://schemas.openxmlformats.org/officeDocument/2006/relationships/image" Target="../media/image90.png"/><Relationship Id="rId48" Type="http://schemas.openxmlformats.org/officeDocument/2006/relationships/image" Target="../media/image91.png"/><Relationship Id="rId49" Type="http://schemas.openxmlformats.org/officeDocument/2006/relationships/image" Target="../media/image92.png"/><Relationship Id="rId50" Type="http://schemas.openxmlformats.org/officeDocument/2006/relationships/image" Target="../media/image93.png"/><Relationship Id="rId51" Type="http://schemas.openxmlformats.org/officeDocument/2006/relationships/image" Target="../media/image94.png"/><Relationship Id="rId52" Type="http://schemas.openxmlformats.org/officeDocument/2006/relationships/image" Target="../media/image95.png"/><Relationship Id="rId53" Type="http://schemas.openxmlformats.org/officeDocument/2006/relationships/image" Target="../media/image96.png"/><Relationship Id="rId54" Type="http://schemas.openxmlformats.org/officeDocument/2006/relationships/image" Target="../media/image97.png"/><Relationship Id="rId55" Type="http://schemas.openxmlformats.org/officeDocument/2006/relationships/image" Target="../media/image98.png"/><Relationship Id="rId56" Type="http://schemas.openxmlformats.org/officeDocument/2006/relationships/image" Target="../media/image99.png"/><Relationship Id="rId57" Type="http://schemas.openxmlformats.org/officeDocument/2006/relationships/image" Target="../media/image100.png"/><Relationship Id="rId58" Type="http://schemas.openxmlformats.org/officeDocument/2006/relationships/image" Target="../media/image101.png"/><Relationship Id="rId59" Type="http://schemas.openxmlformats.org/officeDocument/2006/relationships/image" Target="../media/image102.png"/><Relationship Id="rId60" Type="http://schemas.openxmlformats.org/officeDocument/2006/relationships/image" Target="../media/image103.png"/><Relationship Id="rId61" Type="http://schemas.openxmlformats.org/officeDocument/2006/relationships/image" Target="../media/image104.png"/><Relationship Id="rId62" Type="http://schemas.openxmlformats.org/officeDocument/2006/relationships/image" Target="../media/image105.png"/><Relationship Id="rId63" Type="http://schemas.openxmlformats.org/officeDocument/2006/relationships/image" Target="../media/image106.png"/><Relationship Id="rId64" Type="http://schemas.openxmlformats.org/officeDocument/2006/relationships/image" Target="../media/image107.png"/><Relationship Id="rId65" Type="http://schemas.openxmlformats.org/officeDocument/2006/relationships/image" Target="../media/image108.png"/><Relationship Id="rId66" Type="http://schemas.openxmlformats.org/officeDocument/2006/relationships/image" Target="../media/image109.png"/><Relationship Id="rId67" Type="http://schemas.openxmlformats.org/officeDocument/2006/relationships/image" Target="../media/image110.png"/><Relationship Id="rId68" Type="http://schemas.openxmlformats.org/officeDocument/2006/relationships/image" Target="../media/image111.png"/><Relationship Id="rId69" Type="http://schemas.openxmlformats.org/officeDocument/2006/relationships/image" Target="../media/image11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33.png"/><Relationship Id="rId3" Type="http://schemas.openxmlformats.org/officeDocument/2006/relationships/image" Target="../media/image1134.png"/><Relationship Id="rId4" Type="http://schemas.openxmlformats.org/officeDocument/2006/relationships/image" Target="../media/image1135.png"/><Relationship Id="rId5" Type="http://schemas.openxmlformats.org/officeDocument/2006/relationships/image" Target="../media/image1136.png"/><Relationship Id="rId6" Type="http://schemas.openxmlformats.org/officeDocument/2006/relationships/image" Target="../media/image1137.png"/><Relationship Id="rId7" Type="http://schemas.openxmlformats.org/officeDocument/2006/relationships/image" Target="../media/image1138.png"/><Relationship Id="rId8" Type="http://schemas.openxmlformats.org/officeDocument/2006/relationships/image" Target="../media/image1139.png"/><Relationship Id="rId9" Type="http://schemas.openxmlformats.org/officeDocument/2006/relationships/image" Target="../media/image1140.png"/><Relationship Id="rId10" Type="http://schemas.openxmlformats.org/officeDocument/2006/relationships/image" Target="../media/image1141.png"/><Relationship Id="rId11" Type="http://schemas.openxmlformats.org/officeDocument/2006/relationships/image" Target="../media/image1142.png"/><Relationship Id="rId12" Type="http://schemas.openxmlformats.org/officeDocument/2006/relationships/image" Target="../media/image1143.png"/><Relationship Id="rId13" Type="http://schemas.openxmlformats.org/officeDocument/2006/relationships/image" Target="../media/image1144.png"/><Relationship Id="rId14" Type="http://schemas.openxmlformats.org/officeDocument/2006/relationships/image" Target="../media/image1145.png"/><Relationship Id="rId15" Type="http://schemas.openxmlformats.org/officeDocument/2006/relationships/image" Target="../media/image1146.png"/><Relationship Id="rId16" Type="http://schemas.openxmlformats.org/officeDocument/2006/relationships/image" Target="../media/image1147.png"/><Relationship Id="rId17" Type="http://schemas.openxmlformats.org/officeDocument/2006/relationships/image" Target="../media/image1148.png"/><Relationship Id="rId18" Type="http://schemas.openxmlformats.org/officeDocument/2006/relationships/image" Target="../media/image1149.png"/><Relationship Id="rId19" Type="http://schemas.openxmlformats.org/officeDocument/2006/relationships/image" Target="../media/image1150.png"/><Relationship Id="rId20" Type="http://schemas.openxmlformats.org/officeDocument/2006/relationships/image" Target="../media/image1151.png"/><Relationship Id="rId21" Type="http://schemas.openxmlformats.org/officeDocument/2006/relationships/image" Target="../media/image1152.png"/><Relationship Id="rId22" Type="http://schemas.openxmlformats.org/officeDocument/2006/relationships/image" Target="../media/image1153.png"/><Relationship Id="rId23" Type="http://schemas.openxmlformats.org/officeDocument/2006/relationships/image" Target="../media/image1154.png"/><Relationship Id="rId24" Type="http://schemas.openxmlformats.org/officeDocument/2006/relationships/image" Target="../media/image1155.png"/><Relationship Id="rId25" Type="http://schemas.openxmlformats.org/officeDocument/2006/relationships/image" Target="../media/image1156.png"/><Relationship Id="rId26" Type="http://schemas.openxmlformats.org/officeDocument/2006/relationships/image" Target="../media/image1157.png"/><Relationship Id="rId27" Type="http://schemas.openxmlformats.org/officeDocument/2006/relationships/image" Target="../media/image1158.png"/><Relationship Id="rId28" Type="http://schemas.openxmlformats.org/officeDocument/2006/relationships/image" Target="../media/image1159.png"/><Relationship Id="rId29" Type="http://schemas.openxmlformats.org/officeDocument/2006/relationships/image" Target="../media/image1160.png"/><Relationship Id="rId30" Type="http://schemas.openxmlformats.org/officeDocument/2006/relationships/image" Target="../media/image1161.png"/><Relationship Id="rId31" Type="http://schemas.openxmlformats.org/officeDocument/2006/relationships/image" Target="../media/image1162.png"/><Relationship Id="rId32" Type="http://schemas.openxmlformats.org/officeDocument/2006/relationships/image" Target="../media/image1163.png"/><Relationship Id="rId33" Type="http://schemas.openxmlformats.org/officeDocument/2006/relationships/image" Target="../media/image1164.png"/><Relationship Id="rId34" Type="http://schemas.openxmlformats.org/officeDocument/2006/relationships/image" Target="../media/image1165.png"/><Relationship Id="rId35" Type="http://schemas.openxmlformats.org/officeDocument/2006/relationships/image" Target="../media/image1166.png"/><Relationship Id="rId36" Type="http://schemas.openxmlformats.org/officeDocument/2006/relationships/image" Target="../media/image1167.png"/><Relationship Id="rId37" Type="http://schemas.openxmlformats.org/officeDocument/2006/relationships/image" Target="../media/image1168.png"/><Relationship Id="rId38" Type="http://schemas.openxmlformats.org/officeDocument/2006/relationships/image" Target="../media/image740.png"/><Relationship Id="rId39" Type="http://schemas.openxmlformats.org/officeDocument/2006/relationships/image" Target="../media/image1169.png"/><Relationship Id="rId40" Type="http://schemas.openxmlformats.org/officeDocument/2006/relationships/image" Target="../media/image1170.png"/><Relationship Id="rId41" Type="http://schemas.openxmlformats.org/officeDocument/2006/relationships/image" Target="../media/image1171.png"/><Relationship Id="rId42" Type="http://schemas.openxmlformats.org/officeDocument/2006/relationships/image" Target="../media/image1172.png"/><Relationship Id="rId43" Type="http://schemas.openxmlformats.org/officeDocument/2006/relationships/image" Target="../media/image1173.png"/><Relationship Id="rId44" Type="http://schemas.openxmlformats.org/officeDocument/2006/relationships/image" Target="../media/image1174.png"/><Relationship Id="rId45" Type="http://schemas.openxmlformats.org/officeDocument/2006/relationships/image" Target="../media/image1175.png"/><Relationship Id="rId46" Type="http://schemas.openxmlformats.org/officeDocument/2006/relationships/image" Target="../media/image1176.png"/><Relationship Id="rId47" Type="http://schemas.openxmlformats.org/officeDocument/2006/relationships/image" Target="../media/image1177.png"/><Relationship Id="rId48" Type="http://schemas.openxmlformats.org/officeDocument/2006/relationships/image" Target="../media/image1178.png"/><Relationship Id="rId49" Type="http://schemas.openxmlformats.org/officeDocument/2006/relationships/image" Target="../media/image1179.png"/><Relationship Id="rId50" Type="http://schemas.openxmlformats.org/officeDocument/2006/relationships/image" Target="../media/image1180.png"/><Relationship Id="rId51" Type="http://schemas.openxmlformats.org/officeDocument/2006/relationships/image" Target="../media/image1181.png"/><Relationship Id="rId52" Type="http://schemas.openxmlformats.org/officeDocument/2006/relationships/image" Target="../media/image1182.png"/><Relationship Id="rId53" Type="http://schemas.openxmlformats.org/officeDocument/2006/relationships/image" Target="../media/image1183.png"/><Relationship Id="rId54" Type="http://schemas.openxmlformats.org/officeDocument/2006/relationships/image" Target="../media/image1184.png"/><Relationship Id="rId55" Type="http://schemas.openxmlformats.org/officeDocument/2006/relationships/image" Target="../media/image1185.png"/><Relationship Id="rId56" Type="http://schemas.openxmlformats.org/officeDocument/2006/relationships/image" Target="../media/image1186.png"/><Relationship Id="rId57" Type="http://schemas.openxmlformats.org/officeDocument/2006/relationships/image" Target="../media/image1187.png"/><Relationship Id="rId58" Type="http://schemas.openxmlformats.org/officeDocument/2006/relationships/image" Target="../media/image1188.png"/><Relationship Id="rId59" Type="http://schemas.openxmlformats.org/officeDocument/2006/relationships/image" Target="../media/image1189.png"/><Relationship Id="rId60" Type="http://schemas.openxmlformats.org/officeDocument/2006/relationships/image" Target="../media/image1190.png"/><Relationship Id="rId61" Type="http://schemas.openxmlformats.org/officeDocument/2006/relationships/image" Target="../media/image1191.png"/><Relationship Id="rId62" Type="http://schemas.openxmlformats.org/officeDocument/2006/relationships/image" Target="../media/image1192.png"/><Relationship Id="rId63" Type="http://schemas.openxmlformats.org/officeDocument/2006/relationships/image" Target="../media/image1193.png"/><Relationship Id="rId64" Type="http://schemas.openxmlformats.org/officeDocument/2006/relationships/image" Target="../media/image1194.png"/><Relationship Id="rId65" Type="http://schemas.openxmlformats.org/officeDocument/2006/relationships/image" Target="../media/image1195.png"/><Relationship Id="rId66" Type="http://schemas.openxmlformats.org/officeDocument/2006/relationships/image" Target="../media/image1196.png"/><Relationship Id="rId67" Type="http://schemas.openxmlformats.org/officeDocument/2006/relationships/image" Target="../media/image1197.png"/><Relationship Id="rId68" Type="http://schemas.openxmlformats.org/officeDocument/2006/relationships/image" Target="../media/image1198.png"/><Relationship Id="rId69" Type="http://schemas.openxmlformats.org/officeDocument/2006/relationships/image" Target="../media/image1199.png"/><Relationship Id="rId70" Type="http://schemas.openxmlformats.org/officeDocument/2006/relationships/image" Target="../media/image1200.png"/><Relationship Id="rId71" Type="http://schemas.openxmlformats.org/officeDocument/2006/relationships/image" Target="../media/image120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image" Target="../media/image119.png"/><Relationship Id="rId9" Type="http://schemas.openxmlformats.org/officeDocument/2006/relationships/image" Target="../media/image120.png"/><Relationship Id="rId10" Type="http://schemas.openxmlformats.org/officeDocument/2006/relationships/image" Target="../media/image121.png"/><Relationship Id="rId11" Type="http://schemas.openxmlformats.org/officeDocument/2006/relationships/image" Target="../media/image122.png"/><Relationship Id="rId12" Type="http://schemas.openxmlformats.org/officeDocument/2006/relationships/image" Target="../media/image123.png"/><Relationship Id="rId13" Type="http://schemas.openxmlformats.org/officeDocument/2006/relationships/image" Target="../media/image124.png"/><Relationship Id="rId14" Type="http://schemas.openxmlformats.org/officeDocument/2006/relationships/image" Target="../media/image125.png"/><Relationship Id="rId15" Type="http://schemas.openxmlformats.org/officeDocument/2006/relationships/image" Target="../media/image126.png"/><Relationship Id="rId16" Type="http://schemas.openxmlformats.org/officeDocument/2006/relationships/image" Target="../media/image127.png"/><Relationship Id="rId17" Type="http://schemas.openxmlformats.org/officeDocument/2006/relationships/image" Target="../media/image128.png"/><Relationship Id="rId18" Type="http://schemas.openxmlformats.org/officeDocument/2006/relationships/image" Target="../media/image129.png"/><Relationship Id="rId19" Type="http://schemas.openxmlformats.org/officeDocument/2006/relationships/image" Target="../media/image130.png"/><Relationship Id="rId20" Type="http://schemas.openxmlformats.org/officeDocument/2006/relationships/image" Target="../media/image131.png"/><Relationship Id="rId21" Type="http://schemas.openxmlformats.org/officeDocument/2006/relationships/image" Target="../media/image132.png"/><Relationship Id="rId22" Type="http://schemas.openxmlformats.org/officeDocument/2006/relationships/image" Target="../media/image133.png"/><Relationship Id="rId23" Type="http://schemas.openxmlformats.org/officeDocument/2006/relationships/image" Target="../media/image3.png"/><Relationship Id="rId24" Type="http://schemas.openxmlformats.org/officeDocument/2006/relationships/image" Target="../media/image134.png"/><Relationship Id="rId25" Type="http://schemas.openxmlformats.org/officeDocument/2006/relationships/image" Target="../media/image135.png"/><Relationship Id="rId26" Type="http://schemas.openxmlformats.org/officeDocument/2006/relationships/image" Target="../media/image136.png"/><Relationship Id="rId27" Type="http://schemas.openxmlformats.org/officeDocument/2006/relationships/image" Target="../media/image137.png"/><Relationship Id="rId28" Type="http://schemas.openxmlformats.org/officeDocument/2006/relationships/image" Target="../media/image138.png"/><Relationship Id="rId29" Type="http://schemas.openxmlformats.org/officeDocument/2006/relationships/image" Target="../media/image139.png"/><Relationship Id="rId30" Type="http://schemas.openxmlformats.org/officeDocument/2006/relationships/image" Target="../media/image140.png"/><Relationship Id="rId31" Type="http://schemas.openxmlformats.org/officeDocument/2006/relationships/image" Target="../media/image141.png"/><Relationship Id="rId32" Type="http://schemas.openxmlformats.org/officeDocument/2006/relationships/image" Target="../media/image142.png"/><Relationship Id="rId33" Type="http://schemas.openxmlformats.org/officeDocument/2006/relationships/image" Target="../media/image143.png"/><Relationship Id="rId34" Type="http://schemas.openxmlformats.org/officeDocument/2006/relationships/image" Target="../media/image144.png"/><Relationship Id="rId35" Type="http://schemas.openxmlformats.org/officeDocument/2006/relationships/image" Target="../media/image145.png"/><Relationship Id="rId36" Type="http://schemas.openxmlformats.org/officeDocument/2006/relationships/image" Target="../media/image146.png"/><Relationship Id="rId37" Type="http://schemas.openxmlformats.org/officeDocument/2006/relationships/image" Target="../media/image147.png"/><Relationship Id="rId38" Type="http://schemas.openxmlformats.org/officeDocument/2006/relationships/image" Target="../media/image148.png"/><Relationship Id="rId39" Type="http://schemas.openxmlformats.org/officeDocument/2006/relationships/image" Target="../media/image149.png"/><Relationship Id="rId40" Type="http://schemas.openxmlformats.org/officeDocument/2006/relationships/image" Target="../media/image150.png"/><Relationship Id="rId41" Type="http://schemas.openxmlformats.org/officeDocument/2006/relationships/image" Target="../media/image151.png"/><Relationship Id="rId42" Type="http://schemas.openxmlformats.org/officeDocument/2006/relationships/image" Target="../media/image152.png"/><Relationship Id="rId43" Type="http://schemas.openxmlformats.org/officeDocument/2006/relationships/image" Target="../media/image153.png"/><Relationship Id="rId44" Type="http://schemas.openxmlformats.org/officeDocument/2006/relationships/image" Target="../media/image154.png"/><Relationship Id="rId45" Type="http://schemas.openxmlformats.org/officeDocument/2006/relationships/image" Target="../media/image155.png"/><Relationship Id="rId46" Type="http://schemas.openxmlformats.org/officeDocument/2006/relationships/image" Target="../media/image156.png"/><Relationship Id="rId47" Type="http://schemas.openxmlformats.org/officeDocument/2006/relationships/image" Target="../media/image157.png"/><Relationship Id="rId48" Type="http://schemas.openxmlformats.org/officeDocument/2006/relationships/image" Target="../media/image158.png"/><Relationship Id="rId49" Type="http://schemas.openxmlformats.org/officeDocument/2006/relationships/image" Target="../media/image159.png"/><Relationship Id="rId50" Type="http://schemas.openxmlformats.org/officeDocument/2006/relationships/image" Target="../media/image160.png"/><Relationship Id="rId51" Type="http://schemas.openxmlformats.org/officeDocument/2006/relationships/image" Target="../media/image161.png"/><Relationship Id="rId52" Type="http://schemas.openxmlformats.org/officeDocument/2006/relationships/image" Target="../media/image162.png"/><Relationship Id="rId53" Type="http://schemas.openxmlformats.org/officeDocument/2006/relationships/image" Target="../media/image163.png"/><Relationship Id="rId54" Type="http://schemas.openxmlformats.org/officeDocument/2006/relationships/image" Target="../media/image164.png"/><Relationship Id="rId55" Type="http://schemas.openxmlformats.org/officeDocument/2006/relationships/image" Target="../media/image165.png"/><Relationship Id="rId56" Type="http://schemas.openxmlformats.org/officeDocument/2006/relationships/image" Target="../media/image166.png"/><Relationship Id="rId57" Type="http://schemas.openxmlformats.org/officeDocument/2006/relationships/image" Target="../media/image167.png"/><Relationship Id="rId58" Type="http://schemas.openxmlformats.org/officeDocument/2006/relationships/image" Target="../media/image168.png"/><Relationship Id="rId59" Type="http://schemas.openxmlformats.org/officeDocument/2006/relationships/image" Target="../media/image169.png"/><Relationship Id="rId60" Type="http://schemas.openxmlformats.org/officeDocument/2006/relationships/image" Target="../media/image170.png"/><Relationship Id="rId61" Type="http://schemas.openxmlformats.org/officeDocument/2006/relationships/image" Target="../media/image171.png"/><Relationship Id="rId62" Type="http://schemas.openxmlformats.org/officeDocument/2006/relationships/image" Target="../media/image172.png"/><Relationship Id="rId63" Type="http://schemas.openxmlformats.org/officeDocument/2006/relationships/image" Target="../media/image173.png"/><Relationship Id="rId64" Type="http://schemas.openxmlformats.org/officeDocument/2006/relationships/image" Target="../media/image174.png"/><Relationship Id="rId65" Type="http://schemas.openxmlformats.org/officeDocument/2006/relationships/image" Target="../media/image175.png"/><Relationship Id="rId66" Type="http://schemas.openxmlformats.org/officeDocument/2006/relationships/image" Target="../media/image176.png"/><Relationship Id="rId67" Type="http://schemas.openxmlformats.org/officeDocument/2006/relationships/image" Target="../media/image177.png"/><Relationship Id="rId68" Type="http://schemas.openxmlformats.org/officeDocument/2006/relationships/image" Target="../media/image178.png"/><Relationship Id="rId69" Type="http://schemas.openxmlformats.org/officeDocument/2006/relationships/image" Target="../media/image179.png"/><Relationship Id="rId70" Type="http://schemas.openxmlformats.org/officeDocument/2006/relationships/image" Target="../media/image180.png"/><Relationship Id="rId71" Type="http://schemas.openxmlformats.org/officeDocument/2006/relationships/image" Target="../media/image181.png"/><Relationship Id="rId72" Type="http://schemas.openxmlformats.org/officeDocument/2006/relationships/image" Target="../media/image182.png"/><Relationship Id="rId73" Type="http://schemas.openxmlformats.org/officeDocument/2006/relationships/image" Target="../media/image183.png"/><Relationship Id="rId74" Type="http://schemas.openxmlformats.org/officeDocument/2006/relationships/image" Target="../media/image184.png"/><Relationship Id="rId75" Type="http://schemas.openxmlformats.org/officeDocument/2006/relationships/image" Target="../media/image185.png"/><Relationship Id="rId76" Type="http://schemas.openxmlformats.org/officeDocument/2006/relationships/image" Target="../media/image186.png"/><Relationship Id="rId77" Type="http://schemas.openxmlformats.org/officeDocument/2006/relationships/image" Target="../media/image187.png"/><Relationship Id="rId78" Type="http://schemas.openxmlformats.org/officeDocument/2006/relationships/image" Target="../media/image188.png"/><Relationship Id="rId79" Type="http://schemas.openxmlformats.org/officeDocument/2006/relationships/image" Target="../media/image18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0.png"/><Relationship Id="rId3" Type="http://schemas.openxmlformats.org/officeDocument/2006/relationships/image" Target="../media/image191.png"/><Relationship Id="rId4" Type="http://schemas.openxmlformats.org/officeDocument/2006/relationships/image" Target="../media/image192.png"/><Relationship Id="rId5" Type="http://schemas.openxmlformats.org/officeDocument/2006/relationships/image" Target="../media/image193.png"/><Relationship Id="rId6" Type="http://schemas.openxmlformats.org/officeDocument/2006/relationships/image" Target="../media/image194.png"/><Relationship Id="rId7" Type="http://schemas.openxmlformats.org/officeDocument/2006/relationships/image" Target="../media/image195.png"/><Relationship Id="rId8" Type="http://schemas.openxmlformats.org/officeDocument/2006/relationships/image" Target="../media/image196.png"/><Relationship Id="rId9" Type="http://schemas.openxmlformats.org/officeDocument/2006/relationships/image" Target="../media/image3.png"/><Relationship Id="rId10" Type="http://schemas.openxmlformats.org/officeDocument/2006/relationships/image" Target="../media/image197.png"/><Relationship Id="rId11" Type="http://schemas.openxmlformats.org/officeDocument/2006/relationships/image" Target="../media/image198.png"/><Relationship Id="rId12" Type="http://schemas.openxmlformats.org/officeDocument/2006/relationships/image" Target="../media/image199.png"/><Relationship Id="rId13" Type="http://schemas.openxmlformats.org/officeDocument/2006/relationships/image" Target="../media/image200.png"/><Relationship Id="rId14" Type="http://schemas.openxmlformats.org/officeDocument/2006/relationships/image" Target="../media/image201.png"/><Relationship Id="rId15" Type="http://schemas.openxmlformats.org/officeDocument/2006/relationships/image" Target="../media/image202.png"/><Relationship Id="rId16" Type="http://schemas.openxmlformats.org/officeDocument/2006/relationships/image" Target="../media/image203.png"/><Relationship Id="rId17" Type="http://schemas.openxmlformats.org/officeDocument/2006/relationships/image" Target="../media/image204.png"/><Relationship Id="rId18" Type="http://schemas.openxmlformats.org/officeDocument/2006/relationships/image" Target="../media/image205.png"/><Relationship Id="rId19" Type="http://schemas.openxmlformats.org/officeDocument/2006/relationships/image" Target="../media/image206.png"/><Relationship Id="rId20" Type="http://schemas.openxmlformats.org/officeDocument/2006/relationships/image" Target="../media/image207.png"/><Relationship Id="rId21" Type="http://schemas.openxmlformats.org/officeDocument/2006/relationships/image" Target="../media/image208.png"/><Relationship Id="rId22" Type="http://schemas.openxmlformats.org/officeDocument/2006/relationships/image" Target="../media/image209.png"/><Relationship Id="rId23" Type="http://schemas.openxmlformats.org/officeDocument/2006/relationships/image" Target="../media/image210.png"/><Relationship Id="rId24" Type="http://schemas.openxmlformats.org/officeDocument/2006/relationships/image" Target="../media/image211.png"/><Relationship Id="rId25" Type="http://schemas.openxmlformats.org/officeDocument/2006/relationships/image" Target="../media/image212.png"/><Relationship Id="rId26" Type="http://schemas.openxmlformats.org/officeDocument/2006/relationships/image" Target="../media/image213.png"/><Relationship Id="rId27" Type="http://schemas.openxmlformats.org/officeDocument/2006/relationships/image" Target="../media/image214.png"/><Relationship Id="rId28" Type="http://schemas.openxmlformats.org/officeDocument/2006/relationships/image" Target="../media/image215.png"/><Relationship Id="rId29" Type="http://schemas.openxmlformats.org/officeDocument/2006/relationships/image" Target="../media/image216.png"/><Relationship Id="rId30" Type="http://schemas.openxmlformats.org/officeDocument/2006/relationships/image" Target="../media/image217.png"/><Relationship Id="rId31" Type="http://schemas.openxmlformats.org/officeDocument/2006/relationships/image" Target="../media/image218.png"/><Relationship Id="rId32" Type="http://schemas.openxmlformats.org/officeDocument/2006/relationships/image" Target="../media/image219.png"/><Relationship Id="rId33" Type="http://schemas.openxmlformats.org/officeDocument/2006/relationships/image" Target="../media/image220.png"/><Relationship Id="rId34" Type="http://schemas.openxmlformats.org/officeDocument/2006/relationships/image" Target="../media/image221.png"/><Relationship Id="rId35" Type="http://schemas.openxmlformats.org/officeDocument/2006/relationships/image" Target="../media/image222.png"/><Relationship Id="rId36" Type="http://schemas.openxmlformats.org/officeDocument/2006/relationships/image" Target="../media/image223.png"/><Relationship Id="rId37" Type="http://schemas.openxmlformats.org/officeDocument/2006/relationships/image" Target="../media/image224.png"/><Relationship Id="rId38" Type="http://schemas.openxmlformats.org/officeDocument/2006/relationships/image" Target="../media/image225.png"/><Relationship Id="rId39" Type="http://schemas.openxmlformats.org/officeDocument/2006/relationships/image" Target="../media/image226.png"/><Relationship Id="rId40" Type="http://schemas.openxmlformats.org/officeDocument/2006/relationships/image" Target="../media/image227.png"/><Relationship Id="rId41" Type="http://schemas.openxmlformats.org/officeDocument/2006/relationships/image" Target="../media/image228.png"/><Relationship Id="rId42" Type="http://schemas.openxmlformats.org/officeDocument/2006/relationships/image" Target="../media/image229.png"/><Relationship Id="rId43" Type="http://schemas.openxmlformats.org/officeDocument/2006/relationships/image" Target="../media/image230.png"/><Relationship Id="rId44" Type="http://schemas.openxmlformats.org/officeDocument/2006/relationships/image" Target="../media/image231.png"/><Relationship Id="rId45" Type="http://schemas.openxmlformats.org/officeDocument/2006/relationships/image" Target="../media/image232.png"/><Relationship Id="rId46" Type="http://schemas.openxmlformats.org/officeDocument/2006/relationships/image" Target="../media/image233.png"/><Relationship Id="rId47" Type="http://schemas.openxmlformats.org/officeDocument/2006/relationships/image" Target="../media/image234.png"/><Relationship Id="rId48" Type="http://schemas.openxmlformats.org/officeDocument/2006/relationships/image" Target="../media/image235.png"/><Relationship Id="rId49" Type="http://schemas.openxmlformats.org/officeDocument/2006/relationships/image" Target="../media/image236.png"/><Relationship Id="rId50" Type="http://schemas.openxmlformats.org/officeDocument/2006/relationships/image" Target="../media/image237.png"/><Relationship Id="rId51" Type="http://schemas.openxmlformats.org/officeDocument/2006/relationships/image" Target="../media/image238.png"/><Relationship Id="rId52" Type="http://schemas.openxmlformats.org/officeDocument/2006/relationships/image" Target="../media/image239.png"/><Relationship Id="rId53" Type="http://schemas.openxmlformats.org/officeDocument/2006/relationships/image" Target="../media/image240.png"/><Relationship Id="rId54" Type="http://schemas.openxmlformats.org/officeDocument/2006/relationships/image" Target="../media/image241.png"/><Relationship Id="rId55" Type="http://schemas.openxmlformats.org/officeDocument/2006/relationships/image" Target="../media/image242.png"/><Relationship Id="rId56" Type="http://schemas.openxmlformats.org/officeDocument/2006/relationships/image" Target="../media/image243.png"/><Relationship Id="rId57" Type="http://schemas.openxmlformats.org/officeDocument/2006/relationships/image" Target="../media/image244.png"/><Relationship Id="rId58" Type="http://schemas.openxmlformats.org/officeDocument/2006/relationships/image" Target="../media/image245.png"/><Relationship Id="rId59" Type="http://schemas.openxmlformats.org/officeDocument/2006/relationships/image" Target="../media/image246.png"/><Relationship Id="rId60" Type="http://schemas.openxmlformats.org/officeDocument/2006/relationships/image" Target="../media/image247.png"/><Relationship Id="rId61" Type="http://schemas.openxmlformats.org/officeDocument/2006/relationships/image" Target="../media/image248.png"/><Relationship Id="rId62" Type="http://schemas.openxmlformats.org/officeDocument/2006/relationships/image" Target="../media/image249.png"/><Relationship Id="rId63" Type="http://schemas.openxmlformats.org/officeDocument/2006/relationships/image" Target="../media/image250.png"/><Relationship Id="rId64" Type="http://schemas.openxmlformats.org/officeDocument/2006/relationships/image" Target="../media/image251.png"/><Relationship Id="rId65" Type="http://schemas.openxmlformats.org/officeDocument/2006/relationships/image" Target="../media/image252.png"/><Relationship Id="rId66" Type="http://schemas.openxmlformats.org/officeDocument/2006/relationships/image" Target="../media/image253.png"/><Relationship Id="rId67" Type="http://schemas.openxmlformats.org/officeDocument/2006/relationships/image" Target="../media/image254.png"/><Relationship Id="rId68" Type="http://schemas.openxmlformats.org/officeDocument/2006/relationships/image" Target="../media/image255.png"/><Relationship Id="rId69" Type="http://schemas.openxmlformats.org/officeDocument/2006/relationships/image" Target="../media/image256.png"/><Relationship Id="rId70" Type="http://schemas.openxmlformats.org/officeDocument/2006/relationships/image" Target="../media/image25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8.png"/><Relationship Id="rId3" Type="http://schemas.openxmlformats.org/officeDocument/2006/relationships/image" Target="../media/image259.png"/><Relationship Id="rId4" Type="http://schemas.openxmlformats.org/officeDocument/2006/relationships/image" Target="../media/image260.png"/><Relationship Id="rId5" Type="http://schemas.openxmlformats.org/officeDocument/2006/relationships/image" Target="../media/image261.png"/><Relationship Id="rId6" Type="http://schemas.openxmlformats.org/officeDocument/2006/relationships/image" Target="../media/image262.png"/><Relationship Id="rId7" Type="http://schemas.openxmlformats.org/officeDocument/2006/relationships/image" Target="../media/image263.png"/><Relationship Id="rId8" Type="http://schemas.openxmlformats.org/officeDocument/2006/relationships/image" Target="../media/image264.png"/><Relationship Id="rId9" Type="http://schemas.openxmlformats.org/officeDocument/2006/relationships/image" Target="../media/image265.png"/><Relationship Id="rId10" Type="http://schemas.openxmlformats.org/officeDocument/2006/relationships/image" Target="../media/image266.png"/><Relationship Id="rId11" Type="http://schemas.openxmlformats.org/officeDocument/2006/relationships/image" Target="../media/image267.png"/><Relationship Id="rId12" Type="http://schemas.openxmlformats.org/officeDocument/2006/relationships/image" Target="../media/image268.png"/><Relationship Id="rId13" Type="http://schemas.openxmlformats.org/officeDocument/2006/relationships/image" Target="../media/image269.png"/><Relationship Id="rId14" Type="http://schemas.openxmlformats.org/officeDocument/2006/relationships/image" Target="../media/image270.png"/><Relationship Id="rId15" Type="http://schemas.openxmlformats.org/officeDocument/2006/relationships/image" Target="../media/image271.png"/><Relationship Id="rId16" Type="http://schemas.openxmlformats.org/officeDocument/2006/relationships/image" Target="../media/image272.png"/><Relationship Id="rId17" Type="http://schemas.openxmlformats.org/officeDocument/2006/relationships/image" Target="../media/image273.png"/><Relationship Id="rId18" Type="http://schemas.openxmlformats.org/officeDocument/2006/relationships/image" Target="../media/image274.png"/><Relationship Id="rId19" Type="http://schemas.openxmlformats.org/officeDocument/2006/relationships/image" Target="../media/image275.png"/><Relationship Id="rId20" Type="http://schemas.openxmlformats.org/officeDocument/2006/relationships/image" Target="../media/image276.png"/><Relationship Id="rId21" Type="http://schemas.openxmlformats.org/officeDocument/2006/relationships/image" Target="../media/image277.png"/><Relationship Id="rId22" Type="http://schemas.openxmlformats.org/officeDocument/2006/relationships/image" Target="../media/image278.png"/><Relationship Id="rId23" Type="http://schemas.openxmlformats.org/officeDocument/2006/relationships/image" Target="../media/image279.png"/><Relationship Id="rId24" Type="http://schemas.openxmlformats.org/officeDocument/2006/relationships/image" Target="../media/image280.png"/><Relationship Id="rId25" Type="http://schemas.openxmlformats.org/officeDocument/2006/relationships/image" Target="../media/image281.png"/><Relationship Id="rId26" Type="http://schemas.openxmlformats.org/officeDocument/2006/relationships/image" Target="../media/image282.png"/><Relationship Id="rId27" Type="http://schemas.openxmlformats.org/officeDocument/2006/relationships/image" Target="../media/image283.png"/><Relationship Id="rId28" Type="http://schemas.openxmlformats.org/officeDocument/2006/relationships/image" Target="../media/image284.png"/><Relationship Id="rId29" Type="http://schemas.openxmlformats.org/officeDocument/2006/relationships/image" Target="../media/image285.png"/><Relationship Id="rId30" Type="http://schemas.openxmlformats.org/officeDocument/2006/relationships/image" Target="../media/image286.png"/><Relationship Id="rId31" Type="http://schemas.openxmlformats.org/officeDocument/2006/relationships/image" Target="../media/image287.png"/><Relationship Id="rId32" Type="http://schemas.openxmlformats.org/officeDocument/2006/relationships/image" Target="../media/image288.png"/><Relationship Id="rId33" Type="http://schemas.openxmlformats.org/officeDocument/2006/relationships/image" Target="../media/image289.png"/><Relationship Id="rId34" Type="http://schemas.openxmlformats.org/officeDocument/2006/relationships/image" Target="../media/image290.png"/><Relationship Id="rId35" Type="http://schemas.openxmlformats.org/officeDocument/2006/relationships/image" Target="../media/image291.png"/><Relationship Id="rId36" Type="http://schemas.openxmlformats.org/officeDocument/2006/relationships/image" Target="../media/image292.png"/><Relationship Id="rId37" Type="http://schemas.openxmlformats.org/officeDocument/2006/relationships/image" Target="../media/image293.png"/><Relationship Id="rId38" Type="http://schemas.openxmlformats.org/officeDocument/2006/relationships/image" Target="../media/image294.png"/><Relationship Id="rId39" Type="http://schemas.openxmlformats.org/officeDocument/2006/relationships/image" Target="../media/image295.png"/><Relationship Id="rId40" Type="http://schemas.openxmlformats.org/officeDocument/2006/relationships/image" Target="../media/image296.png"/><Relationship Id="rId41" Type="http://schemas.openxmlformats.org/officeDocument/2006/relationships/image" Target="../media/image297.png"/><Relationship Id="rId42" Type="http://schemas.openxmlformats.org/officeDocument/2006/relationships/image" Target="../media/image298.png"/><Relationship Id="rId43" Type="http://schemas.openxmlformats.org/officeDocument/2006/relationships/image" Target="../media/image299.png"/><Relationship Id="rId44" Type="http://schemas.openxmlformats.org/officeDocument/2006/relationships/image" Target="../media/image300.png"/><Relationship Id="rId45" Type="http://schemas.openxmlformats.org/officeDocument/2006/relationships/image" Target="../media/image301.png"/><Relationship Id="rId46" Type="http://schemas.openxmlformats.org/officeDocument/2006/relationships/image" Target="../media/image302.png"/><Relationship Id="rId47" Type="http://schemas.openxmlformats.org/officeDocument/2006/relationships/image" Target="../media/image303.png"/><Relationship Id="rId48" Type="http://schemas.openxmlformats.org/officeDocument/2006/relationships/image" Target="../media/image304.png"/><Relationship Id="rId49" Type="http://schemas.openxmlformats.org/officeDocument/2006/relationships/image" Target="../media/image305.png"/><Relationship Id="rId50" Type="http://schemas.openxmlformats.org/officeDocument/2006/relationships/image" Target="../media/image306.png"/><Relationship Id="rId51" Type="http://schemas.openxmlformats.org/officeDocument/2006/relationships/image" Target="../media/image307.png"/><Relationship Id="rId52" Type="http://schemas.openxmlformats.org/officeDocument/2006/relationships/image" Target="../media/image308.png"/><Relationship Id="rId53" Type="http://schemas.openxmlformats.org/officeDocument/2006/relationships/image" Target="../media/image309.png"/><Relationship Id="rId54" Type="http://schemas.openxmlformats.org/officeDocument/2006/relationships/image" Target="../media/image310.png"/><Relationship Id="rId55" Type="http://schemas.openxmlformats.org/officeDocument/2006/relationships/image" Target="../media/image311.png"/><Relationship Id="rId56" Type="http://schemas.openxmlformats.org/officeDocument/2006/relationships/image" Target="../media/image312.png"/><Relationship Id="rId57" Type="http://schemas.openxmlformats.org/officeDocument/2006/relationships/image" Target="../media/image313.png"/><Relationship Id="rId58" Type="http://schemas.openxmlformats.org/officeDocument/2006/relationships/image" Target="../media/image314.png"/><Relationship Id="rId59" Type="http://schemas.openxmlformats.org/officeDocument/2006/relationships/image" Target="../media/image315.png"/><Relationship Id="rId60" Type="http://schemas.openxmlformats.org/officeDocument/2006/relationships/image" Target="../media/image316.png"/><Relationship Id="rId61" Type="http://schemas.openxmlformats.org/officeDocument/2006/relationships/image" Target="../media/image317.png"/><Relationship Id="rId62" Type="http://schemas.openxmlformats.org/officeDocument/2006/relationships/image" Target="../media/image3.png"/><Relationship Id="rId63" Type="http://schemas.openxmlformats.org/officeDocument/2006/relationships/image" Target="../media/image318.png"/><Relationship Id="rId64" Type="http://schemas.openxmlformats.org/officeDocument/2006/relationships/image" Target="../media/image319.png"/><Relationship Id="rId65" Type="http://schemas.openxmlformats.org/officeDocument/2006/relationships/image" Target="../media/image320.png"/><Relationship Id="rId66" Type="http://schemas.openxmlformats.org/officeDocument/2006/relationships/image" Target="../media/image321.png"/><Relationship Id="rId67" Type="http://schemas.openxmlformats.org/officeDocument/2006/relationships/image" Target="../media/image322.png"/><Relationship Id="rId68" Type="http://schemas.openxmlformats.org/officeDocument/2006/relationships/image" Target="../media/image323.png"/><Relationship Id="rId69" Type="http://schemas.openxmlformats.org/officeDocument/2006/relationships/image" Target="../media/image324.png"/><Relationship Id="rId70" Type="http://schemas.openxmlformats.org/officeDocument/2006/relationships/image" Target="../media/image325.png"/><Relationship Id="rId71" Type="http://schemas.openxmlformats.org/officeDocument/2006/relationships/image" Target="../media/image326.png"/><Relationship Id="rId72" Type="http://schemas.openxmlformats.org/officeDocument/2006/relationships/image" Target="../media/image327.png"/><Relationship Id="rId73" Type="http://schemas.openxmlformats.org/officeDocument/2006/relationships/image" Target="../media/image328.png"/><Relationship Id="rId74" Type="http://schemas.openxmlformats.org/officeDocument/2006/relationships/image" Target="../media/image329.png"/><Relationship Id="rId75" Type="http://schemas.openxmlformats.org/officeDocument/2006/relationships/image" Target="../media/image330.png"/><Relationship Id="rId76" Type="http://schemas.openxmlformats.org/officeDocument/2006/relationships/image" Target="../media/image331.png"/><Relationship Id="rId77" Type="http://schemas.openxmlformats.org/officeDocument/2006/relationships/image" Target="../media/image33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3.png"/><Relationship Id="rId3" Type="http://schemas.openxmlformats.org/officeDocument/2006/relationships/image" Target="../media/image334.png"/><Relationship Id="rId4" Type="http://schemas.openxmlformats.org/officeDocument/2006/relationships/image" Target="../media/image335.png"/><Relationship Id="rId5" Type="http://schemas.openxmlformats.org/officeDocument/2006/relationships/image" Target="../media/image336.png"/><Relationship Id="rId6" Type="http://schemas.openxmlformats.org/officeDocument/2006/relationships/image" Target="../media/image337.png"/><Relationship Id="rId7" Type="http://schemas.openxmlformats.org/officeDocument/2006/relationships/image" Target="../media/image338.png"/><Relationship Id="rId8" Type="http://schemas.openxmlformats.org/officeDocument/2006/relationships/image" Target="../media/image339.png"/><Relationship Id="rId9" Type="http://schemas.openxmlformats.org/officeDocument/2006/relationships/image" Target="../media/image340.png"/><Relationship Id="rId10" Type="http://schemas.openxmlformats.org/officeDocument/2006/relationships/image" Target="../media/image341.png"/><Relationship Id="rId11" Type="http://schemas.openxmlformats.org/officeDocument/2006/relationships/image" Target="../media/image342.png"/><Relationship Id="rId12" Type="http://schemas.openxmlformats.org/officeDocument/2006/relationships/image" Target="../media/image343.png"/><Relationship Id="rId13" Type="http://schemas.openxmlformats.org/officeDocument/2006/relationships/image" Target="../media/image344.png"/><Relationship Id="rId14" Type="http://schemas.openxmlformats.org/officeDocument/2006/relationships/image" Target="../media/image345.png"/><Relationship Id="rId15" Type="http://schemas.openxmlformats.org/officeDocument/2006/relationships/image" Target="../media/image346.png"/><Relationship Id="rId16" Type="http://schemas.openxmlformats.org/officeDocument/2006/relationships/image" Target="../media/image347.png"/><Relationship Id="rId17" Type="http://schemas.openxmlformats.org/officeDocument/2006/relationships/image" Target="../media/image348.png"/><Relationship Id="rId18" Type="http://schemas.openxmlformats.org/officeDocument/2006/relationships/image" Target="../media/image349.png"/><Relationship Id="rId19" Type="http://schemas.openxmlformats.org/officeDocument/2006/relationships/image" Target="../media/image350.png"/><Relationship Id="rId20" Type="http://schemas.openxmlformats.org/officeDocument/2006/relationships/image" Target="../media/image351.png"/><Relationship Id="rId21" Type="http://schemas.openxmlformats.org/officeDocument/2006/relationships/image" Target="../media/image352.png"/><Relationship Id="rId22" Type="http://schemas.openxmlformats.org/officeDocument/2006/relationships/image" Target="../media/image353.png"/><Relationship Id="rId23" Type="http://schemas.openxmlformats.org/officeDocument/2006/relationships/image" Target="../media/image354.png"/><Relationship Id="rId24" Type="http://schemas.openxmlformats.org/officeDocument/2006/relationships/image" Target="../media/image355.png"/><Relationship Id="rId25" Type="http://schemas.openxmlformats.org/officeDocument/2006/relationships/image" Target="../media/image356.png"/><Relationship Id="rId26" Type="http://schemas.openxmlformats.org/officeDocument/2006/relationships/image" Target="../media/image357.png"/><Relationship Id="rId27" Type="http://schemas.openxmlformats.org/officeDocument/2006/relationships/image" Target="../media/image358.png"/><Relationship Id="rId28" Type="http://schemas.openxmlformats.org/officeDocument/2006/relationships/image" Target="../media/image3.png"/><Relationship Id="rId29" Type="http://schemas.openxmlformats.org/officeDocument/2006/relationships/image" Target="../media/image359.png"/><Relationship Id="rId30" Type="http://schemas.openxmlformats.org/officeDocument/2006/relationships/image" Target="../media/image360.png"/><Relationship Id="rId31" Type="http://schemas.openxmlformats.org/officeDocument/2006/relationships/image" Target="../media/image361.png"/><Relationship Id="rId32" Type="http://schemas.openxmlformats.org/officeDocument/2006/relationships/image" Target="../media/image362.png"/><Relationship Id="rId33" Type="http://schemas.openxmlformats.org/officeDocument/2006/relationships/image" Target="../media/image363.png"/><Relationship Id="rId34" Type="http://schemas.openxmlformats.org/officeDocument/2006/relationships/image" Target="../media/image364.png"/><Relationship Id="rId35" Type="http://schemas.openxmlformats.org/officeDocument/2006/relationships/image" Target="../media/image365.png"/><Relationship Id="rId36" Type="http://schemas.openxmlformats.org/officeDocument/2006/relationships/image" Target="../media/image366.png"/><Relationship Id="rId37" Type="http://schemas.openxmlformats.org/officeDocument/2006/relationships/image" Target="../media/image367.png"/><Relationship Id="rId38" Type="http://schemas.openxmlformats.org/officeDocument/2006/relationships/image" Target="../media/image368.png"/><Relationship Id="rId39" Type="http://schemas.openxmlformats.org/officeDocument/2006/relationships/image" Target="../media/image369.png"/><Relationship Id="rId40" Type="http://schemas.openxmlformats.org/officeDocument/2006/relationships/image" Target="../media/image370.png"/><Relationship Id="rId41" Type="http://schemas.openxmlformats.org/officeDocument/2006/relationships/image" Target="../media/image371.png"/><Relationship Id="rId42" Type="http://schemas.openxmlformats.org/officeDocument/2006/relationships/image" Target="../media/image372.png"/><Relationship Id="rId43" Type="http://schemas.openxmlformats.org/officeDocument/2006/relationships/image" Target="../media/image373.png"/><Relationship Id="rId44" Type="http://schemas.openxmlformats.org/officeDocument/2006/relationships/image" Target="../media/image374.png"/><Relationship Id="rId45" Type="http://schemas.openxmlformats.org/officeDocument/2006/relationships/image" Target="../media/image375.png"/><Relationship Id="rId46" Type="http://schemas.openxmlformats.org/officeDocument/2006/relationships/image" Target="../media/image376.png"/><Relationship Id="rId47" Type="http://schemas.openxmlformats.org/officeDocument/2006/relationships/image" Target="../media/image377.png"/><Relationship Id="rId48" Type="http://schemas.openxmlformats.org/officeDocument/2006/relationships/image" Target="../media/image378.png"/><Relationship Id="rId49" Type="http://schemas.openxmlformats.org/officeDocument/2006/relationships/image" Target="../media/image379.png"/><Relationship Id="rId50" Type="http://schemas.openxmlformats.org/officeDocument/2006/relationships/image" Target="../media/image380.png"/><Relationship Id="rId51" Type="http://schemas.openxmlformats.org/officeDocument/2006/relationships/image" Target="../media/image381.png"/><Relationship Id="rId52" Type="http://schemas.openxmlformats.org/officeDocument/2006/relationships/image" Target="../media/image38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3.png"/><Relationship Id="rId3" Type="http://schemas.openxmlformats.org/officeDocument/2006/relationships/image" Target="../media/image384.png"/><Relationship Id="rId4" Type="http://schemas.openxmlformats.org/officeDocument/2006/relationships/image" Target="../media/image385.png"/><Relationship Id="rId5" Type="http://schemas.openxmlformats.org/officeDocument/2006/relationships/image" Target="../media/image386.png"/><Relationship Id="rId6" Type="http://schemas.openxmlformats.org/officeDocument/2006/relationships/image" Target="../media/image387.png"/><Relationship Id="rId7" Type="http://schemas.openxmlformats.org/officeDocument/2006/relationships/image" Target="../media/image388.png"/><Relationship Id="rId8" Type="http://schemas.openxmlformats.org/officeDocument/2006/relationships/image" Target="../media/image389.png"/><Relationship Id="rId9" Type="http://schemas.openxmlformats.org/officeDocument/2006/relationships/image" Target="../media/image390.png"/><Relationship Id="rId10" Type="http://schemas.openxmlformats.org/officeDocument/2006/relationships/image" Target="../media/image391.png"/><Relationship Id="rId11" Type="http://schemas.openxmlformats.org/officeDocument/2006/relationships/image" Target="../media/image392.png"/><Relationship Id="rId12" Type="http://schemas.openxmlformats.org/officeDocument/2006/relationships/image" Target="../media/image393.png"/><Relationship Id="rId13" Type="http://schemas.openxmlformats.org/officeDocument/2006/relationships/image" Target="../media/image394.png"/><Relationship Id="rId14" Type="http://schemas.openxmlformats.org/officeDocument/2006/relationships/image" Target="../media/image395.png"/><Relationship Id="rId15" Type="http://schemas.openxmlformats.org/officeDocument/2006/relationships/image" Target="../media/image396.png"/><Relationship Id="rId16" Type="http://schemas.openxmlformats.org/officeDocument/2006/relationships/image" Target="../media/image397.png"/><Relationship Id="rId17" Type="http://schemas.openxmlformats.org/officeDocument/2006/relationships/image" Target="../media/image398.png"/><Relationship Id="rId18" Type="http://schemas.openxmlformats.org/officeDocument/2006/relationships/image" Target="../media/image399.png"/><Relationship Id="rId19" Type="http://schemas.openxmlformats.org/officeDocument/2006/relationships/image" Target="../media/image400.png"/><Relationship Id="rId20" Type="http://schemas.openxmlformats.org/officeDocument/2006/relationships/image" Target="../media/image401.png"/><Relationship Id="rId21" Type="http://schemas.openxmlformats.org/officeDocument/2006/relationships/image" Target="../media/image402.png"/><Relationship Id="rId22" Type="http://schemas.openxmlformats.org/officeDocument/2006/relationships/image" Target="../media/image403.png"/><Relationship Id="rId23" Type="http://schemas.openxmlformats.org/officeDocument/2006/relationships/image" Target="../media/image404.png"/><Relationship Id="rId24" Type="http://schemas.openxmlformats.org/officeDocument/2006/relationships/image" Target="../media/image405.png"/><Relationship Id="rId25" Type="http://schemas.openxmlformats.org/officeDocument/2006/relationships/image" Target="../media/image406.png"/><Relationship Id="rId26" Type="http://schemas.openxmlformats.org/officeDocument/2006/relationships/image" Target="../media/image407.png"/><Relationship Id="rId27" Type="http://schemas.openxmlformats.org/officeDocument/2006/relationships/image" Target="../media/image408.png"/><Relationship Id="rId28" Type="http://schemas.openxmlformats.org/officeDocument/2006/relationships/image" Target="../media/image409.png"/><Relationship Id="rId29" Type="http://schemas.openxmlformats.org/officeDocument/2006/relationships/image" Target="../media/image410.png"/><Relationship Id="rId30" Type="http://schemas.openxmlformats.org/officeDocument/2006/relationships/image" Target="../media/image411.png"/><Relationship Id="rId31" Type="http://schemas.openxmlformats.org/officeDocument/2006/relationships/image" Target="../media/image412.png"/><Relationship Id="rId32" Type="http://schemas.openxmlformats.org/officeDocument/2006/relationships/image" Target="../media/image413.png"/><Relationship Id="rId33" Type="http://schemas.openxmlformats.org/officeDocument/2006/relationships/image" Target="../media/image414.png"/><Relationship Id="rId34" Type="http://schemas.openxmlformats.org/officeDocument/2006/relationships/image" Target="../media/image415.png"/><Relationship Id="rId35" Type="http://schemas.openxmlformats.org/officeDocument/2006/relationships/image" Target="../media/image416.png"/><Relationship Id="rId36" Type="http://schemas.openxmlformats.org/officeDocument/2006/relationships/image" Target="../media/image417.png"/><Relationship Id="rId37" Type="http://schemas.openxmlformats.org/officeDocument/2006/relationships/image" Target="../media/image418.png"/><Relationship Id="rId38" Type="http://schemas.openxmlformats.org/officeDocument/2006/relationships/image" Target="../media/image419.png"/><Relationship Id="rId39" Type="http://schemas.openxmlformats.org/officeDocument/2006/relationships/image" Target="../media/image420.png"/><Relationship Id="rId40" Type="http://schemas.openxmlformats.org/officeDocument/2006/relationships/image" Target="../media/image421.png"/><Relationship Id="rId41" Type="http://schemas.openxmlformats.org/officeDocument/2006/relationships/image" Target="../media/image422.png"/><Relationship Id="rId42" Type="http://schemas.openxmlformats.org/officeDocument/2006/relationships/image" Target="../media/image423.png"/><Relationship Id="rId43" Type="http://schemas.openxmlformats.org/officeDocument/2006/relationships/image" Target="../media/image42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5.png"/><Relationship Id="rId3" Type="http://schemas.openxmlformats.org/officeDocument/2006/relationships/image" Target="../media/image426.png"/><Relationship Id="rId4" Type="http://schemas.openxmlformats.org/officeDocument/2006/relationships/image" Target="../media/image427.png"/><Relationship Id="rId5" Type="http://schemas.openxmlformats.org/officeDocument/2006/relationships/image" Target="../media/image428.png"/><Relationship Id="rId6" Type="http://schemas.openxmlformats.org/officeDocument/2006/relationships/image" Target="../media/image429.png"/><Relationship Id="rId7" Type="http://schemas.openxmlformats.org/officeDocument/2006/relationships/image" Target="../media/image430.png"/><Relationship Id="rId8" Type="http://schemas.openxmlformats.org/officeDocument/2006/relationships/image" Target="../media/image431.png"/><Relationship Id="rId9" Type="http://schemas.openxmlformats.org/officeDocument/2006/relationships/image" Target="../media/image432.png"/><Relationship Id="rId10" Type="http://schemas.openxmlformats.org/officeDocument/2006/relationships/image" Target="../media/image433.png"/><Relationship Id="rId11" Type="http://schemas.openxmlformats.org/officeDocument/2006/relationships/image" Target="../media/image434.png"/><Relationship Id="rId12" Type="http://schemas.openxmlformats.org/officeDocument/2006/relationships/image" Target="../media/image435.png"/><Relationship Id="rId13" Type="http://schemas.openxmlformats.org/officeDocument/2006/relationships/image" Target="../media/image436.png"/><Relationship Id="rId14" Type="http://schemas.openxmlformats.org/officeDocument/2006/relationships/image" Target="../media/image437.png"/><Relationship Id="rId15" Type="http://schemas.openxmlformats.org/officeDocument/2006/relationships/image" Target="../media/image438.png"/><Relationship Id="rId16" Type="http://schemas.openxmlformats.org/officeDocument/2006/relationships/image" Target="../media/image439.png"/><Relationship Id="rId17" Type="http://schemas.openxmlformats.org/officeDocument/2006/relationships/image" Target="../media/image440.png"/><Relationship Id="rId18" Type="http://schemas.openxmlformats.org/officeDocument/2006/relationships/image" Target="../media/image441.png"/><Relationship Id="rId19" Type="http://schemas.openxmlformats.org/officeDocument/2006/relationships/image" Target="../media/image442.png"/><Relationship Id="rId20" Type="http://schemas.openxmlformats.org/officeDocument/2006/relationships/image" Target="../media/image443.png"/><Relationship Id="rId21" Type="http://schemas.openxmlformats.org/officeDocument/2006/relationships/image" Target="../media/image444.png"/><Relationship Id="rId22" Type="http://schemas.openxmlformats.org/officeDocument/2006/relationships/image" Target="../media/image445.png"/><Relationship Id="rId23" Type="http://schemas.openxmlformats.org/officeDocument/2006/relationships/image" Target="../media/image446.png"/><Relationship Id="rId24" Type="http://schemas.openxmlformats.org/officeDocument/2006/relationships/image" Target="../media/image447.png"/><Relationship Id="rId25" Type="http://schemas.openxmlformats.org/officeDocument/2006/relationships/image" Target="../media/image448.png"/><Relationship Id="rId26" Type="http://schemas.openxmlformats.org/officeDocument/2006/relationships/image" Target="../media/image449.png"/><Relationship Id="rId27" Type="http://schemas.openxmlformats.org/officeDocument/2006/relationships/image" Target="../media/image450.png"/><Relationship Id="rId28" Type="http://schemas.openxmlformats.org/officeDocument/2006/relationships/image" Target="../media/image451.png"/><Relationship Id="rId29" Type="http://schemas.openxmlformats.org/officeDocument/2006/relationships/image" Target="../media/image452.png"/><Relationship Id="rId30" Type="http://schemas.openxmlformats.org/officeDocument/2006/relationships/image" Target="../media/image453.png"/><Relationship Id="rId31" Type="http://schemas.openxmlformats.org/officeDocument/2006/relationships/image" Target="../media/image454.png"/><Relationship Id="rId32" Type="http://schemas.openxmlformats.org/officeDocument/2006/relationships/image" Target="../media/image455.png"/><Relationship Id="rId33" Type="http://schemas.openxmlformats.org/officeDocument/2006/relationships/image" Target="../media/image456.png"/><Relationship Id="rId34" Type="http://schemas.openxmlformats.org/officeDocument/2006/relationships/image" Target="../media/image457.png"/><Relationship Id="rId35" Type="http://schemas.openxmlformats.org/officeDocument/2006/relationships/image" Target="../media/image458.png"/><Relationship Id="rId36" Type="http://schemas.openxmlformats.org/officeDocument/2006/relationships/image" Target="../media/image459.png"/><Relationship Id="rId37" Type="http://schemas.openxmlformats.org/officeDocument/2006/relationships/image" Target="../media/image460.png"/><Relationship Id="rId38" Type="http://schemas.openxmlformats.org/officeDocument/2006/relationships/image" Target="../media/image461.png"/><Relationship Id="rId39" Type="http://schemas.openxmlformats.org/officeDocument/2006/relationships/image" Target="../media/image462.png"/><Relationship Id="rId40" Type="http://schemas.openxmlformats.org/officeDocument/2006/relationships/image" Target="../media/image463.png"/><Relationship Id="rId41" Type="http://schemas.openxmlformats.org/officeDocument/2006/relationships/image" Target="../media/image464.png"/><Relationship Id="rId42" Type="http://schemas.openxmlformats.org/officeDocument/2006/relationships/image" Target="../media/image465.png"/><Relationship Id="rId43" Type="http://schemas.openxmlformats.org/officeDocument/2006/relationships/image" Target="../media/image466.png"/><Relationship Id="rId44" Type="http://schemas.openxmlformats.org/officeDocument/2006/relationships/image" Target="../media/image467.png"/><Relationship Id="rId45" Type="http://schemas.openxmlformats.org/officeDocument/2006/relationships/image" Target="../media/image468.png"/><Relationship Id="rId46" Type="http://schemas.openxmlformats.org/officeDocument/2006/relationships/image" Target="../media/image469.png"/><Relationship Id="rId47" Type="http://schemas.openxmlformats.org/officeDocument/2006/relationships/image" Target="../media/image470.png"/><Relationship Id="rId48" Type="http://schemas.openxmlformats.org/officeDocument/2006/relationships/image" Target="../media/image471.png"/><Relationship Id="rId49" Type="http://schemas.openxmlformats.org/officeDocument/2006/relationships/image" Target="../media/image472.png"/><Relationship Id="rId50" Type="http://schemas.openxmlformats.org/officeDocument/2006/relationships/image" Target="../media/image473.png"/><Relationship Id="rId51" Type="http://schemas.openxmlformats.org/officeDocument/2006/relationships/image" Target="../media/image47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5.png"/><Relationship Id="rId3" Type="http://schemas.openxmlformats.org/officeDocument/2006/relationships/image" Target="../media/image476.png"/><Relationship Id="rId4" Type="http://schemas.openxmlformats.org/officeDocument/2006/relationships/image" Target="../media/image477.png"/><Relationship Id="rId5" Type="http://schemas.openxmlformats.org/officeDocument/2006/relationships/image" Target="../media/image478.png"/><Relationship Id="rId6" Type="http://schemas.openxmlformats.org/officeDocument/2006/relationships/image" Target="../media/image479.png"/><Relationship Id="rId7" Type="http://schemas.openxmlformats.org/officeDocument/2006/relationships/image" Target="../media/image480.png"/><Relationship Id="rId8" Type="http://schemas.openxmlformats.org/officeDocument/2006/relationships/image" Target="../media/image481.png"/><Relationship Id="rId9" Type="http://schemas.openxmlformats.org/officeDocument/2006/relationships/image" Target="../media/image482.png"/><Relationship Id="rId10" Type="http://schemas.openxmlformats.org/officeDocument/2006/relationships/image" Target="../media/image483.png"/><Relationship Id="rId11" Type="http://schemas.openxmlformats.org/officeDocument/2006/relationships/image" Target="../media/image484.png"/><Relationship Id="rId12" Type="http://schemas.openxmlformats.org/officeDocument/2006/relationships/image" Target="../media/image485.png"/><Relationship Id="rId13" Type="http://schemas.openxmlformats.org/officeDocument/2006/relationships/image" Target="../media/image486.png"/><Relationship Id="rId14" Type="http://schemas.openxmlformats.org/officeDocument/2006/relationships/image" Target="../media/image487.png"/><Relationship Id="rId15" Type="http://schemas.openxmlformats.org/officeDocument/2006/relationships/image" Target="../media/image488.png"/><Relationship Id="rId16" Type="http://schemas.openxmlformats.org/officeDocument/2006/relationships/image" Target="../media/image489.png"/><Relationship Id="rId17" Type="http://schemas.openxmlformats.org/officeDocument/2006/relationships/image" Target="../media/image490.png"/><Relationship Id="rId18" Type="http://schemas.openxmlformats.org/officeDocument/2006/relationships/image" Target="../media/image491.png"/><Relationship Id="rId19" Type="http://schemas.openxmlformats.org/officeDocument/2006/relationships/image" Target="../media/image492.png"/><Relationship Id="rId20" Type="http://schemas.openxmlformats.org/officeDocument/2006/relationships/image" Target="../media/image493.png"/><Relationship Id="rId21" Type="http://schemas.openxmlformats.org/officeDocument/2006/relationships/image" Target="../media/image494.png"/><Relationship Id="rId22" Type="http://schemas.openxmlformats.org/officeDocument/2006/relationships/image" Target="../media/image495.png"/><Relationship Id="rId23" Type="http://schemas.openxmlformats.org/officeDocument/2006/relationships/image" Target="../media/image496.png"/><Relationship Id="rId24" Type="http://schemas.openxmlformats.org/officeDocument/2006/relationships/image" Target="../media/image497.png"/><Relationship Id="rId25" Type="http://schemas.openxmlformats.org/officeDocument/2006/relationships/image" Target="../media/image498.png"/><Relationship Id="rId26" Type="http://schemas.openxmlformats.org/officeDocument/2006/relationships/image" Target="../media/image499.png"/><Relationship Id="rId27" Type="http://schemas.openxmlformats.org/officeDocument/2006/relationships/image" Target="../media/image500.png"/><Relationship Id="rId28" Type="http://schemas.openxmlformats.org/officeDocument/2006/relationships/image" Target="../media/image501.png"/><Relationship Id="rId29" Type="http://schemas.openxmlformats.org/officeDocument/2006/relationships/image" Target="../media/image502.png"/><Relationship Id="rId30" Type="http://schemas.openxmlformats.org/officeDocument/2006/relationships/image" Target="../media/image503.png"/><Relationship Id="rId31" Type="http://schemas.openxmlformats.org/officeDocument/2006/relationships/image" Target="../media/image504.png"/><Relationship Id="rId32" Type="http://schemas.openxmlformats.org/officeDocument/2006/relationships/image" Target="../media/image505.png"/><Relationship Id="rId33" Type="http://schemas.openxmlformats.org/officeDocument/2006/relationships/image" Target="../media/image506.png"/><Relationship Id="rId34" Type="http://schemas.openxmlformats.org/officeDocument/2006/relationships/image" Target="../media/image507.png"/><Relationship Id="rId35" Type="http://schemas.openxmlformats.org/officeDocument/2006/relationships/image" Target="../media/image508.png"/><Relationship Id="rId36" Type="http://schemas.openxmlformats.org/officeDocument/2006/relationships/image" Target="../media/image509.png"/><Relationship Id="rId37" Type="http://schemas.openxmlformats.org/officeDocument/2006/relationships/image" Target="../media/image510.png"/><Relationship Id="rId38" Type="http://schemas.openxmlformats.org/officeDocument/2006/relationships/image" Target="../media/image511.png"/><Relationship Id="rId39" Type="http://schemas.openxmlformats.org/officeDocument/2006/relationships/image" Target="../media/image512.png"/><Relationship Id="rId40" Type="http://schemas.openxmlformats.org/officeDocument/2006/relationships/image" Target="../media/image513.png"/><Relationship Id="rId41" Type="http://schemas.openxmlformats.org/officeDocument/2006/relationships/image" Target="../media/image514.png"/><Relationship Id="rId42" Type="http://schemas.openxmlformats.org/officeDocument/2006/relationships/image" Target="../media/image515.png"/><Relationship Id="rId43" Type="http://schemas.openxmlformats.org/officeDocument/2006/relationships/image" Target="../media/image516.png"/><Relationship Id="rId44" Type="http://schemas.openxmlformats.org/officeDocument/2006/relationships/image" Target="../media/image517.png"/><Relationship Id="rId45" Type="http://schemas.openxmlformats.org/officeDocument/2006/relationships/image" Target="../media/image518.png"/><Relationship Id="rId46" Type="http://schemas.openxmlformats.org/officeDocument/2006/relationships/image" Target="../media/image519.png"/><Relationship Id="rId47" Type="http://schemas.openxmlformats.org/officeDocument/2006/relationships/image" Target="../media/image520.png"/><Relationship Id="rId48" Type="http://schemas.openxmlformats.org/officeDocument/2006/relationships/image" Target="../media/image521.png"/><Relationship Id="rId49" Type="http://schemas.openxmlformats.org/officeDocument/2006/relationships/image" Target="../media/image522.png"/><Relationship Id="rId50" Type="http://schemas.openxmlformats.org/officeDocument/2006/relationships/image" Target="../media/image523.png"/><Relationship Id="rId51" Type="http://schemas.openxmlformats.org/officeDocument/2006/relationships/image" Target="../media/image524.png"/><Relationship Id="rId52" Type="http://schemas.openxmlformats.org/officeDocument/2006/relationships/image" Target="../media/image525.png"/><Relationship Id="rId53" Type="http://schemas.openxmlformats.org/officeDocument/2006/relationships/image" Target="../media/image526.png"/><Relationship Id="rId54" Type="http://schemas.openxmlformats.org/officeDocument/2006/relationships/image" Target="../media/image527.png"/><Relationship Id="rId55" Type="http://schemas.openxmlformats.org/officeDocument/2006/relationships/image" Target="../media/image528.png"/><Relationship Id="rId56" Type="http://schemas.openxmlformats.org/officeDocument/2006/relationships/image" Target="../media/image529.png"/><Relationship Id="rId57" Type="http://schemas.openxmlformats.org/officeDocument/2006/relationships/image" Target="../media/image530.png"/><Relationship Id="rId58" Type="http://schemas.openxmlformats.org/officeDocument/2006/relationships/image" Target="../media/image531.png"/><Relationship Id="rId59" Type="http://schemas.openxmlformats.org/officeDocument/2006/relationships/image" Target="../media/image532.png"/><Relationship Id="rId60" Type="http://schemas.openxmlformats.org/officeDocument/2006/relationships/image" Target="../media/image533.png"/><Relationship Id="rId61" Type="http://schemas.openxmlformats.org/officeDocument/2006/relationships/image" Target="../media/image534.png"/><Relationship Id="rId62" Type="http://schemas.openxmlformats.org/officeDocument/2006/relationships/image" Target="../media/image535.png"/><Relationship Id="rId63" Type="http://schemas.openxmlformats.org/officeDocument/2006/relationships/image" Target="../media/image536.png"/><Relationship Id="rId64" Type="http://schemas.openxmlformats.org/officeDocument/2006/relationships/image" Target="../media/image537.png"/><Relationship Id="rId65" Type="http://schemas.openxmlformats.org/officeDocument/2006/relationships/image" Target="../media/image538.png"/><Relationship Id="rId66" Type="http://schemas.openxmlformats.org/officeDocument/2006/relationships/image" Target="../media/image539.png"/><Relationship Id="rId67" Type="http://schemas.openxmlformats.org/officeDocument/2006/relationships/image" Target="../media/image540.png"/><Relationship Id="rId68" Type="http://schemas.openxmlformats.org/officeDocument/2006/relationships/image" Target="../media/image541.png"/><Relationship Id="rId69" Type="http://schemas.openxmlformats.org/officeDocument/2006/relationships/image" Target="../media/image542.png"/><Relationship Id="rId70" Type="http://schemas.openxmlformats.org/officeDocument/2006/relationships/image" Target="../media/image543.png"/><Relationship Id="rId71" Type="http://schemas.openxmlformats.org/officeDocument/2006/relationships/image" Target="../media/image544.png"/><Relationship Id="rId72" Type="http://schemas.openxmlformats.org/officeDocument/2006/relationships/image" Target="../media/image545.png"/><Relationship Id="rId73" Type="http://schemas.openxmlformats.org/officeDocument/2006/relationships/image" Target="../media/image546.png"/><Relationship Id="rId74" Type="http://schemas.openxmlformats.org/officeDocument/2006/relationships/image" Target="../media/image547.png"/><Relationship Id="rId75" Type="http://schemas.openxmlformats.org/officeDocument/2006/relationships/image" Target="../media/image548.png"/><Relationship Id="rId76" Type="http://schemas.openxmlformats.org/officeDocument/2006/relationships/image" Target="../media/image549.png"/><Relationship Id="rId77" Type="http://schemas.openxmlformats.org/officeDocument/2006/relationships/image" Target="../media/image550.png"/><Relationship Id="rId78" Type="http://schemas.openxmlformats.org/officeDocument/2006/relationships/image" Target="../media/image551.png"/><Relationship Id="rId79" Type="http://schemas.openxmlformats.org/officeDocument/2006/relationships/image" Target="../media/image552.png"/><Relationship Id="rId80" Type="http://schemas.openxmlformats.org/officeDocument/2006/relationships/image" Target="../media/image553.png"/><Relationship Id="rId81" Type="http://schemas.openxmlformats.org/officeDocument/2006/relationships/image" Target="../media/image554.png"/><Relationship Id="rId82" Type="http://schemas.openxmlformats.org/officeDocument/2006/relationships/image" Target="../media/image555.png"/><Relationship Id="rId83" Type="http://schemas.openxmlformats.org/officeDocument/2006/relationships/image" Target="../media/image556.png"/><Relationship Id="rId84" Type="http://schemas.openxmlformats.org/officeDocument/2006/relationships/image" Target="../media/image557.png"/><Relationship Id="rId85" Type="http://schemas.openxmlformats.org/officeDocument/2006/relationships/image" Target="../media/image55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Drawing"/>
          <p:cNvGrpSpPr/>
          <p:nvPr/>
        </p:nvGrpSpPr>
        <p:grpSpPr>
          <a:xfrm>
            <a:off x="1640936" y="337573"/>
            <a:ext cx="10085048" cy="6324677"/>
            <a:chOff x="-1057155" y="-367775"/>
            <a:chExt cx="10085046" cy="6324675"/>
          </a:xfrm>
        </p:grpSpPr>
        <p:pic>
          <p:nvPicPr>
            <p:cNvPr id="11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3538" y="-107103"/>
              <a:ext cx="731535" cy="1209315"/>
            </a:xfrm>
            <a:prstGeom prst="rect">
              <a:avLst/>
            </a:prstGeom>
            <a:effectLst/>
          </p:spPr>
        </p:pic>
        <p:pic>
          <p:nvPicPr>
            <p:cNvPr id="12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7961" y="1112345"/>
              <a:ext cx="1280815" cy="1270941"/>
            </a:xfrm>
            <a:prstGeom prst="rect">
              <a:avLst/>
            </a:prstGeom>
            <a:effectLst/>
          </p:spPr>
        </p:pic>
        <p:pic>
          <p:nvPicPr>
            <p:cNvPr id="12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98123" y="227728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2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50032" y="1502934"/>
              <a:ext cx="859421" cy="758559"/>
            </a:xfrm>
            <a:prstGeom prst="rect">
              <a:avLst/>
            </a:prstGeom>
            <a:effectLst/>
          </p:spPr>
        </p:pic>
        <p:pic>
          <p:nvPicPr>
            <p:cNvPr id="12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50887" y="1748266"/>
              <a:ext cx="766231" cy="275553"/>
            </a:xfrm>
            <a:prstGeom prst="rect">
              <a:avLst/>
            </a:prstGeom>
            <a:effectLst/>
          </p:spPr>
        </p:pic>
        <p:pic>
          <p:nvPicPr>
            <p:cNvPr id="12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32249" y="199570"/>
              <a:ext cx="288359" cy="1240180"/>
            </a:xfrm>
            <a:prstGeom prst="rect">
              <a:avLst/>
            </a:prstGeom>
            <a:effectLst/>
          </p:spPr>
        </p:pic>
        <p:pic>
          <p:nvPicPr>
            <p:cNvPr id="13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03895" y="153566"/>
              <a:ext cx="1256904" cy="242818"/>
            </a:xfrm>
            <a:prstGeom prst="rect">
              <a:avLst/>
            </a:prstGeom>
            <a:effectLst/>
          </p:spPr>
        </p:pic>
        <p:pic>
          <p:nvPicPr>
            <p:cNvPr id="13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465227" y="1276767"/>
              <a:ext cx="1318245" cy="248708"/>
            </a:xfrm>
            <a:prstGeom prst="rect">
              <a:avLst/>
            </a:prstGeom>
            <a:effectLst/>
          </p:spPr>
        </p:pic>
        <p:pic>
          <p:nvPicPr>
            <p:cNvPr id="13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658144" y="314571"/>
              <a:ext cx="940607" cy="762170"/>
            </a:xfrm>
            <a:prstGeom prst="rect">
              <a:avLst/>
            </a:prstGeom>
            <a:effectLst/>
          </p:spPr>
        </p:pic>
        <p:pic>
          <p:nvPicPr>
            <p:cNvPr id="13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675631" y="1372598"/>
              <a:ext cx="364150" cy="352215"/>
            </a:xfrm>
            <a:prstGeom prst="rect">
              <a:avLst/>
            </a:prstGeom>
            <a:effectLst/>
          </p:spPr>
        </p:pic>
        <p:pic>
          <p:nvPicPr>
            <p:cNvPr id="13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480561" y="1433926"/>
              <a:ext cx="589887" cy="451883"/>
            </a:xfrm>
            <a:prstGeom prst="rect">
              <a:avLst/>
            </a:prstGeom>
            <a:effectLst/>
          </p:spPr>
        </p:pic>
        <p:pic>
          <p:nvPicPr>
            <p:cNvPr id="14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610905" y="1472267"/>
              <a:ext cx="513220" cy="214213"/>
            </a:xfrm>
            <a:prstGeom prst="rect">
              <a:avLst/>
            </a:prstGeom>
            <a:effectLst/>
          </p:spPr>
        </p:pic>
        <p:pic>
          <p:nvPicPr>
            <p:cNvPr id="14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692177" y="1456926"/>
              <a:ext cx="109941" cy="329223"/>
            </a:xfrm>
            <a:prstGeom prst="rect">
              <a:avLst/>
            </a:prstGeom>
            <a:effectLst/>
          </p:spPr>
        </p:pic>
        <p:pic>
          <p:nvPicPr>
            <p:cNvPr id="14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090600" y="1077034"/>
              <a:ext cx="796889" cy="126431"/>
            </a:xfrm>
            <a:prstGeom prst="rect">
              <a:avLst/>
            </a:prstGeom>
            <a:effectLst/>
          </p:spPr>
        </p:pic>
        <p:pic>
          <p:nvPicPr>
            <p:cNvPr id="14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998597" y="1320894"/>
              <a:ext cx="704892" cy="212246"/>
            </a:xfrm>
            <a:prstGeom prst="rect">
              <a:avLst/>
            </a:prstGeom>
            <a:effectLst/>
          </p:spPr>
        </p:pic>
        <p:pic>
          <p:nvPicPr>
            <p:cNvPr id="14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400018" y="72519"/>
              <a:ext cx="826930" cy="1874626"/>
            </a:xfrm>
            <a:prstGeom prst="rect">
              <a:avLst/>
            </a:prstGeom>
            <a:effectLst/>
          </p:spPr>
        </p:pic>
        <p:pic>
          <p:nvPicPr>
            <p:cNvPr id="15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444314" y="-38111"/>
              <a:ext cx="232468" cy="1555912"/>
            </a:xfrm>
            <a:prstGeom prst="rect">
              <a:avLst/>
            </a:prstGeom>
            <a:effectLst/>
          </p:spPr>
        </p:pic>
        <p:pic>
          <p:nvPicPr>
            <p:cNvPr id="15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577968" y="-30434"/>
              <a:ext cx="1080561" cy="137540"/>
            </a:xfrm>
            <a:prstGeom prst="rect">
              <a:avLst/>
            </a:prstGeom>
            <a:effectLst/>
          </p:spPr>
        </p:pic>
        <p:pic>
          <p:nvPicPr>
            <p:cNvPr id="15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076313" y="-186327"/>
              <a:ext cx="1088236" cy="132434"/>
            </a:xfrm>
            <a:prstGeom prst="rect">
              <a:avLst/>
            </a:prstGeom>
            <a:effectLst/>
          </p:spPr>
        </p:pic>
        <p:pic>
          <p:nvPicPr>
            <p:cNvPr id="15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037716" y="-137331"/>
              <a:ext cx="1269685" cy="206099"/>
            </a:xfrm>
            <a:prstGeom prst="rect">
              <a:avLst/>
            </a:prstGeom>
            <a:effectLst/>
          </p:spPr>
        </p:pic>
        <p:pic>
          <p:nvPicPr>
            <p:cNvPr id="15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528657" y="-367776"/>
              <a:ext cx="1923913" cy="2498927"/>
            </a:xfrm>
            <a:prstGeom prst="rect">
              <a:avLst/>
            </a:prstGeom>
            <a:effectLst/>
          </p:spPr>
        </p:pic>
        <p:pic>
          <p:nvPicPr>
            <p:cNvPr id="16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986637" y="322231"/>
              <a:ext cx="304939" cy="1738710"/>
            </a:xfrm>
            <a:prstGeom prst="rect">
              <a:avLst/>
            </a:prstGeom>
            <a:effectLst/>
          </p:spPr>
        </p:pic>
        <p:pic>
          <p:nvPicPr>
            <p:cNvPr id="16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069684" y="199568"/>
              <a:ext cx="827206" cy="1823976"/>
            </a:xfrm>
            <a:prstGeom prst="rect">
              <a:avLst/>
            </a:prstGeom>
            <a:effectLst/>
          </p:spPr>
        </p:pic>
        <p:pic>
          <p:nvPicPr>
            <p:cNvPr id="16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1057156" y="4171576"/>
              <a:ext cx="1747573" cy="1782769"/>
            </a:xfrm>
            <a:prstGeom prst="rect">
              <a:avLst/>
            </a:prstGeom>
            <a:effectLst/>
          </p:spPr>
        </p:pic>
        <p:pic>
          <p:nvPicPr>
            <p:cNvPr id="16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688487" y="4931109"/>
              <a:ext cx="1056900" cy="115059"/>
            </a:xfrm>
            <a:prstGeom prst="rect">
              <a:avLst/>
            </a:prstGeom>
            <a:effectLst/>
          </p:spPr>
        </p:pic>
        <p:pic>
          <p:nvPicPr>
            <p:cNvPr id="16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06207" y="3846561"/>
              <a:ext cx="720622" cy="813086"/>
            </a:xfrm>
            <a:prstGeom prst="rect">
              <a:avLst/>
            </a:prstGeom>
            <a:effectLst/>
          </p:spPr>
        </p:pic>
        <p:pic>
          <p:nvPicPr>
            <p:cNvPr id="17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29880" y="3611315"/>
              <a:ext cx="996223" cy="1049890"/>
            </a:xfrm>
            <a:prstGeom prst="rect">
              <a:avLst/>
            </a:prstGeom>
            <a:effectLst/>
          </p:spPr>
        </p:pic>
        <p:pic>
          <p:nvPicPr>
            <p:cNvPr id="17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22537" y="3983101"/>
              <a:ext cx="896562" cy="120852"/>
            </a:xfrm>
            <a:prstGeom prst="rect">
              <a:avLst/>
            </a:prstGeom>
            <a:effectLst/>
          </p:spPr>
        </p:pic>
        <p:pic>
          <p:nvPicPr>
            <p:cNvPr id="17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20558" y="3588312"/>
              <a:ext cx="128672" cy="1111227"/>
            </a:xfrm>
            <a:prstGeom prst="rect">
              <a:avLst/>
            </a:prstGeom>
            <a:effectLst/>
          </p:spPr>
        </p:pic>
        <p:pic>
          <p:nvPicPr>
            <p:cNvPr id="17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702903" y="4517009"/>
              <a:ext cx="942559" cy="121199"/>
            </a:xfrm>
            <a:prstGeom prst="rect">
              <a:avLst/>
            </a:prstGeom>
            <a:effectLst/>
          </p:spPr>
        </p:pic>
        <p:pic>
          <p:nvPicPr>
            <p:cNvPr id="17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771904" y="4992017"/>
              <a:ext cx="881224" cy="121536"/>
            </a:xfrm>
            <a:prstGeom prst="rect">
              <a:avLst/>
            </a:prstGeom>
            <a:effectLst/>
          </p:spPr>
        </p:pic>
        <p:pic>
          <p:nvPicPr>
            <p:cNvPr id="18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802573" y="5482024"/>
              <a:ext cx="804554" cy="106871"/>
            </a:xfrm>
            <a:prstGeom prst="rect">
              <a:avLst/>
            </a:prstGeom>
            <a:effectLst/>
          </p:spPr>
        </p:pic>
        <p:pic>
          <p:nvPicPr>
            <p:cNvPr id="18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622920" y="4960671"/>
              <a:ext cx="704891" cy="180868"/>
            </a:xfrm>
            <a:prstGeom prst="rect">
              <a:avLst/>
            </a:prstGeom>
            <a:effectLst/>
          </p:spPr>
        </p:pic>
        <p:pic>
          <p:nvPicPr>
            <p:cNvPr id="18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688619" y="3779986"/>
              <a:ext cx="137541" cy="1854913"/>
            </a:xfrm>
            <a:prstGeom prst="rect">
              <a:avLst/>
            </a:prstGeom>
            <a:effectLst/>
          </p:spPr>
        </p:pic>
        <p:pic>
          <p:nvPicPr>
            <p:cNvPr id="18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025950" y="3534638"/>
              <a:ext cx="382884" cy="2341077"/>
            </a:xfrm>
            <a:prstGeom prst="rect">
              <a:avLst/>
            </a:prstGeom>
            <a:effectLst/>
          </p:spPr>
        </p:pic>
        <p:pic>
          <p:nvPicPr>
            <p:cNvPr id="18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588947" y="4853340"/>
              <a:ext cx="758563" cy="229551"/>
            </a:xfrm>
            <a:prstGeom prst="rect">
              <a:avLst/>
            </a:prstGeom>
            <a:effectLst/>
          </p:spPr>
        </p:pic>
        <p:pic>
          <p:nvPicPr>
            <p:cNvPr id="19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714581" y="3833653"/>
              <a:ext cx="141968" cy="1747576"/>
            </a:xfrm>
            <a:prstGeom prst="rect">
              <a:avLst/>
            </a:prstGeom>
            <a:effectLst/>
          </p:spPr>
        </p:pic>
        <p:pic>
          <p:nvPicPr>
            <p:cNvPr id="19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968974" y="4730674"/>
              <a:ext cx="536228" cy="892865"/>
            </a:xfrm>
            <a:prstGeom prst="rect">
              <a:avLst/>
            </a:prstGeom>
            <a:effectLst/>
          </p:spPr>
        </p:pic>
        <p:pic>
          <p:nvPicPr>
            <p:cNvPr id="19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728037" y="3657309"/>
              <a:ext cx="444177" cy="2077619"/>
            </a:xfrm>
            <a:prstGeom prst="rect">
              <a:avLst/>
            </a:prstGeom>
            <a:effectLst/>
          </p:spPr>
        </p:pic>
        <p:pic>
          <p:nvPicPr>
            <p:cNvPr id="19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980993" y="3975204"/>
              <a:ext cx="955411" cy="1756080"/>
            </a:xfrm>
            <a:prstGeom prst="rect">
              <a:avLst/>
            </a:prstGeom>
            <a:effectLst/>
          </p:spPr>
        </p:pic>
        <p:pic>
          <p:nvPicPr>
            <p:cNvPr id="19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725086" y="3549974"/>
              <a:ext cx="857827" cy="1940689"/>
            </a:xfrm>
            <a:prstGeom prst="rect">
              <a:avLst/>
            </a:prstGeom>
            <a:effectLst/>
          </p:spPr>
        </p:pic>
        <p:pic>
          <p:nvPicPr>
            <p:cNvPr id="20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322697" y="4375374"/>
              <a:ext cx="680659" cy="1549758"/>
            </a:xfrm>
            <a:prstGeom prst="rect">
              <a:avLst/>
            </a:prstGeom>
            <a:effectLst/>
          </p:spPr>
        </p:pic>
        <p:pic>
          <p:nvPicPr>
            <p:cNvPr id="20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125358" y="5122887"/>
              <a:ext cx="401754" cy="455558"/>
            </a:xfrm>
            <a:prstGeom prst="rect">
              <a:avLst/>
            </a:prstGeom>
            <a:effectLst/>
          </p:spPr>
        </p:pic>
        <p:pic>
          <p:nvPicPr>
            <p:cNvPr id="20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129094" y="4999013"/>
              <a:ext cx="494932" cy="595554"/>
            </a:xfrm>
            <a:prstGeom prst="rect">
              <a:avLst/>
            </a:prstGeom>
            <a:effectLst/>
          </p:spPr>
        </p:pic>
        <p:pic>
          <p:nvPicPr>
            <p:cNvPr id="20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288722" y="3191645"/>
              <a:ext cx="739170" cy="276525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8" name="Drawing"/>
          <p:cNvGrpSpPr/>
          <p:nvPr/>
        </p:nvGrpSpPr>
        <p:grpSpPr>
          <a:xfrm>
            <a:off x="406576" y="-314107"/>
            <a:ext cx="12281810" cy="9521748"/>
            <a:chOff x="-1417496" y="-728115"/>
            <a:chExt cx="12281809" cy="9521747"/>
          </a:xfrm>
        </p:grpSpPr>
        <p:pic>
          <p:nvPicPr>
            <p:cNvPr id="1274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714273" y="-149019"/>
              <a:ext cx="753019" cy="1087033"/>
            </a:xfrm>
            <a:prstGeom prst="rect">
              <a:avLst/>
            </a:prstGeom>
            <a:effectLst/>
          </p:spPr>
        </p:pic>
        <p:pic>
          <p:nvPicPr>
            <p:cNvPr id="1276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417497" y="199567"/>
              <a:ext cx="1034560" cy="137540"/>
            </a:xfrm>
            <a:prstGeom prst="rect">
              <a:avLst/>
            </a:prstGeom>
            <a:effectLst/>
          </p:spPr>
        </p:pic>
        <p:pic>
          <p:nvPicPr>
            <p:cNvPr id="1278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344141" y="345239"/>
              <a:ext cx="415494" cy="482519"/>
            </a:xfrm>
            <a:prstGeom prst="rect">
              <a:avLst/>
            </a:prstGeom>
            <a:effectLst/>
          </p:spPr>
        </p:pic>
        <p:pic>
          <p:nvPicPr>
            <p:cNvPr id="1280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9860" y="141526"/>
              <a:ext cx="812238" cy="615846"/>
            </a:xfrm>
            <a:prstGeom prst="rect">
              <a:avLst/>
            </a:prstGeom>
            <a:effectLst/>
          </p:spPr>
        </p:pic>
        <p:pic>
          <p:nvPicPr>
            <p:cNvPr id="1282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74547" y="237896"/>
              <a:ext cx="904232" cy="183548"/>
            </a:xfrm>
            <a:prstGeom prst="rect">
              <a:avLst/>
            </a:prstGeom>
            <a:effectLst/>
          </p:spPr>
        </p:pic>
        <p:pic>
          <p:nvPicPr>
            <p:cNvPr id="1284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96555" y="-475120"/>
              <a:ext cx="113932" cy="1448578"/>
            </a:xfrm>
            <a:prstGeom prst="rect">
              <a:avLst/>
            </a:prstGeom>
            <a:effectLst/>
          </p:spPr>
        </p:pic>
        <p:pic>
          <p:nvPicPr>
            <p:cNvPr id="1286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25908" y="-237438"/>
              <a:ext cx="405885" cy="1285456"/>
            </a:xfrm>
            <a:prstGeom prst="rect">
              <a:avLst/>
            </a:prstGeom>
            <a:effectLst/>
          </p:spPr>
        </p:pic>
        <p:pic>
          <p:nvPicPr>
            <p:cNvPr id="1288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94247" y="223922"/>
              <a:ext cx="919562" cy="645068"/>
            </a:xfrm>
            <a:prstGeom prst="rect">
              <a:avLst/>
            </a:prstGeom>
            <a:effectLst/>
          </p:spPr>
        </p:pic>
        <p:pic>
          <p:nvPicPr>
            <p:cNvPr id="1290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86431" y="-38104"/>
              <a:ext cx="918470" cy="829021"/>
            </a:xfrm>
            <a:prstGeom prst="rect">
              <a:avLst/>
            </a:prstGeom>
            <a:effectLst/>
          </p:spPr>
        </p:pic>
        <p:pic>
          <p:nvPicPr>
            <p:cNvPr id="1292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979959" y="-314109"/>
              <a:ext cx="497879" cy="1302899"/>
            </a:xfrm>
            <a:prstGeom prst="rect">
              <a:avLst/>
            </a:prstGeom>
            <a:effectLst/>
          </p:spPr>
        </p:pic>
        <p:pic>
          <p:nvPicPr>
            <p:cNvPr id="1294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15403" y="283904"/>
              <a:ext cx="431952" cy="492567"/>
            </a:xfrm>
            <a:prstGeom prst="rect">
              <a:avLst/>
            </a:prstGeom>
            <a:effectLst/>
          </p:spPr>
        </p:pic>
        <p:pic>
          <p:nvPicPr>
            <p:cNvPr id="1296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191318" y="225312"/>
              <a:ext cx="589881" cy="645337"/>
            </a:xfrm>
            <a:prstGeom prst="rect">
              <a:avLst/>
            </a:prstGeom>
            <a:effectLst/>
          </p:spPr>
        </p:pic>
        <p:pic>
          <p:nvPicPr>
            <p:cNvPr id="1298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012651" y="-728116"/>
              <a:ext cx="139866" cy="1410231"/>
            </a:xfrm>
            <a:prstGeom prst="rect">
              <a:avLst/>
            </a:prstGeom>
            <a:effectLst/>
          </p:spPr>
        </p:pic>
        <p:pic>
          <p:nvPicPr>
            <p:cNvPr id="1300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428712" y="1594936"/>
              <a:ext cx="927463" cy="1463905"/>
            </a:xfrm>
            <a:prstGeom prst="rect">
              <a:avLst/>
            </a:prstGeom>
            <a:effectLst/>
          </p:spPr>
        </p:pic>
        <p:pic>
          <p:nvPicPr>
            <p:cNvPr id="1302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21882" y="1656270"/>
              <a:ext cx="229548" cy="1246120"/>
            </a:xfrm>
            <a:prstGeom prst="rect">
              <a:avLst/>
            </a:prstGeom>
            <a:effectLst/>
          </p:spPr>
        </p:pic>
        <p:pic>
          <p:nvPicPr>
            <p:cNvPr id="1304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9203" y="1819522"/>
              <a:ext cx="1095891" cy="165956"/>
            </a:xfrm>
            <a:prstGeom prst="rect">
              <a:avLst/>
            </a:prstGeom>
            <a:effectLst/>
          </p:spPr>
        </p:pic>
        <p:pic>
          <p:nvPicPr>
            <p:cNvPr id="1306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359483" y="3220296"/>
              <a:ext cx="1755251" cy="128780"/>
            </a:xfrm>
            <a:prstGeom prst="rect">
              <a:avLst/>
            </a:prstGeom>
            <a:effectLst/>
          </p:spPr>
        </p:pic>
        <p:pic>
          <p:nvPicPr>
            <p:cNvPr id="1308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83474" y="3258633"/>
              <a:ext cx="375217" cy="1314310"/>
            </a:xfrm>
            <a:prstGeom prst="rect">
              <a:avLst/>
            </a:prstGeom>
            <a:effectLst/>
          </p:spPr>
        </p:pic>
        <p:pic>
          <p:nvPicPr>
            <p:cNvPr id="1310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29877" y="3534644"/>
              <a:ext cx="214218" cy="1048777"/>
            </a:xfrm>
            <a:prstGeom prst="rect">
              <a:avLst/>
            </a:prstGeom>
            <a:effectLst/>
          </p:spPr>
        </p:pic>
        <p:pic>
          <p:nvPicPr>
            <p:cNvPr id="1312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37476" y="3957429"/>
              <a:ext cx="758570" cy="190108"/>
            </a:xfrm>
            <a:prstGeom prst="rect">
              <a:avLst/>
            </a:prstGeom>
            <a:effectLst/>
          </p:spPr>
        </p:pic>
        <p:pic>
          <p:nvPicPr>
            <p:cNvPr id="1314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298934" y="1571935"/>
              <a:ext cx="817518" cy="3434280"/>
            </a:xfrm>
            <a:prstGeom prst="rect">
              <a:avLst/>
            </a:prstGeom>
            <a:effectLst/>
          </p:spPr>
        </p:pic>
        <p:pic>
          <p:nvPicPr>
            <p:cNvPr id="1316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070912" y="2835681"/>
              <a:ext cx="965562" cy="164375"/>
            </a:xfrm>
            <a:prstGeom prst="rect">
              <a:avLst/>
            </a:prstGeom>
            <a:effectLst/>
          </p:spPr>
        </p:pic>
        <p:pic>
          <p:nvPicPr>
            <p:cNvPr id="1318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875931" y="1863273"/>
              <a:ext cx="435039" cy="1608293"/>
            </a:xfrm>
            <a:prstGeom prst="rect">
              <a:avLst/>
            </a:prstGeom>
            <a:effectLst/>
          </p:spPr>
        </p:pic>
        <p:pic>
          <p:nvPicPr>
            <p:cNvPr id="1320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210719" y="2353952"/>
              <a:ext cx="477433" cy="1003890"/>
            </a:xfrm>
            <a:prstGeom prst="rect">
              <a:avLst/>
            </a:prstGeom>
            <a:effectLst/>
          </p:spPr>
        </p:pic>
        <p:pic>
          <p:nvPicPr>
            <p:cNvPr id="1322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841954" y="1556601"/>
              <a:ext cx="642391" cy="1332496"/>
            </a:xfrm>
            <a:prstGeom prst="rect">
              <a:avLst/>
            </a:prstGeom>
            <a:effectLst/>
          </p:spPr>
        </p:pic>
        <p:pic>
          <p:nvPicPr>
            <p:cNvPr id="1324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685306" y="1441598"/>
              <a:ext cx="137540" cy="1295232"/>
            </a:xfrm>
            <a:prstGeom prst="rect">
              <a:avLst/>
            </a:prstGeom>
            <a:effectLst/>
          </p:spPr>
        </p:pic>
        <p:pic>
          <p:nvPicPr>
            <p:cNvPr id="1326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976647" y="2192950"/>
              <a:ext cx="574554" cy="697428"/>
            </a:xfrm>
            <a:prstGeom prst="rect">
              <a:avLst/>
            </a:prstGeom>
            <a:effectLst/>
          </p:spPr>
        </p:pic>
        <p:pic>
          <p:nvPicPr>
            <p:cNvPr id="1328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520986" y="1942396"/>
              <a:ext cx="518611" cy="1477563"/>
            </a:xfrm>
            <a:prstGeom prst="rect">
              <a:avLst/>
            </a:prstGeom>
            <a:effectLst/>
          </p:spPr>
        </p:pic>
        <p:pic>
          <p:nvPicPr>
            <p:cNvPr id="1330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770398" y="3327642"/>
              <a:ext cx="2455477" cy="1277749"/>
            </a:xfrm>
            <a:prstGeom prst="rect">
              <a:avLst/>
            </a:prstGeom>
            <a:effectLst/>
          </p:spPr>
        </p:pic>
        <p:pic>
          <p:nvPicPr>
            <p:cNvPr id="1332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800304" y="3709023"/>
              <a:ext cx="888894" cy="960353"/>
            </a:xfrm>
            <a:prstGeom prst="rect">
              <a:avLst/>
            </a:prstGeom>
            <a:effectLst/>
          </p:spPr>
        </p:pic>
        <p:pic>
          <p:nvPicPr>
            <p:cNvPr id="1334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951221" y="4117326"/>
              <a:ext cx="714982" cy="313880"/>
            </a:xfrm>
            <a:prstGeom prst="rect">
              <a:avLst/>
            </a:prstGeom>
            <a:effectLst/>
          </p:spPr>
        </p:pic>
        <p:pic>
          <p:nvPicPr>
            <p:cNvPr id="1336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520990" y="3666730"/>
              <a:ext cx="474880" cy="388797"/>
            </a:xfrm>
            <a:prstGeom prst="rect">
              <a:avLst/>
            </a:prstGeom>
            <a:effectLst/>
          </p:spPr>
        </p:pic>
        <p:pic>
          <p:nvPicPr>
            <p:cNvPr id="1338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359983" y="3427305"/>
              <a:ext cx="735558" cy="684855"/>
            </a:xfrm>
            <a:prstGeom prst="rect">
              <a:avLst/>
            </a:prstGeom>
            <a:effectLst/>
          </p:spPr>
        </p:pic>
        <p:pic>
          <p:nvPicPr>
            <p:cNvPr id="1340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359984" y="3557642"/>
              <a:ext cx="543892" cy="221884"/>
            </a:xfrm>
            <a:prstGeom prst="rect">
              <a:avLst/>
            </a:prstGeom>
            <a:effectLst/>
          </p:spPr>
        </p:pic>
        <p:pic>
          <p:nvPicPr>
            <p:cNvPr id="1342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635994" y="3365974"/>
              <a:ext cx="122205" cy="720219"/>
            </a:xfrm>
            <a:prstGeom prst="rect">
              <a:avLst/>
            </a:prstGeom>
            <a:effectLst/>
          </p:spPr>
        </p:pic>
        <p:pic>
          <p:nvPicPr>
            <p:cNvPr id="1344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569155" y="2438288"/>
              <a:ext cx="208741" cy="1187902"/>
            </a:xfrm>
            <a:prstGeom prst="rect">
              <a:avLst/>
            </a:prstGeom>
            <a:effectLst/>
          </p:spPr>
        </p:pic>
        <p:pic>
          <p:nvPicPr>
            <p:cNvPr id="1346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203342" y="3135970"/>
              <a:ext cx="804551" cy="88092"/>
            </a:xfrm>
            <a:prstGeom prst="rect">
              <a:avLst/>
            </a:prstGeom>
            <a:effectLst/>
          </p:spPr>
        </p:pic>
        <p:pic>
          <p:nvPicPr>
            <p:cNvPr id="1348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522035" y="1525931"/>
              <a:ext cx="229541" cy="1433236"/>
            </a:xfrm>
            <a:prstGeom prst="rect">
              <a:avLst/>
            </a:prstGeom>
            <a:effectLst/>
          </p:spPr>
        </p:pic>
        <p:pic>
          <p:nvPicPr>
            <p:cNvPr id="1350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085028" y="3158971"/>
              <a:ext cx="1341231" cy="106870"/>
            </a:xfrm>
            <a:prstGeom prst="rect">
              <a:avLst/>
            </a:prstGeom>
            <a:effectLst/>
          </p:spPr>
        </p:pic>
        <p:pic>
          <p:nvPicPr>
            <p:cNvPr id="1352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552703" y="3542311"/>
              <a:ext cx="143455" cy="1005447"/>
            </a:xfrm>
            <a:prstGeom prst="rect">
              <a:avLst/>
            </a:prstGeom>
            <a:effectLst/>
          </p:spPr>
        </p:pic>
        <p:pic>
          <p:nvPicPr>
            <p:cNvPr id="1354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016026" y="3680314"/>
              <a:ext cx="1103561" cy="122205"/>
            </a:xfrm>
            <a:prstGeom prst="rect">
              <a:avLst/>
            </a:prstGeom>
            <a:effectLst/>
          </p:spPr>
        </p:pic>
        <p:pic>
          <p:nvPicPr>
            <p:cNvPr id="1356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325693" y="1207469"/>
              <a:ext cx="820831" cy="1791411"/>
            </a:xfrm>
            <a:prstGeom prst="rect">
              <a:avLst/>
            </a:prstGeom>
            <a:effectLst/>
          </p:spPr>
        </p:pic>
        <p:pic>
          <p:nvPicPr>
            <p:cNvPr id="1358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254744" y="1495267"/>
              <a:ext cx="168203" cy="1287562"/>
            </a:xfrm>
            <a:prstGeom prst="rect">
              <a:avLst/>
            </a:prstGeom>
            <a:effectLst/>
          </p:spPr>
        </p:pic>
        <p:pic>
          <p:nvPicPr>
            <p:cNvPr id="1360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748732" y="1587267"/>
              <a:ext cx="1195563" cy="106871"/>
            </a:xfrm>
            <a:prstGeom prst="rect">
              <a:avLst/>
            </a:prstGeom>
            <a:effectLst/>
          </p:spPr>
        </p:pic>
        <p:pic>
          <p:nvPicPr>
            <p:cNvPr id="1362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189601" y="3300749"/>
              <a:ext cx="1455685" cy="1057709"/>
            </a:xfrm>
            <a:prstGeom prst="rect">
              <a:avLst/>
            </a:prstGeom>
            <a:effectLst/>
          </p:spPr>
        </p:pic>
        <p:pic>
          <p:nvPicPr>
            <p:cNvPr id="1364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770372" y="3497755"/>
              <a:ext cx="729244" cy="1178784"/>
            </a:xfrm>
            <a:prstGeom prst="rect">
              <a:avLst/>
            </a:prstGeom>
            <a:effectLst/>
          </p:spPr>
        </p:pic>
        <p:pic>
          <p:nvPicPr>
            <p:cNvPr id="1366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779345" y="4025325"/>
              <a:ext cx="528605" cy="137541"/>
            </a:xfrm>
            <a:prstGeom prst="rect">
              <a:avLst/>
            </a:prstGeom>
            <a:effectLst/>
          </p:spPr>
        </p:pic>
        <p:pic>
          <p:nvPicPr>
            <p:cNvPr id="1368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086069" y="3680308"/>
              <a:ext cx="674227" cy="283220"/>
            </a:xfrm>
            <a:prstGeom prst="rect">
              <a:avLst/>
            </a:prstGeom>
            <a:effectLst/>
          </p:spPr>
        </p:pic>
        <p:pic>
          <p:nvPicPr>
            <p:cNvPr id="1370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408074" y="3611309"/>
              <a:ext cx="244879" cy="528552"/>
            </a:xfrm>
            <a:prstGeom prst="rect">
              <a:avLst/>
            </a:prstGeom>
            <a:effectLst/>
          </p:spPr>
        </p:pic>
        <p:pic>
          <p:nvPicPr>
            <p:cNvPr id="1372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247077" y="3687973"/>
              <a:ext cx="275549" cy="467220"/>
            </a:xfrm>
            <a:prstGeom prst="rect">
              <a:avLst/>
            </a:prstGeom>
            <a:effectLst/>
          </p:spPr>
        </p:pic>
        <p:pic>
          <p:nvPicPr>
            <p:cNvPr id="1374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346736" y="3565314"/>
              <a:ext cx="154969" cy="681892"/>
            </a:xfrm>
            <a:prstGeom prst="rect">
              <a:avLst/>
            </a:prstGeom>
            <a:effectLst/>
          </p:spPr>
        </p:pic>
        <p:pic>
          <p:nvPicPr>
            <p:cNvPr id="1376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515415" y="817927"/>
              <a:ext cx="699758" cy="4602297"/>
            </a:xfrm>
            <a:prstGeom prst="rect">
              <a:avLst/>
            </a:prstGeom>
            <a:effectLst/>
          </p:spPr>
        </p:pic>
        <p:pic>
          <p:nvPicPr>
            <p:cNvPr id="1378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540675" y="6481269"/>
              <a:ext cx="1425582" cy="1277767"/>
            </a:xfrm>
            <a:prstGeom prst="rect">
              <a:avLst/>
            </a:prstGeom>
            <a:effectLst/>
          </p:spPr>
        </p:pic>
        <p:pic>
          <p:nvPicPr>
            <p:cNvPr id="1380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219717" y="6195032"/>
              <a:ext cx="497890" cy="865897"/>
            </a:xfrm>
            <a:prstGeom prst="rect">
              <a:avLst/>
            </a:prstGeom>
            <a:effectLst/>
          </p:spPr>
        </p:pic>
        <p:pic>
          <p:nvPicPr>
            <p:cNvPr id="1382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989714" y="6218040"/>
              <a:ext cx="881227" cy="1034564"/>
            </a:xfrm>
            <a:prstGeom prst="rect">
              <a:avLst/>
            </a:prstGeom>
            <a:effectLst/>
          </p:spPr>
        </p:pic>
        <p:pic>
          <p:nvPicPr>
            <p:cNvPr id="1384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097048" y="6432709"/>
              <a:ext cx="781563" cy="267885"/>
            </a:xfrm>
            <a:prstGeom prst="rect">
              <a:avLst/>
            </a:prstGeom>
            <a:effectLst/>
          </p:spPr>
        </p:pic>
        <p:pic>
          <p:nvPicPr>
            <p:cNvPr id="1386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687396" y="6448044"/>
              <a:ext cx="152876" cy="773890"/>
            </a:xfrm>
            <a:prstGeom prst="rect">
              <a:avLst/>
            </a:prstGeom>
            <a:effectLst/>
          </p:spPr>
        </p:pic>
        <p:pic>
          <p:nvPicPr>
            <p:cNvPr id="1388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162740" y="3174174"/>
              <a:ext cx="1701574" cy="4010389"/>
            </a:xfrm>
            <a:prstGeom prst="rect">
              <a:avLst/>
            </a:prstGeom>
            <a:effectLst/>
          </p:spPr>
        </p:pic>
        <p:pic>
          <p:nvPicPr>
            <p:cNvPr id="1390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-788816" y="6379045"/>
              <a:ext cx="551552" cy="1055096"/>
            </a:xfrm>
            <a:prstGeom prst="rect">
              <a:avLst/>
            </a:prstGeom>
            <a:effectLst/>
          </p:spPr>
        </p:pic>
        <p:pic>
          <p:nvPicPr>
            <p:cNvPr id="1392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-129468" y="6271708"/>
              <a:ext cx="152870" cy="1078814"/>
            </a:xfrm>
            <a:prstGeom prst="rect">
              <a:avLst/>
            </a:prstGeom>
            <a:effectLst/>
          </p:spPr>
        </p:pic>
        <p:pic>
          <p:nvPicPr>
            <p:cNvPr id="1394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1532" y="6685714"/>
              <a:ext cx="405880" cy="713890"/>
            </a:xfrm>
            <a:prstGeom prst="rect">
              <a:avLst/>
            </a:prstGeom>
            <a:effectLst/>
          </p:spPr>
        </p:pic>
        <p:pic>
          <p:nvPicPr>
            <p:cNvPr id="1396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45544" y="6805540"/>
              <a:ext cx="456695" cy="925646"/>
            </a:xfrm>
            <a:prstGeom prst="rect">
              <a:avLst/>
            </a:prstGeom>
            <a:effectLst/>
          </p:spPr>
        </p:pic>
        <p:pic>
          <p:nvPicPr>
            <p:cNvPr id="1398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-958876" y="7513736"/>
              <a:ext cx="1932973" cy="1069759"/>
            </a:xfrm>
            <a:prstGeom prst="rect">
              <a:avLst/>
            </a:prstGeom>
            <a:effectLst/>
          </p:spPr>
        </p:pic>
        <p:pic>
          <p:nvPicPr>
            <p:cNvPr id="1400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-236808" y="7798127"/>
              <a:ext cx="720221" cy="995505"/>
            </a:xfrm>
            <a:prstGeom prst="rect">
              <a:avLst/>
            </a:prstGeom>
            <a:effectLst/>
          </p:spPr>
        </p:pic>
        <p:pic>
          <p:nvPicPr>
            <p:cNvPr id="1402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-68133" y="8242086"/>
              <a:ext cx="536211" cy="76201"/>
            </a:xfrm>
            <a:prstGeom prst="rect">
              <a:avLst/>
            </a:prstGeom>
            <a:effectLst/>
          </p:spPr>
        </p:pic>
        <p:pic>
          <p:nvPicPr>
            <p:cNvPr id="1404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45211" y="7759064"/>
              <a:ext cx="497891" cy="652310"/>
            </a:xfrm>
            <a:prstGeom prst="rect">
              <a:avLst/>
            </a:prstGeom>
            <a:effectLst/>
          </p:spPr>
        </p:pic>
        <p:pic>
          <p:nvPicPr>
            <p:cNvPr id="1406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84207" y="7774405"/>
              <a:ext cx="712554" cy="612885"/>
            </a:xfrm>
            <a:prstGeom prst="rect">
              <a:avLst/>
            </a:prstGeom>
            <a:effectLst/>
          </p:spPr>
        </p:pic>
        <p:pic>
          <p:nvPicPr>
            <p:cNvPr id="1408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30542" y="7759074"/>
              <a:ext cx="674226" cy="352218"/>
            </a:xfrm>
            <a:prstGeom prst="rect">
              <a:avLst/>
            </a:prstGeom>
            <a:effectLst/>
          </p:spPr>
        </p:pic>
        <p:pic>
          <p:nvPicPr>
            <p:cNvPr id="1410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736875" y="7728397"/>
              <a:ext cx="214217" cy="766231"/>
            </a:xfrm>
            <a:prstGeom prst="rect">
              <a:avLst/>
            </a:prstGeom>
            <a:effectLst/>
          </p:spPr>
        </p:pic>
        <p:pic>
          <p:nvPicPr>
            <p:cNvPr id="1412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296564" y="7559737"/>
              <a:ext cx="635881" cy="129869"/>
            </a:xfrm>
            <a:prstGeom prst="rect">
              <a:avLst/>
            </a:prstGeom>
            <a:effectLst/>
          </p:spPr>
        </p:pic>
        <p:pic>
          <p:nvPicPr>
            <p:cNvPr id="1414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204554" y="7828745"/>
              <a:ext cx="727891" cy="121542"/>
            </a:xfrm>
            <a:prstGeom prst="rect">
              <a:avLst/>
            </a:prstGeom>
            <a:effectLst/>
          </p:spPr>
        </p:pic>
        <p:pic>
          <p:nvPicPr>
            <p:cNvPr id="1416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886902" y="7007715"/>
              <a:ext cx="973234" cy="198884"/>
            </a:xfrm>
            <a:prstGeom prst="rect">
              <a:avLst/>
            </a:prstGeom>
            <a:effectLst/>
          </p:spPr>
        </p:pic>
        <p:pic>
          <p:nvPicPr>
            <p:cNvPr id="1418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2974802" y="5965025"/>
              <a:ext cx="184348" cy="1348913"/>
            </a:xfrm>
            <a:prstGeom prst="rect">
              <a:avLst/>
            </a:prstGeom>
            <a:effectLst/>
          </p:spPr>
        </p:pic>
        <p:pic>
          <p:nvPicPr>
            <p:cNvPr id="1420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2377579" y="7460068"/>
              <a:ext cx="1264571" cy="214214"/>
            </a:xfrm>
            <a:prstGeom prst="rect">
              <a:avLst/>
            </a:prstGeom>
            <a:effectLst/>
          </p:spPr>
        </p:pic>
        <p:pic>
          <p:nvPicPr>
            <p:cNvPr id="1422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2638262" y="7667073"/>
              <a:ext cx="106872" cy="773887"/>
            </a:xfrm>
            <a:prstGeom prst="rect">
              <a:avLst/>
            </a:prstGeom>
            <a:effectLst/>
          </p:spPr>
        </p:pic>
        <p:pic>
          <p:nvPicPr>
            <p:cNvPr id="1424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3067605" y="7536728"/>
              <a:ext cx="168211" cy="1215179"/>
            </a:xfrm>
            <a:prstGeom prst="rect">
              <a:avLst/>
            </a:prstGeom>
            <a:effectLst/>
          </p:spPr>
        </p:pic>
        <p:pic>
          <p:nvPicPr>
            <p:cNvPr id="1426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2530925" y="8027412"/>
              <a:ext cx="628615" cy="11453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2" name="Drawing"/>
          <p:cNvGrpSpPr/>
          <p:nvPr/>
        </p:nvGrpSpPr>
        <p:grpSpPr>
          <a:xfrm>
            <a:off x="567578" y="6865"/>
            <a:ext cx="11653131" cy="8136310"/>
            <a:chOff x="-1425164" y="-1465167"/>
            <a:chExt cx="11653129" cy="8136309"/>
          </a:xfrm>
        </p:grpSpPr>
        <p:pic>
          <p:nvPicPr>
            <p:cNvPr id="1430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394503" y="-283446"/>
              <a:ext cx="1433243" cy="321551"/>
            </a:xfrm>
            <a:prstGeom prst="rect">
              <a:avLst/>
            </a:prstGeom>
            <a:effectLst/>
          </p:spPr>
        </p:pic>
        <p:pic>
          <p:nvPicPr>
            <p:cNvPr id="1432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425165" y="76900"/>
              <a:ext cx="1172567" cy="352216"/>
            </a:xfrm>
            <a:prstGeom prst="rect">
              <a:avLst/>
            </a:prstGeom>
            <a:effectLst/>
          </p:spPr>
        </p:pic>
        <p:pic>
          <p:nvPicPr>
            <p:cNvPr id="1434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34158" y="-1230664"/>
              <a:ext cx="785943" cy="1580042"/>
            </a:xfrm>
            <a:prstGeom prst="rect">
              <a:avLst/>
            </a:prstGeom>
            <a:effectLst/>
          </p:spPr>
        </p:pic>
        <p:pic>
          <p:nvPicPr>
            <p:cNvPr id="1436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91136" y="383573"/>
              <a:ext cx="1670906" cy="135343"/>
            </a:xfrm>
            <a:prstGeom prst="rect">
              <a:avLst/>
            </a:prstGeom>
            <a:effectLst/>
          </p:spPr>
        </p:pic>
        <p:pic>
          <p:nvPicPr>
            <p:cNvPr id="1438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84211" y="582914"/>
              <a:ext cx="313879" cy="1425399"/>
            </a:xfrm>
            <a:prstGeom prst="rect">
              <a:avLst/>
            </a:prstGeom>
            <a:effectLst/>
          </p:spPr>
        </p:pic>
        <p:pic>
          <p:nvPicPr>
            <p:cNvPr id="1440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28555" y="567578"/>
              <a:ext cx="145210" cy="1310564"/>
            </a:xfrm>
            <a:prstGeom prst="rect">
              <a:avLst/>
            </a:prstGeom>
            <a:effectLst/>
          </p:spPr>
        </p:pic>
        <p:pic>
          <p:nvPicPr>
            <p:cNvPr id="1442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37135" y="1042923"/>
              <a:ext cx="1164902" cy="306216"/>
            </a:xfrm>
            <a:prstGeom prst="rect">
              <a:avLst/>
            </a:prstGeom>
            <a:effectLst/>
          </p:spPr>
        </p:pic>
        <p:pic>
          <p:nvPicPr>
            <p:cNvPr id="1444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81183" y="-1361304"/>
              <a:ext cx="1064282" cy="3814463"/>
            </a:xfrm>
            <a:prstGeom prst="rect">
              <a:avLst/>
            </a:prstGeom>
            <a:effectLst/>
          </p:spPr>
        </p:pic>
        <p:pic>
          <p:nvPicPr>
            <p:cNvPr id="1446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576917" y="-981129"/>
              <a:ext cx="457285" cy="1804701"/>
            </a:xfrm>
            <a:prstGeom prst="rect">
              <a:avLst/>
            </a:prstGeom>
            <a:effectLst/>
          </p:spPr>
        </p:pic>
        <p:pic>
          <p:nvPicPr>
            <p:cNvPr id="1448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865199" y="-444445"/>
              <a:ext cx="692617" cy="1325899"/>
            </a:xfrm>
            <a:prstGeom prst="rect">
              <a:avLst/>
            </a:prstGeom>
            <a:effectLst/>
          </p:spPr>
        </p:pic>
        <p:pic>
          <p:nvPicPr>
            <p:cNvPr id="1450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778090" y="-743451"/>
              <a:ext cx="117076" cy="1540579"/>
            </a:xfrm>
            <a:prstGeom prst="rect">
              <a:avLst/>
            </a:prstGeom>
            <a:effectLst/>
          </p:spPr>
        </p:pic>
        <p:pic>
          <p:nvPicPr>
            <p:cNvPr id="1452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246594" y="-940598"/>
              <a:ext cx="1016570" cy="235015"/>
            </a:xfrm>
            <a:prstGeom prst="rect">
              <a:avLst/>
            </a:prstGeom>
            <a:effectLst/>
          </p:spPr>
        </p:pic>
        <p:pic>
          <p:nvPicPr>
            <p:cNvPr id="1454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461914" y="789916"/>
              <a:ext cx="1624915" cy="126613"/>
            </a:xfrm>
            <a:prstGeom prst="rect">
              <a:avLst/>
            </a:prstGeom>
            <a:effectLst/>
          </p:spPr>
        </p:pic>
        <p:pic>
          <p:nvPicPr>
            <p:cNvPr id="1456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937262" y="1272923"/>
              <a:ext cx="175883" cy="1203238"/>
            </a:xfrm>
            <a:prstGeom prst="rect">
              <a:avLst/>
            </a:prstGeom>
            <a:effectLst/>
          </p:spPr>
        </p:pic>
        <p:pic>
          <p:nvPicPr>
            <p:cNvPr id="1458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473943" y="1127256"/>
              <a:ext cx="129876" cy="1594241"/>
            </a:xfrm>
            <a:prstGeom prst="rect">
              <a:avLst/>
            </a:prstGeom>
            <a:effectLst/>
          </p:spPr>
        </p:pic>
        <p:pic>
          <p:nvPicPr>
            <p:cNvPr id="1460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883594" y="1970605"/>
              <a:ext cx="727889" cy="137543"/>
            </a:xfrm>
            <a:prstGeom prst="rect">
              <a:avLst/>
            </a:prstGeom>
            <a:effectLst/>
          </p:spPr>
        </p:pic>
        <p:pic>
          <p:nvPicPr>
            <p:cNvPr id="1462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891261" y="-774124"/>
              <a:ext cx="620560" cy="750896"/>
            </a:xfrm>
            <a:prstGeom prst="rect">
              <a:avLst/>
            </a:prstGeom>
            <a:effectLst/>
          </p:spPr>
        </p:pic>
        <p:pic>
          <p:nvPicPr>
            <p:cNvPr id="1464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053316" y="115236"/>
              <a:ext cx="98769" cy="1440901"/>
            </a:xfrm>
            <a:prstGeom prst="rect">
              <a:avLst/>
            </a:prstGeom>
            <a:effectLst/>
          </p:spPr>
        </p:pic>
        <p:pic>
          <p:nvPicPr>
            <p:cNvPr id="1466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386300" y="713249"/>
              <a:ext cx="1272236" cy="175878"/>
            </a:xfrm>
            <a:prstGeom prst="rect">
              <a:avLst/>
            </a:prstGeom>
            <a:effectLst/>
          </p:spPr>
        </p:pic>
        <p:pic>
          <p:nvPicPr>
            <p:cNvPr id="1468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712658" y="-912126"/>
              <a:ext cx="904230" cy="1560577"/>
            </a:xfrm>
            <a:prstGeom prst="rect">
              <a:avLst/>
            </a:prstGeom>
            <a:effectLst/>
          </p:spPr>
        </p:pic>
        <p:pic>
          <p:nvPicPr>
            <p:cNvPr id="1470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862687" y="-820121"/>
              <a:ext cx="104870" cy="1341232"/>
            </a:xfrm>
            <a:prstGeom prst="rect">
              <a:avLst/>
            </a:prstGeom>
            <a:effectLst/>
          </p:spPr>
        </p:pic>
        <p:pic>
          <p:nvPicPr>
            <p:cNvPr id="1472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896661" y="-981130"/>
              <a:ext cx="1517582" cy="275554"/>
            </a:xfrm>
            <a:prstGeom prst="rect">
              <a:avLst/>
            </a:prstGeom>
            <a:effectLst/>
          </p:spPr>
        </p:pic>
        <p:pic>
          <p:nvPicPr>
            <p:cNvPr id="1474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583871" y="775021"/>
              <a:ext cx="1738368" cy="1380005"/>
            </a:xfrm>
            <a:prstGeom prst="rect">
              <a:avLst/>
            </a:prstGeom>
            <a:effectLst/>
          </p:spPr>
        </p:pic>
        <p:pic>
          <p:nvPicPr>
            <p:cNvPr id="1476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688457" y="1265901"/>
              <a:ext cx="771786" cy="995590"/>
            </a:xfrm>
            <a:prstGeom prst="rect">
              <a:avLst/>
            </a:prstGeom>
            <a:effectLst/>
          </p:spPr>
        </p:pic>
        <p:pic>
          <p:nvPicPr>
            <p:cNvPr id="1478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372011" y="1424189"/>
              <a:ext cx="814024" cy="250002"/>
            </a:xfrm>
            <a:prstGeom prst="rect">
              <a:avLst/>
            </a:prstGeom>
            <a:effectLst/>
          </p:spPr>
        </p:pic>
        <p:pic>
          <p:nvPicPr>
            <p:cNvPr id="1480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368692" y="1065917"/>
              <a:ext cx="405892" cy="546022"/>
            </a:xfrm>
            <a:prstGeom prst="rect">
              <a:avLst/>
            </a:prstGeom>
            <a:effectLst/>
          </p:spPr>
        </p:pic>
        <p:pic>
          <p:nvPicPr>
            <p:cNvPr id="1482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261359" y="950916"/>
              <a:ext cx="597555" cy="677273"/>
            </a:xfrm>
            <a:prstGeom prst="rect">
              <a:avLst/>
            </a:prstGeom>
            <a:effectLst/>
          </p:spPr>
        </p:pic>
        <p:pic>
          <p:nvPicPr>
            <p:cNvPr id="1484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200022" y="1119584"/>
              <a:ext cx="505556" cy="152880"/>
            </a:xfrm>
            <a:prstGeom prst="rect">
              <a:avLst/>
            </a:prstGeom>
            <a:effectLst/>
          </p:spPr>
        </p:pic>
        <p:pic>
          <p:nvPicPr>
            <p:cNvPr id="1486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545039" y="1027590"/>
              <a:ext cx="99203" cy="674217"/>
            </a:xfrm>
            <a:prstGeom prst="rect">
              <a:avLst/>
            </a:prstGeom>
            <a:effectLst/>
          </p:spPr>
        </p:pic>
        <p:pic>
          <p:nvPicPr>
            <p:cNvPr id="1488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161692" y="-1465168"/>
              <a:ext cx="1301662" cy="4255664"/>
            </a:xfrm>
            <a:prstGeom prst="rect">
              <a:avLst/>
            </a:prstGeom>
            <a:effectLst/>
          </p:spPr>
        </p:pic>
        <p:pic>
          <p:nvPicPr>
            <p:cNvPr id="1490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493825" y="-91775"/>
              <a:ext cx="1067132" cy="1425700"/>
            </a:xfrm>
            <a:prstGeom prst="rect">
              <a:avLst/>
            </a:prstGeom>
            <a:effectLst/>
          </p:spPr>
        </p:pic>
        <p:pic>
          <p:nvPicPr>
            <p:cNvPr id="1492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662643" y="-337107"/>
              <a:ext cx="549989" cy="818162"/>
            </a:xfrm>
            <a:prstGeom prst="rect">
              <a:avLst/>
            </a:prstGeom>
            <a:effectLst/>
          </p:spPr>
        </p:pic>
        <p:pic>
          <p:nvPicPr>
            <p:cNvPr id="1494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477080" y="-459779"/>
              <a:ext cx="750886" cy="988558"/>
            </a:xfrm>
            <a:prstGeom prst="rect">
              <a:avLst/>
            </a:prstGeom>
            <a:effectLst/>
          </p:spPr>
        </p:pic>
        <p:pic>
          <p:nvPicPr>
            <p:cNvPr id="1496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224077" y="-252772"/>
              <a:ext cx="812227" cy="244882"/>
            </a:xfrm>
            <a:prstGeom prst="rect">
              <a:avLst/>
            </a:prstGeom>
            <a:effectLst/>
          </p:spPr>
        </p:pic>
        <p:pic>
          <p:nvPicPr>
            <p:cNvPr id="1498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776089" y="-605447"/>
              <a:ext cx="114543" cy="1157234"/>
            </a:xfrm>
            <a:prstGeom prst="rect">
              <a:avLst/>
            </a:prstGeom>
            <a:effectLst/>
          </p:spPr>
        </p:pic>
        <p:pic>
          <p:nvPicPr>
            <p:cNvPr id="1500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775064" y="2890624"/>
              <a:ext cx="4947107" cy="1653336"/>
            </a:xfrm>
            <a:prstGeom prst="rect">
              <a:avLst/>
            </a:prstGeom>
            <a:effectLst/>
          </p:spPr>
        </p:pic>
        <p:pic>
          <p:nvPicPr>
            <p:cNvPr id="1502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040241" y="5505024"/>
              <a:ext cx="1287569" cy="83876"/>
            </a:xfrm>
            <a:prstGeom prst="rect">
              <a:avLst/>
            </a:prstGeom>
            <a:effectLst/>
          </p:spPr>
        </p:pic>
        <p:pic>
          <p:nvPicPr>
            <p:cNvPr id="1504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817909" y="6080035"/>
              <a:ext cx="1433235" cy="114539"/>
            </a:xfrm>
            <a:prstGeom prst="rect">
              <a:avLst/>
            </a:prstGeom>
            <a:effectLst/>
          </p:spPr>
        </p:pic>
        <p:pic>
          <p:nvPicPr>
            <p:cNvPr id="1506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689491" y="4999011"/>
              <a:ext cx="1115338" cy="1672131"/>
            </a:xfrm>
            <a:prstGeom prst="rect">
              <a:avLst/>
            </a:prstGeom>
            <a:effectLst/>
          </p:spPr>
        </p:pic>
        <p:pic>
          <p:nvPicPr>
            <p:cNvPr id="1508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915497" y="4485639"/>
              <a:ext cx="1103376" cy="1110923"/>
            </a:xfrm>
            <a:prstGeom prst="rect">
              <a:avLst/>
            </a:prstGeom>
            <a:effectLst/>
          </p:spPr>
        </p:pic>
        <p:pic>
          <p:nvPicPr>
            <p:cNvPr id="1510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30874" y="2675961"/>
              <a:ext cx="2721261" cy="151404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6" name="Drawing"/>
          <p:cNvGrpSpPr/>
          <p:nvPr/>
        </p:nvGrpSpPr>
        <p:grpSpPr>
          <a:xfrm>
            <a:off x="347797" y="306899"/>
            <a:ext cx="11458902" cy="8674880"/>
            <a:chOff x="-1491608" y="-597787"/>
            <a:chExt cx="11458901" cy="8674878"/>
          </a:xfrm>
        </p:grpSpPr>
        <p:pic>
          <p:nvPicPr>
            <p:cNvPr id="1514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903828" y="-38111"/>
              <a:ext cx="942574" cy="1071211"/>
            </a:xfrm>
            <a:prstGeom prst="rect">
              <a:avLst/>
            </a:prstGeom>
            <a:effectLst/>
          </p:spPr>
        </p:pic>
        <p:pic>
          <p:nvPicPr>
            <p:cNvPr id="1516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157" y="529236"/>
              <a:ext cx="619133" cy="594693"/>
            </a:xfrm>
            <a:prstGeom prst="rect">
              <a:avLst/>
            </a:prstGeom>
            <a:effectLst/>
          </p:spPr>
        </p:pic>
        <p:pic>
          <p:nvPicPr>
            <p:cNvPr id="1518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68331" y="-298777"/>
              <a:ext cx="257778" cy="1525244"/>
            </a:xfrm>
            <a:prstGeom prst="rect">
              <a:avLst/>
            </a:prstGeom>
            <a:effectLst/>
          </p:spPr>
        </p:pic>
        <p:pic>
          <p:nvPicPr>
            <p:cNvPr id="1520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21545" y="335467"/>
              <a:ext cx="1095897" cy="154983"/>
            </a:xfrm>
            <a:prstGeom prst="rect">
              <a:avLst/>
            </a:prstGeom>
            <a:effectLst/>
          </p:spPr>
        </p:pic>
        <p:pic>
          <p:nvPicPr>
            <p:cNvPr id="1522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76088" y="-597788"/>
              <a:ext cx="624697" cy="1709671"/>
            </a:xfrm>
            <a:prstGeom prst="rect">
              <a:avLst/>
            </a:prstGeom>
            <a:effectLst/>
          </p:spPr>
        </p:pic>
        <p:pic>
          <p:nvPicPr>
            <p:cNvPr id="1524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86580" y="184238"/>
              <a:ext cx="2330252" cy="1421377"/>
            </a:xfrm>
            <a:prstGeom prst="rect">
              <a:avLst/>
            </a:prstGeom>
            <a:effectLst/>
          </p:spPr>
        </p:pic>
        <p:pic>
          <p:nvPicPr>
            <p:cNvPr id="1526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491609" y="1702272"/>
              <a:ext cx="617999" cy="2368595"/>
            </a:xfrm>
            <a:prstGeom prst="rect">
              <a:avLst/>
            </a:prstGeom>
            <a:effectLst/>
          </p:spPr>
        </p:pic>
        <p:pic>
          <p:nvPicPr>
            <p:cNvPr id="1528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704975" y="1556078"/>
              <a:ext cx="582461" cy="1325173"/>
            </a:xfrm>
            <a:prstGeom prst="rect">
              <a:avLst/>
            </a:prstGeom>
            <a:effectLst/>
          </p:spPr>
        </p:pic>
        <p:pic>
          <p:nvPicPr>
            <p:cNvPr id="1530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873095" y="2940136"/>
              <a:ext cx="1026834" cy="986650"/>
            </a:xfrm>
            <a:prstGeom prst="rect">
              <a:avLst/>
            </a:prstGeom>
            <a:effectLst/>
          </p:spPr>
        </p:pic>
        <p:pic>
          <p:nvPicPr>
            <p:cNvPr id="1532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22141" y="3257269"/>
              <a:ext cx="390561" cy="729264"/>
            </a:xfrm>
            <a:prstGeom prst="rect">
              <a:avLst/>
            </a:prstGeom>
            <a:effectLst/>
          </p:spPr>
        </p:pic>
        <p:pic>
          <p:nvPicPr>
            <p:cNvPr id="1534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221475" y="3457973"/>
              <a:ext cx="612886" cy="136229"/>
            </a:xfrm>
            <a:prstGeom prst="rect">
              <a:avLst/>
            </a:prstGeom>
            <a:effectLst/>
          </p:spPr>
        </p:pic>
        <p:pic>
          <p:nvPicPr>
            <p:cNvPr id="1536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06213" y="2315615"/>
              <a:ext cx="168208" cy="973225"/>
            </a:xfrm>
            <a:prstGeom prst="rect">
              <a:avLst/>
            </a:prstGeom>
            <a:effectLst/>
          </p:spPr>
        </p:pic>
        <p:pic>
          <p:nvPicPr>
            <p:cNvPr id="1538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68867" y="2757740"/>
              <a:ext cx="911903" cy="163099"/>
            </a:xfrm>
            <a:prstGeom prst="rect">
              <a:avLst/>
            </a:prstGeom>
            <a:effectLst/>
          </p:spPr>
        </p:pic>
        <p:pic>
          <p:nvPicPr>
            <p:cNvPr id="1540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296555" y="1901603"/>
              <a:ext cx="1034572" cy="1716879"/>
            </a:xfrm>
            <a:prstGeom prst="rect">
              <a:avLst/>
            </a:prstGeom>
            <a:effectLst/>
          </p:spPr>
        </p:pic>
        <p:pic>
          <p:nvPicPr>
            <p:cNvPr id="1542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93325" y="1429856"/>
              <a:ext cx="1272928" cy="777960"/>
            </a:xfrm>
            <a:prstGeom prst="rect">
              <a:avLst/>
            </a:prstGeom>
            <a:effectLst/>
          </p:spPr>
        </p:pic>
        <p:pic>
          <p:nvPicPr>
            <p:cNvPr id="1544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056178" y="2767961"/>
              <a:ext cx="297950" cy="208351"/>
            </a:xfrm>
            <a:prstGeom prst="rect">
              <a:avLst/>
            </a:prstGeom>
            <a:effectLst/>
          </p:spPr>
        </p:pic>
        <p:pic>
          <p:nvPicPr>
            <p:cNvPr id="1546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597126" y="2009865"/>
              <a:ext cx="1144699" cy="1307559"/>
            </a:xfrm>
            <a:prstGeom prst="rect">
              <a:avLst/>
            </a:prstGeom>
            <a:effectLst/>
          </p:spPr>
        </p:pic>
        <p:pic>
          <p:nvPicPr>
            <p:cNvPr id="1548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458613" y="1426265"/>
              <a:ext cx="796275" cy="2491266"/>
            </a:xfrm>
            <a:prstGeom prst="rect">
              <a:avLst/>
            </a:prstGeom>
            <a:effectLst/>
          </p:spPr>
        </p:pic>
        <p:pic>
          <p:nvPicPr>
            <p:cNvPr id="1550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502208" y="1349592"/>
              <a:ext cx="614162" cy="1386945"/>
            </a:xfrm>
            <a:prstGeom prst="rect">
              <a:avLst/>
            </a:prstGeom>
            <a:effectLst/>
          </p:spPr>
        </p:pic>
        <p:pic>
          <p:nvPicPr>
            <p:cNvPr id="1552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674321" y="1387923"/>
              <a:ext cx="199660" cy="1157236"/>
            </a:xfrm>
            <a:prstGeom prst="rect">
              <a:avLst/>
            </a:prstGeom>
            <a:effectLst/>
          </p:spPr>
        </p:pic>
        <p:pic>
          <p:nvPicPr>
            <p:cNvPr id="1554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869312" y="1342960"/>
              <a:ext cx="1502238" cy="136511"/>
            </a:xfrm>
            <a:prstGeom prst="rect">
              <a:avLst/>
            </a:prstGeom>
            <a:effectLst/>
          </p:spPr>
        </p:pic>
        <p:pic>
          <p:nvPicPr>
            <p:cNvPr id="1556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076313" y="2346283"/>
              <a:ext cx="1272235" cy="214211"/>
            </a:xfrm>
            <a:prstGeom prst="rect">
              <a:avLst/>
            </a:prstGeom>
            <a:effectLst/>
          </p:spPr>
        </p:pic>
        <p:pic>
          <p:nvPicPr>
            <p:cNvPr id="1558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333305" y="1450209"/>
              <a:ext cx="777577" cy="774967"/>
            </a:xfrm>
            <a:prstGeom prst="rect">
              <a:avLst/>
            </a:prstGeom>
            <a:effectLst/>
          </p:spPr>
        </p:pic>
        <p:pic>
          <p:nvPicPr>
            <p:cNvPr id="1560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150984" y="2884179"/>
              <a:ext cx="2243561" cy="120669"/>
            </a:xfrm>
            <a:prstGeom prst="rect">
              <a:avLst/>
            </a:prstGeom>
            <a:effectLst/>
          </p:spPr>
        </p:pic>
        <p:pic>
          <p:nvPicPr>
            <p:cNvPr id="1562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429747" y="2991672"/>
              <a:ext cx="715104" cy="1150856"/>
            </a:xfrm>
            <a:prstGeom prst="rect">
              <a:avLst/>
            </a:prstGeom>
            <a:effectLst/>
          </p:spPr>
        </p:pic>
        <p:pic>
          <p:nvPicPr>
            <p:cNvPr id="1564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191310" y="3283557"/>
              <a:ext cx="881238" cy="1144214"/>
            </a:xfrm>
            <a:prstGeom prst="rect">
              <a:avLst/>
            </a:prstGeom>
            <a:effectLst/>
          </p:spPr>
        </p:pic>
        <p:pic>
          <p:nvPicPr>
            <p:cNvPr id="1566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188763" y="3664975"/>
              <a:ext cx="791776" cy="221882"/>
            </a:xfrm>
            <a:prstGeom prst="rect">
              <a:avLst/>
            </a:prstGeom>
            <a:effectLst/>
          </p:spPr>
        </p:pic>
        <p:pic>
          <p:nvPicPr>
            <p:cNvPr id="1568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750997" y="3120637"/>
              <a:ext cx="758552" cy="565708"/>
            </a:xfrm>
            <a:prstGeom prst="rect">
              <a:avLst/>
            </a:prstGeom>
            <a:effectLst/>
          </p:spPr>
        </p:pic>
        <p:pic>
          <p:nvPicPr>
            <p:cNvPr id="1570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781663" y="2944297"/>
              <a:ext cx="942566" cy="789230"/>
            </a:xfrm>
            <a:prstGeom prst="rect">
              <a:avLst/>
            </a:prstGeom>
            <a:effectLst/>
          </p:spPr>
        </p:pic>
        <p:pic>
          <p:nvPicPr>
            <p:cNvPr id="1572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758665" y="3082303"/>
              <a:ext cx="888895" cy="451885"/>
            </a:xfrm>
            <a:prstGeom prst="rect">
              <a:avLst/>
            </a:prstGeom>
            <a:effectLst/>
          </p:spPr>
        </p:pic>
        <p:pic>
          <p:nvPicPr>
            <p:cNvPr id="1574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303008" y="3112971"/>
              <a:ext cx="91538" cy="681883"/>
            </a:xfrm>
            <a:prstGeom prst="rect">
              <a:avLst/>
            </a:prstGeom>
            <a:effectLst/>
          </p:spPr>
        </p:pic>
        <p:pic>
          <p:nvPicPr>
            <p:cNvPr id="1576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228110" y="5459020"/>
              <a:ext cx="167177" cy="1448569"/>
            </a:xfrm>
            <a:prstGeom prst="rect">
              <a:avLst/>
            </a:prstGeom>
            <a:effectLst/>
          </p:spPr>
        </p:pic>
        <p:pic>
          <p:nvPicPr>
            <p:cNvPr id="1578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1110823" y="6118371"/>
              <a:ext cx="1387230" cy="184569"/>
            </a:xfrm>
            <a:prstGeom prst="rect">
              <a:avLst/>
            </a:prstGeom>
            <a:effectLst/>
          </p:spPr>
        </p:pic>
        <p:pic>
          <p:nvPicPr>
            <p:cNvPr id="1580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824943" y="4673663"/>
              <a:ext cx="76859" cy="76438"/>
            </a:xfrm>
            <a:prstGeom prst="rect">
              <a:avLst/>
            </a:prstGeom>
            <a:effectLst/>
          </p:spPr>
        </p:pic>
        <p:pic>
          <p:nvPicPr>
            <p:cNvPr id="1582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651252" y="6449862"/>
              <a:ext cx="124549" cy="82055"/>
            </a:xfrm>
            <a:prstGeom prst="rect">
              <a:avLst/>
            </a:prstGeom>
            <a:effectLst/>
          </p:spPr>
        </p:pic>
        <p:pic>
          <p:nvPicPr>
            <p:cNvPr id="1584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215004" y="6381663"/>
              <a:ext cx="109370" cy="83548"/>
            </a:xfrm>
            <a:prstGeom prst="rect">
              <a:avLst/>
            </a:prstGeom>
            <a:effectLst/>
          </p:spPr>
        </p:pic>
        <p:pic>
          <p:nvPicPr>
            <p:cNvPr id="1586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07275" y="7076643"/>
              <a:ext cx="122239" cy="83198"/>
            </a:xfrm>
            <a:prstGeom prst="rect">
              <a:avLst/>
            </a:prstGeom>
            <a:effectLst/>
          </p:spPr>
        </p:pic>
        <p:pic>
          <p:nvPicPr>
            <p:cNvPr id="1588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891163" y="5758026"/>
              <a:ext cx="872253" cy="1359123"/>
            </a:xfrm>
            <a:prstGeom prst="rect">
              <a:avLst/>
            </a:prstGeom>
            <a:effectLst/>
          </p:spPr>
        </p:pic>
        <p:pic>
          <p:nvPicPr>
            <p:cNvPr id="1590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387135" y="4926429"/>
              <a:ext cx="1175045" cy="900145"/>
            </a:xfrm>
            <a:prstGeom prst="rect">
              <a:avLst/>
            </a:prstGeom>
            <a:effectLst/>
          </p:spPr>
        </p:pic>
        <p:pic>
          <p:nvPicPr>
            <p:cNvPr id="1592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310841" y="5673685"/>
              <a:ext cx="1285287" cy="1374952"/>
            </a:xfrm>
            <a:prstGeom prst="rect">
              <a:avLst/>
            </a:prstGeom>
            <a:effectLst/>
          </p:spPr>
        </p:pic>
        <p:pic>
          <p:nvPicPr>
            <p:cNvPr id="1594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459658" y="6218040"/>
              <a:ext cx="505546" cy="91536"/>
            </a:xfrm>
            <a:prstGeom prst="rect">
              <a:avLst/>
            </a:prstGeom>
            <a:effectLst/>
          </p:spPr>
        </p:pic>
        <p:pic>
          <p:nvPicPr>
            <p:cNvPr id="1596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750990" y="5336345"/>
              <a:ext cx="1149570" cy="666560"/>
            </a:xfrm>
            <a:prstGeom prst="rect">
              <a:avLst/>
            </a:prstGeom>
            <a:effectLst/>
          </p:spPr>
        </p:pic>
        <p:pic>
          <p:nvPicPr>
            <p:cNvPr id="1598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750997" y="5494802"/>
              <a:ext cx="1072899" cy="262768"/>
            </a:xfrm>
            <a:prstGeom prst="rect">
              <a:avLst/>
            </a:prstGeom>
            <a:effectLst/>
          </p:spPr>
        </p:pic>
        <p:pic>
          <p:nvPicPr>
            <p:cNvPr id="1600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073002" y="4884004"/>
              <a:ext cx="413552" cy="1333573"/>
            </a:xfrm>
            <a:prstGeom prst="rect">
              <a:avLst/>
            </a:prstGeom>
            <a:effectLst/>
          </p:spPr>
        </p:pic>
        <p:pic>
          <p:nvPicPr>
            <p:cNvPr id="1602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980995" y="5152346"/>
              <a:ext cx="796896" cy="727895"/>
            </a:xfrm>
            <a:prstGeom prst="rect">
              <a:avLst/>
            </a:prstGeom>
            <a:effectLst/>
          </p:spPr>
        </p:pic>
        <p:pic>
          <p:nvPicPr>
            <p:cNvPr id="1604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985352" y="6049370"/>
              <a:ext cx="1034564" cy="106877"/>
            </a:xfrm>
            <a:prstGeom prst="rect">
              <a:avLst/>
            </a:prstGeom>
            <a:effectLst/>
          </p:spPr>
        </p:pic>
        <p:pic>
          <p:nvPicPr>
            <p:cNvPr id="1606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023684" y="6362189"/>
              <a:ext cx="1003899" cy="123734"/>
            </a:xfrm>
            <a:prstGeom prst="rect">
              <a:avLst/>
            </a:prstGeom>
            <a:effectLst/>
          </p:spPr>
        </p:pic>
        <p:pic>
          <p:nvPicPr>
            <p:cNvPr id="1608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035712" y="4791999"/>
              <a:ext cx="463709" cy="1456924"/>
            </a:xfrm>
            <a:prstGeom prst="rect">
              <a:avLst/>
            </a:prstGeom>
            <a:effectLst/>
          </p:spPr>
        </p:pic>
        <p:pic>
          <p:nvPicPr>
            <p:cNvPr id="1610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430374" y="5014344"/>
              <a:ext cx="716570" cy="1180231"/>
            </a:xfrm>
            <a:prstGeom prst="rect">
              <a:avLst/>
            </a:prstGeom>
            <a:effectLst/>
          </p:spPr>
        </p:pic>
        <p:pic>
          <p:nvPicPr>
            <p:cNvPr id="1612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902065" y="4853343"/>
              <a:ext cx="691135" cy="1443454"/>
            </a:xfrm>
            <a:prstGeom prst="rect">
              <a:avLst/>
            </a:prstGeom>
            <a:effectLst/>
          </p:spPr>
        </p:pic>
        <p:pic>
          <p:nvPicPr>
            <p:cNvPr id="1614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917395" y="4631005"/>
              <a:ext cx="973230" cy="114543"/>
            </a:xfrm>
            <a:prstGeom prst="rect">
              <a:avLst/>
            </a:prstGeom>
            <a:effectLst/>
          </p:spPr>
        </p:pic>
        <p:pic>
          <p:nvPicPr>
            <p:cNvPr id="1616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690699" y="6647383"/>
              <a:ext cx="2276594" cy="214214"/>
            </a:xfrm>
            <a:prstGeom prst="rect">
              <a:avLst/>
            </a:prstGeom>
            <a:effectLst/>
          </p:spPr>
        </p:pic>
        <p:pic>
          <p:nvPicPr>
            <p:cNvPr id="1618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618395" y="6831386"/>
              <a:ext cx="127914" cy="1180229"/>
            </a:xfrm>
            <a:prstGeom prst="rect">
              <a:avLst/>
            </a:prstGeom>
            <a:effectLst/>
          </p:spPr>
        </p:pic>
        <p:pic>
          <p:nvPicPr>
            <p:cNvPr id="1620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086073" y="6563047"/>
              <a:ext cx="152870" cy="1514045"/>
            </a:xfrm>
            <a:prstGeom prst="rect">
              <a:avLst/>
            </a:prstGeom>
            <a:effectLst/>
          </p:spPr>
        </p:pic>
        <p:pic>
          <p:nvPicPr>
            <p:cNvPr id="1622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426721" y="7299061"/>
              <a:ext cx="666561" cy="135817"/>
            </a:xfrm>
            <a:prstGeom prst="rect">
              <a:avLst/>
            </a:prstGeom>
            <a:effectLst/>
          </p:spPr>
        </p:pic>
        <p:pic>
          <p:nvPicPr>
            <p:cNvPr id="1624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293079" y="4462334"/>
              <a:ext cx="206547" cy="65122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6" name="Drawing"/>
          <p:cNvGrpSpPr/>
          <p:nvPr/>
        </p:nvGrpSpPr>
        <p:grpSpPr>
          <a:xfrm>
            <a:off x="108012" y="214901"/>
            <a:ext cx="12041138" cy="8822416"/>
            <a:chOff x="-1041378" y="-1234130"/>
            <a:chExt cx="12041137" cy="8822414"/>
          </a:xfrm>
        </p:grpSpPr>
        <p:pic>
          <p:nvPicPr>
            <p:cNvPr id="1628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07088" y="-305886"/>
              <a:ext cx="1067175" cy="942006"/>
            </a:xfrm>
            <a:prstGeom prst="rect">
              <a:avLst/>
            </a:prstGeom>
            <a:effectLst/>
          </p:spPr>
        </p:pic>
        <p:pic>
          <p:nvPicPr>
            <p:cNvPr id="1630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041379" y="-919794"/>
              <a:ext cx="2314792" cy="2036363"/>
            </a:xfrm>
            <a:prstGeom prst="rect">
              <a:avLst/>
            </a:prstGeom>
            <a:effectLst/>
          </p:spPr>
        </p:pic>
        <p:pic>
          <p:nvPicPr>
            <p:cNvPr id="1632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39913" y="-519236"/>
              <a:ext cx="390554" cy="1416032"/>
            </a:xfrm>
            <a:prstGeom prst="rect">
              <a:avLst/>
            </a:prstGeom>
            <a:effectLst/>
          </p:spPr>
        </p:pic>
        <p:pic>
          <p:nvPicPr>
            <p:cNvPr id="1634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96233" y="-727455"/>
              <a:ext cx="1540574" cy="190549"/>
            </a:xfrm>
            <a:prstGeom prst="rect">
              <a:avLst/>
            </a:prstGeom>
            <a:effectLst/>
          </p:spPr>
        </p:pic>
        <p:pic>
          <p:nvPicPr>
            <p:cNvPr id="1636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825807" y="-712787"/>
              <a:ext cx="785679" cy="2014757"/>
            </a:xfrm>
            <a:prstGeom prst="rect">
              <a:avLst/>
            </a:prstGeom>
            <a:effectLst/>
          </p:spPr>
        </p:pic>
        <p:pic>
          <p:nvPicPr>
            <p:cNvPr id="1638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309744" y="-619711"/>
              <a:ext cx="976424" cy="1217494"/>
            </a:xfrm>
            <a:prstGeom prst="rect">
              <a:avLst/>
            </a:prstGeom>
            <a:effectLst/>
          </p:spPr>
        </p:pic>
        <p:pic>
          <p:nvPicPr>
            <p:cNvPr id="1640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917725" y="-445786"/>
              <a:ext cx="965812" cy="1287161"/>
            </a:xfrm>
            <a:prstGeom prst="rect">
              <a:avLst/>
            </a:prstGeom>
            <a:effectLst/>
          </p:spPr>
        </p:pic>
        <p:pic>
          <p:nvPicPr>
            <p:cNvPr id="1642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926525" y="-38310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644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953644" y="-812454"/>
              <a:ext cx="329216" cy="1484347"/>
            </a:xfrm>
            <a:prstGeom prst="rect">
              <a:avLst/>
            </a:prstGeom>
            <a:effectLst/>
          </p:spPr>
        </p:pic>
        <p:pic>
          <p:nvPicPr>
            <p:cNvPr id="1646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059663" y="-344780"/>
              <a:ext cx="660203" cy="996230"/>
            </a:xfrm>
            <a:prstGeom prst="rect">
              <a:avLst/>
            </a:prstGeom>
            <a:effectLst/>
          </p:spPr>
        </p:pic>
        <p:pic>
          <p:nvPicPr>
            <p:cNvPr id="1648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689657" y="-160776"/>
              <a:ext cx="789230" cy="821269"/>
            </a:xfrm>
            <a:prstGeom prst="rect">
              <a:avLst/>
            </a:prstGeom>
            <a:effectLst/>
          </p:spPr>
        </p:pic>
        <p:pic>
          <p:nvPicPr>
            <p:cNvPr id="1650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965666" y="-1234131"/>
              <a:ext cx="662976" cy="2250843"/>
            </a:xfrm>
            <a:prstGeom prst="rect">
              <a:avLst/>
            </a:prstGeom>
            <a:effectLst/>
          </p:spPr>
        </p:pic>
        <p:pic>
          <p:nvPicPr>
            <p:cNvPr id="1652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917342" y="-30443"/>
              <a:ext cx="734575" cy="275499"/>
            </a:xfrm>
            <a:prstGeom prst="rect">
              <a:avLst/>
            </a:prstGeom>
            <a:effectLst/>
          </p:spPr>
        </p:pic>
        <p:pic>
          <p:nvPicPr>
            <p:cNvPr id="1654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806365" y="398909"/>
              <a:ext cx="1037215" cy="162573"/>
            </a:xfrm>
            <a:prstGeom prst="rect">
              <a:avLst/>
            </a:prstGeom>
            <a:effectLst/>
          </p:spPr>
        </p:pic>
        <p:pic>
          <p:nvPicPr>
            <p:cNvPr id="1656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874634" y="-715170"/>
              <a:ext cx="881299" cy="1404953"/>
            </a:xfrm>
            <a:prstGeom prst="rect">
              <a:avLst/>
            </a:prstGeom>
            <a:effectLst/>
          </p:spPr>
        </p:pic>
        <p:pic>
          <p:nvPicPr>
            <p:cNvPr id="1658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641310" y="-429119"/>
              <a:ext cx="748075" cy="1203808"/>
            </a:xfrm>
            <a:prstGeom prst="rect">
              <a:avLst/>
            </a:prstGeom>
            <a:effectLst/>
          </p:spPr>
        </p:pic>
        <p:pic>
          <p:nvPicPr>
            <p:cNvPr id="1660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240657" y="-574782"/>
              <a:ext cx="776026" cy="1128285"/>
            </a:xfrm>
            <a:prstGeom prst="rect">
              <a:avLst/>
            </a:prstGeom>
            <a:effectLst/>
          </p:spPr>
        </p:pic>
        <p:pic>
          <p:nvPicPr>
            <p:cNvPr id="1662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454255" y="1656269"/>
              <a:ext cx="99204" cy="1226229"/>
            </a:xfrm>
            <a:prstGeom prst="rect">
              <a:avLst/>
            </a:prstGeom>
            <a:effectLst/>
          </p:spPr>
        </p:pic>
        <p:pic>
          <p:nvPicPr>
            <p:cNvPr id="1664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304231" y="1456933"/>
              <a:ext cx="1839581" cy="198877"/>
            </a:xfrm>
            <a:prstGeom prst="rect">
              <a:avLst/>
            </a:prstGeom>
            <a:effectLst/>
          </p:spPr>
        </p:pic>
        <p:pic>
          <p:nvPicPr>
            <p:cNvPr id="1666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128297" y="1134916"/>
              <a:ext cx="820530" cy="1808920"/>
            </a:xfrm>
            <a:prstGeom prst="rect">
              <a:avLst/>
            </a:prstGeom>
            <a:effectLst/>
          </p:spPr>
        </p:pic>
        <p:pic>
          <p:nvPicPr>
            <p:cNvPr id="1668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735085" y="1610261"/>
              <a:ext cx="673890" cy="1051171"/>
            </a:xfrm>
            <a:prstGeom prst="rect">
              <a:avLst/>
            </a:prstGeom>
            <a:effectLst/>
          </p:spPr>
        </p:pic>
        <p:pic>
          <p:nvPicPr>
            <p:cNvPr id="1670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650284" y="1610267"/>
              <a:ext cx="1095894" cy="106872"/>
            </a:xfrm>
            <a:prstGeom prst="rect">
              <a:avLst/>
            </a:prstGeom>
            <a:effectLst/>
          </p:spPr>
        </p:pic>
        <p:pic>
          <p:nvPicPr>
            <p:cNvPr id="1672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468297" y="1548931"/>
              <a:ext cx="1025139" cy="1172786"/>
            </a:xfrm>
            <a:prstGeom prst="rect">
              <a:avLst/>
            </a:prstGeom>
            <a:effectLst/>
          </p:spPr>
        </p:pic>
        <p:pic>
          <p:nvPicPr>
            <p:cNvPr id="1674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520988" y="1065919"/>
              <a:ext cx="306218" cy="1622054"/>
            </a:xfrm>
            <a:prstGeom prst="rect">
              <a:avLst/>
            </a:prstGeom>
            <a:effectLst/>
          </p:spPr>
        </p:pic>
        <p:pic>
          <p:nvPicPr>
            <p:cNvPr id="1676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644381" y="1870940"/>
              <a:ext cx="796167" cy="858223"/>
            </a:xfrm>
            <a:prstGeom prst="rect">
              <a:avLst/>
            </a:prstGeom>
            <a:effectLst/>
          </p:spPr>
        </p:pic>
        <p:pic>
          <p:nvPicPr>
            <p:cNvPr id="1678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328567" y="1686934"/>
              <a:ext cx="533658" cy="781557"/>
            </a:xfrm>
            <a:prstGeom prst="rect">
              <a:avLst/>
            </a:prstGeom>
            <a:effectLst/>
          </p:spPr>
        </p:pic>
        <p:pic>
          <p:nvPicPr>
            <p:cNvPr id="1680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533011" y="843580"/>
              <a:ext cx="702944" cy="2247675"/>
            </a:xfrm>
            <a:prstGeom prst="rect">
              <a:avLst/>
            </a:prstGeom>
            <a:effectLst/>
          </p:spPr>
        </p:pic>
        <p:pic>
          <p:nvPicPr>
            <p:cNvPr id="1682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361033" y="1847940"/>
              <a:ext cx="842887" cy="95234"/>
            </a:xfrm>
            <a:prstGeom prst="rect">
              <a:avLst/>
            </a:prstGeom>
            <a:effectLst/>
          </p:spPr>
        </p:pic>
        <p:pic>
          <p:nvPicPr>
            <p:cNvPr id="1684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304261" y="2115898"/>
              <a:ext cx="983997" cy="244051"/>
            </a:xfrm>
            <a:prstGeom prst="rect">
              <a:avLst/>
            </a:prstGeom>
            <a:effectLst/>
          </p:spPr>
        </p:pic>
        <p:pic>
          <p:nvPicPr>
            <p:cNvPr id="1686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331780" y="1358516"/>
              <a:ext cx="1129506" cy="1455390"/>
            </a:xfrm>
            <a:prstGeom prst="rect">
              <a:avLst/>
            </a:prstGeom>
            <a:effectLst/>
          </p:spPr>
        </p:pic>
        <p:pic>
          <p:nvPicPr>
            <p:cNvPr id="1688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352759" y="1229543"/>
              <a:ext cx="759176" cy="1454485"/>
            </a:xfrm>
            <a:prstGeom prst="rect">
              <a:avLst/>
            </a:prstGeom>
            <a:effectLst/>
          </p:spPr>
        </p:pic>
        <p:pic>
          <p:nvPicPr>
            <p:cNvPr id="1690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171255" y="1249923"/>
              <a:ext cx="828504" cy="1471462"/>
            </a:xfrm>
            <a:prstGeom prst="rect">
              <a:avLst/>
            </a:prstGeom>
            <a:effectLst/>
          </p:spPr>
        </p:pic>
        <p:pic>
          <p:nvPicPr>
            <p:cNvPr id="1692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74254" y="3881079"/>
              <a:ext cx="1625990" cy="2083496"/>
            </a:xfrm>
            <a:prstGeom prst="rect">
              <a:avLst/>
            </a:prstGeom>
            <a:effectLst/>
          </p:spPr>
        </p:pic>
        <p:pic>
          <p:nvPicPr>
            <p:cNvPr id="1694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768594" y="4561962"/>
              <a:ext cx="1088231" cy="106913"/>
            </a:xfrm>
            <a:prstGeom prst="rect">
              <a:avLst/>
            </a:prstGeom>
            <a:effectLst/>
          </p:spPr>
        </p:pic>
        <p:pic>
          <p:nvPicPr>
            <p:cNvPr id="1696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021593" y="4960677"/>
              <a:ext cx="988567" cy="137548"/>
            </a:xfrm>
            <a:prstGeom prst="rect">
              <a:avLst/>
            </a:prstGeom>
            <a:effectLst/>
          </p:spPr>
        </p:pic>
        <p:pic>
          <p:nvPicPr>
            <p:cNvPr id="1698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539627" y="3687973"/>
              <a:ext cx="252962" cy="1141905"/>
            </a:xfrm>
            <a:prstGeom prst="rect">
              <a:avLst/>
            </a:prstGeom>
            <a:effectLst/>
          </p:spPr>
        </p:pic>
        <p:pic>
          <p:nvPicPr>
            <p:cNvPr id="1700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125626" y="4306395"/>
              <a:ext cx="1011566" cy="177895"/>
            </a:xfrm>
            <a:prstGeom prst="rect">
              <a:avLst/>
            </a:prstGeom>
            <a:effectLst/>
          </p:spPr>
        </p:pic>
        <p:pic>
          <p:nvPicPr>
            <p:cNvPr id="1702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488799" y="3571446"/>
              <a:ext cx="1066757" cy="1621326"/>
            </a:xfrm>
            <a:prstGeom prst="rect">
              <a:avLst/>
            </a:prstGeom>
            <a:effectLst/>
          </p:spPr>
        </p:pic>
        <p:pic>
          <p:nvPicPr>
            <p:cNvPr id="1704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671019" y="3450311"/>
              <a:ext cx="267875" cy="1533486"/>
            </a:xfrm>
            <a:prstGeom prst="rect">
              <a:avLst/>
            </a:prstGeom>
            <a:effectLst/>
          </p:spPr>
        </p:pic>
        <p:pic>
          <p:nvPicPr>
            <p:cNvPr id="1706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818635" y="3549977"/>
              <a:ext cx="771945" cy="1518396"/>
            </a:xfrm>
            <a:prstGeom prst="rect">
              <a:avLst/>
            </a:prstGeom>
            <a:effectLst/>
          </p:spPr>
        </p:pic>
        <p:pic>
          <p:nvPicPr>
            <p:cNvPr id="1708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138687" y="3266298"/>
              <a:ext cx="1233912" cy="2161670"/>
            </a:xfrm>
            <a:prstGeom prst="rect">
              <a:avLst/>
            </a:prstGeom>
            <a:effectLst/>
          </p:spPr>
        </p:pic>
        <p:pic>
          <p:nvPicPr>
            <p:cNvPr id="1710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951377" y="4301327"/>
              <a:ext cx="168217" cy="1112314"/>
            </a:xfrm>
            <a:prstGeom prst="rect">
              <a:avLst/>
            </a:prstGeom>
            <a:effectLst/>
          </p:spPr>
        </p:pic>
        <p:pic>
          <p:nvPicPr>
            <p:cNvPr id="1712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096073" y="4393327"/>
              <a:ext cx="621525" cy="1249234"/>
            </a:xfrm>
            <a:prstGeom prst="rect">
              <a:avLst/>
            </a:prstGeom>
            <a:effectLst/>
          </p:spPr>
        </p:pic>
        <p:pic>
          <p:nvPicPr>
            <p:cNvPr id="1714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620723" y="4592670"/>
              <a:ext cx="1216243" cy="1210904"/>
            </a:xfrm>
            <a:prstGeom prst="rect">
              <a:avLst/>
            </a:prstGeom>
            <a:effectLst/>
          </p:spPr>
        </p:pic>
        <p:pic>
          <p:nvPicPr>
            <p:cNvPr id="1716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32211" y="7027276"/>
              <a:ext cx="101572" cy="81077"/>
            </a:xfrm>
            <a:prstGeom prst="rect">
              <a:avLst/>
            </a:prstGeom>
            <a:effectLst/>
          </p:spPr>
        </p:pic>
        <p:pic>
          <p:nvPicPr>
            <p:cNvPr id="1718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825821" y="6789994"/>
              <a:ext cx="84896" cy="150314"/>
            </a:xfrm>
            <a:prstGeom prst="rect">
              <a:avLst/>
            </a:prstGeom>
            <a:effectLst/>
          </p:spPr>
        </p:pic>
        <p:pic>
          <p:nvPicPr>
            <p:cNvPr id="1720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764373" y="6821870"/>
              <a:ext cx="76437" cy="92603"/>
            </a:xfrm>
            <a:prstGeom prst="rect">
              <a:avLst/>
            </a:prstGeom>
            <a:effectLst/>
          </p:spPr>
        </p:pic>
        <p:pic>
          <p:nvPicPr>
            <p:cNvPr id="1722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483133" y="7039218"/>
              <a:ext cx="83129" cy="121881"/>
            </a:xfrm>
            <a:prstGeom prst="rect">
              <a:avLst/>
            </a:prstGeom>
            <a:effectLst/>
          </p:spPr>
        </p:pic>
        <p:pic>
          <p:nvPicPr>
            <p:cNvPr id="1724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209510" y="7163003"/>
              <a:ext cx="97621" cy="119045"/>
            </a:xfrm>
            <a:prstGeom prst="rect">
              <a:avLst/>
            </a:prstGeom>
            <a:effectLst/>
          </p:spPr>
        </p:pic>
        <p:pic>
          <p:nvPicPr>
            <p:cNvPr id="1726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373774" y="5995618"/>
              <a:ext cx="76351" cy="76653"/>
            </a:xfrm>
            <a:prstGeom prst="rect">
              <a:avLst/>
            </a:prstGeom>
            <a:effectLst/>
          </p:spPr>
        </p:pic>
        <p:pic>
          <p:nvPicPr>
            <p:cNvPr id="1728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102993" y="6639715"/>
              <a:ext cx="76882" cy="77052"/>
            </a:xfrm>
            <a:prstGeom prst="rect">
              <a:avLst/>
            </a:prstGeom>
            <a:effectLst/>
          </p:spPr>
        </p:pic>
        <p:pic>
          <p:nvPicPr>
            <p:cNvPr id="1730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955799" y="7111280"/>
              <a:ext cx="77291" cy="143165"/>
            </a:xfrm>
            <a:prstGeom prst="rect">
              <a:avLst/>
            </a:prstGeom>
            <a:effectLst/>
          </p:spPr>
        </p:pic>
        <p:pic>
          <p:nvPicPr>
            <p:cNvPr id="1732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342180" y="6812555"/>
              <a:ext cx="78120" cy="77041"/>
            </a:xfrm>
            <a:prstGeom prst="rect">
              <a:avLst/>
            </a:prstGeom>
            <a:effectLst/>
          </p:spPr>
        </p:pic>
        <p:pic>
          <p:nvPicPr>
            <p:cNvPr id="1734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862889" y="7474804"/>
              <a:ext cx="123460" cy="11348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2" name="Drawing"/>
          <p:cNvGrpSpPr/>
          <p:nvPr/>
        </p:nvGrpSpPr>
        <p:grpSpPr>
          <a:xfrm>
            <a:off x="375904" y="145903"/>
            <a:ext cx="12128481" cy="7681711"/>
            <a:chOff x="-290475" y="-697448"/>
            <a:chExt cx="12128479" cy="7681709"/>
          </a:xfrm>
        </p:grpSpPr>
        <p:pic>
          <p:nvPicPr>
            <p:cNvPr id="1738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5" y="-205403"/>
              <a:ext cx="1160390" cy="1730880"/>
            </a:xfrm>
            <a:prstGeom prst="rect">
              <a:avLst/>
            </a:prstGeom>
            <a:effectLst/>
          </p:spPr>
        </p:pic>
        <p:pic>
          <p:nvPicPr>
            <p:cNvPr id="1740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192" y="674905"/>
              <a:ext cx="1095902" cy="118793"/>
            </a:xfrm>
            <a:prstGeom prst="rect">
              <a:avLst/>
            </a:prstGeom>
            <a:effectLst/>
          </p:spPr>
        </p:pic>
        <p:pic>
          <p:nvPicPr>
            <p:cNvPr id="1742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51556" y="-153105"/>
              <a:ext cx="658884" cy="550464"/>
            </a:xfrm>
            <a:prstGeom prst="rect">
              <a:avLst/>
            </a:prstGeom>
            <a:effectLst/>
          </p:spPr>
        </p:pic>
        <p:pic>
          <p:nvPicPr>
            <p:cNvPr id="1744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51884" y="-513448"/>
              <a:ext cx="973229" cy="908746"/>
            </a:xfrm>
            <a:prstGeom prst="rect">
              <a:avLst/>
            </a:prstGeom>
            <a:effectLst/>
          </p:spPr>
        </p:pic>
        <p:pic>
          <p:nvPicPr>
            <p:cNvPr id="1746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90222" y="-153109"/>
              <a:ext cx="589885" cy="145208"/>
            </a:xfrm>
            <a:prstGeom prst="rect">
              <a:avLst/>
            </a:prstGeom>
            <a:effectLst/>
          </p:spPr>
        </p:pic>
        <p:pic>
          <p:nvPicPr>
            <p:cNvPr id="1748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74226" y="-597780"/>
              <a:ext cx="346119" cy="1134235"/>
            </a:xfrm>
            <a:prstGeom prst="rect">
              <a:avLst/>
            </a:prstGeom>
            <a:effectLst/>
          </p:spPr>
        </p:pic>
        <p:pic>
          <p:nvPicPr>
            <p:cNvPr id="1750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61660" y="-574784"/>
              <a:ext cx="745467" cy="2222921"/>
            </a:xfrm>
            <a:prstGeom prst="rect">
              <a:avLst/>
            </a:prstGeom>
            <a:effectLst/>
          </p:spPr>
        </p:pic>
        <p:pic>
          <p:nvPicPr>
            <p:cNvPr id="1752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30954" y="-36545"/>
              <a:ext cx="1150865" cy="1148777"/>
            </a:xfrm>
            <a:prstGeom prst="rect">
              <a:avLst/>
            </a:prstGeom>
            <a:effectLst/>
          </p:spPr>
        </p:pic>
        <p:pic>
          <p:nvPicPr>
            <p:cNvPr id="1754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858602" y="-7433"/>
              <a:ext cx="766878" cy="1184362"/>
            </a:xfrm>
            <a:prstGeom prst="rect">
              <a:avLst/>
            </a:prstGeom>
            <a:effectLst/>
          </p:spPr>
        </p:pic>
        <p:pic>
          <p:nvPicPr>
            <p:cNvPr id="1756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735130" y="-153103"/>
              <a:ext cx="98692" cy="1325897"/>
            </a:xfrm>
            <a:prstGeom prst="rect">
              <a:avLst/>
            </a:prstGeom>
            <a:effectLst/>
          </p:spPr>
        </p:pic>
        <p:pic>
          <p:nvPicPr>
            <p:cNvPr id="1758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836365" y="276232"/>
              <a:ext cx="603137" cy="988564"/>
            </a:xfrm>
            <a:prstGeom prst="rect">
              <a:avLst/>
            </a:prstGeom>
            <a:effectLst/>
          </p:spPr>
        </p:pic>
        <p:pic>
          <p:nvPicPr>
            <p:cNvPr id="1760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303354" y="314568"/>
              <a:ext cx="639737" cy="934896"/>
            </a:xfrm>
            <a:prstGeom prst="rect">
              <a:avLst/>
            </a:prstGeom>
            <a:effectLst/>
          </p:spPr>
        </p:pic>
        <p:pic>
          <p:nvPicPr>
            <p:cNvPr id="1762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692974" y="-697450"/>
              <a:ext cx="491873" cy="2322588"/>
            </a:xfrm>
            <a:prstGeom prst="rect">
              <a:avLst/>
            </a:prstGeom>
            <a:effectLst/>
          </p:spPr>
        </p:pic>
        <p:pic>
          <p:nvPicPr>
            <p:cNvPr id="1764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359981" y="307176"/>
              <a:ext cx="735558" cy="175610"/>
            </a:xfrm>
            <a:prstGeom prst="rect">
              <a:avLst/>
            </a:prstGeom>
            <a:effectLst/>
          </p:spPr>
        </p:pic>
        <p:pic>
          <p:nvPicPr>
            <p:cNvPr id="1766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329317" y="529238"/>
              <a:ext cx="735562" cy="344553"/>
            </a:xfrm>
            <a:prstGeom prst="rect">
              <a:avLst/>
            </a:prstGeom>
            <a:effectLst/>
          </p:spPr>
        </p:pic>
        <p:pic>
          <p:nvPicPr>
            <p:cNvPr id="1768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302861" y="-98376"/>
              <a:ext cx="866041" cy="1317175"/>
            </a:xfrm>
            <a:prstGeom prst="rect">
              <a:avLst/>
            </a:prstGeom>
            <a:effectLst/>
          </p:spPr>
        </p:pic>
        <p:pic>
          <p:nvPicPr>
            <p:cNvPr id="1770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945488" y="15567"/>
              <a:ext cx="1017666" cy="1281862"/>
            </a:xfrm>
            <a:prstGeom prst="rect">
              <a:avLst/>
            </a:prstGeom>
            <a:effectLst/>
          </p:spPr>
        </p:pic>
        <p:pic>
          <p:nvPicPr>
            <p:cNvPr id="1772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212054" y="-352441"/>
              <a:ext cx="137546" cy="1693878"/>
            </a:xfrm>
            <a:prstGeom prst="rect">
              <a:avLst/>
            </a:prstGeom>
            <a:effectLst/>
          </p:spPr>
        </p:pic>
        <p:pic>
          <p:nvPicPr>
            <p:cNvPr id="1774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294080" y="483244"/>
              <a:ext cx="691862" cy="911891"/>
            </a:xfrm>
            <a:prstGeom prst="rect">
              <a:avLst/>
            </a:prstGeom>
            <a:effectLst/>
          </p:spPr>
        </p:pic>
        <p:pic>
          <p:nvPicPr>
            <p:cNvPr id="1776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848754" y="521576"/>
              <a:ext cx="1578558" cy="1234491"/>
            </a:xfrm>
            <a:prstGeom prst="rect">
              <a:avLst/>
            </a:prstGeom>
            <a:effectLst/>
          </p:spPr>
        </p:pic>
        <p:pic>
          <p:nvPicPr>
            <p:cNvPr id="1778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179189" y="2215940"/>
              <a:ext cx="1056406" cy="1512599"/>
            </a:xfrm>
            <a:prstGeom prst="rect">
              <a:avLst/>
            </a:prstGeom>
            <a:effectLst/>
          </p:spPr>
        </p:pic>
        <p:pic>
          <p:nvPicPr>
            <p:cNvPr id="1780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12273" y="2093280"/>
              <a:ext cx="621170" cy="1288821"/>
            </a:xfrm>
            <a:prstGeom prst="rect">
              <a:avLst/>
            </a:prstGeom>
            <a:effectLst/>
          </p:spPr>
        </p:pic>
        <p:pic>
          <p:nvPicPr>
            <p:cNvPr id="1782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472686" y="1589247"/>
              <a:ext cx="1379788" cy="2067610"/>
            </a:xfrm>
            <a:prstGeom prst="rect">
              <a:avLst/>
            </a:prstGeom>
            <a:effectLst/>
          </p:spPr>
        </p:pic>
        <p:pic>
          <p:nvPicPr>
            <p:cNvPr id="1784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955906" y="2418934"/>
              <a:ext cx="1302909" cy="279567"/>
            </a:xfrm>
            <a:prstGeom prst="rect">
              <a:avLst/>
            </a:prstGeom>
            <a:effectLst/>
          </p:spPr>
        </p:pic>
        <p:pic>
          <p:nvPicPr>
            <p:cNvPr id="1786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627284" y="1786607"/>
              <a:ext cx="137541" cy="1747578"/>
            </a:xfrm>
            <a:prstGeom prst="rect">
              <a:avLst/>
            </a:prstGeom>
            <a:effectLst/>
          </p:spPr>
        </p:pic>
        <p:pic>
          <p:nvPicPr>
            <p:cNvPr id="1788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370968" y="2108615"/>
              <a:ext cx="198871" cy="1631891"/>
            </a:xfrm>
            <a:prstGeom prst="rect">
              <a:avLst/>
            </a:prstGeom>
            <a:effectLst/>
          </p:spPr>
        </p:pic>
        <p:pic>
          <p:nvPicPr>
            <p:cNvPr id="1790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351278" y="2698961"/>
              <a:ext cx="1088233" cy="198880"/>
            </a:xfrm>
            <a:prstGeom prst="rect">
              <a:avLst/>
            </a:prstGeom>
            <a:effectLst/>
          </p:spPr>
        </p:pic>
        <p:pic>
          <p:nvPicPr>
            <p:cNvPr id="1792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935663" y="2662177"/>
              <a:ext cx="761207" cy="1527162"/>
            </a:xfrm>
            <a:prstGeom prst="rect">
              <a:avLst/>
            </a:prstGeom>
            <a:effectLst/>
          </p:spPr>
        </p:pic>
        <p:pic>
          <p:nvPicPr>
            <p:cNvPr id="1794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504281" y="2169430"/>
              <a:ext cx="2385300" cy="1320329"/>
            </a:xfrm>
            <a:prstGeom prst="rect">
              <a:avLst/>
            </a:prstGeom>
            <a:effectLst/>
          </p:spPr>
        </p:pic>
        <p:pic>
          <p:nvPicPr>
            <p:cNvPr id="1796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892598" y="2062603"/>
              <a:ext cx="764791" cy="1158137"/>
            </a:xfrm>
            <a:prstGeom prst="rect">
              <a:avLst/>
            </a:prstGeom>
            <a:effectLst/>
          </p:spPr>
        </p:pic>
        <p:pic>
          <p:nvPicPr>
            <p:cNvPr id="1798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290476" y="4736484"/>
              <a:ext cx="1962249" cy="2017769"/>
            </a:xfrm>
            <a:prstGeom prst="rect">
              <a:avLst/>
            </a:prstGeom>
            <a:effectLst/>
          </p:spPr>
        </p:pic>
        <p:pic>
          <p:nvPicPr>
            <p:cNvPr id="1800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806" y="5328682"/>
              <a:ext cx="1287296" cy="167108"/>
            </a:xfrm>
            <a:prstGeom prst="rect">
              <a:avLst/>
            </a:prstGeom>
            <a:effectLst/>
          </p:spPr>
        </p:pic>
        <p:pic>
          <p:nvPicPr>
            <p:cNvPr id="1802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50892" y="4469992"/>
              <a:ext cx="681893" cy="1168631"/>
            </a:xfrm>
            <a:prstGeom prst="rect">
              <a:avLst/>
            </a:prstGeom>
            <a:effectLst/>
          </p:spPr>
        </p:pic>
        <p:pic>
          <p:nvPicPr>
            <p:cNvPr id="1804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13554" y="4608004"/>
              <a:ext cx="1118901" cy="735560"/>
            </a:xfrm>
            <a:prstGeom prst="rect">
              <a:avLst/>
            </a:prstGeom>
            <a:effectLst/>
          </p:spPr>
        </p:pic>
        <p:pic>
          <p:nvPicPr>
            <p:cNvPr id="1806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05219" y="4631002"/>
              <a:ext cx="812226" cy="520886"/>
            </a:xfrm>
            <a:prstGeom prst="rect">
              <a:avLst/>
            </a:prstGeom>
            <a:effectLst/>
          </p:spPr>
        </p:pic>
        <p:pic>
          <p:nvPicPr>
            <p:cNvPr id="1808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51216" y="4308988"/>
              <a:ext cx="888906" cy="1302915"/>
            </a:xfrm>
            <a:prstGeom prst="rect">
              <a:avLst/>
            </a:prstGeom>
            <a:effectLst/>
          </p:spPr>
        </p:pic>
        <p:pic>
          <p:nvPicPr>
            <p:cNvPr id="1810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129695" y="4094316"/>
              <a:ext cx="515776" cy="2284261"/>
            </a:xfrm>
            <a:prstGeom prst="rect">
              <a:avLst/>
            </a:prstGeom>
            <a:effectLst/>
          </p:spPr>
        </p:pic>
        <p:pic>
          <p:nvPicPr>
            <p:cNvPr id="1812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586621" y="4937672"/>
              <a:ext cx="896284" cy="1145646"/>
            </a:xfrm>
            <a:prstGeom prst="rect">
              <a:avLst/>
            </a:prstGeom>
            <a:effectLst/>
          </p:spPr>
        </p:pic>
        <p:pic>
          <p:nvPicPr>
            <p:cNvPr id="1814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454251" y="4815003"/>
              <a:ext cx="1226234" cy="137543"/>
            </a:xfrm>
            <a:prstGeom prst="rect">
              <a:avLst/>
            </a:prstGeom>
            <a:effectLst/>
          </p:spPr>
        </p:pic>
        <p:pic>
          <p:nvPicPr>
            <p:cNvPr id="1816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530398" y="4792005"/>
              <a:ext cx="779770" cy="1198891"/>
            </a:xfrm>
            <a:prstGeom prst="rect">
              <a:avLst/>
            </a:prstGeom>
            <a:effectLst/>
          </p:spPr>
        </p:pic>
        <p:pic>
          <p:nvPicPr>
            <p:cNvPr id="1818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724079" y="4776674"/>
              <a:ext cx="167777" cy="1393752"/>
            </a:xfrm>
            <a:prstGeom prst="rect">
              <a:avLst/>
            </a:prstGeom>
            <a:effectLst/>
          </p:spPr>
        </p:pic>
        <p:pic>
          <p:nvPicPr>
            <p:cNvPr id="1820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686531" y="5451349"/>
              <a:ext cx="749664" cy="781562"/>
            </a:xfrm>
            <a:prstGeom prst="rect">
              <a:avLst/>
            </a:prstGeom>
            <a:effectLst/>
          </p:spPr>
        </p:pic>
        <p:pic>
          <p:nvPicPr>
            <p:cNvPr id="1822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359984" y="5175344"/>
              <a:ext cx="566893" cy="1020595"/>
            </a:xfrm>
            <a:prstGeom prst="rect">
              <a:avLst/>
            </a:prstGeom>
            <a:effectLst/>
          </p:spPr>
        </p:pic>
        <p:pic>
          <p:nvPicPr>
            <p:cNvPr id="1824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574652" y="4193986"/>
              <a:ext cx="826109" cy="2593029"/>
            </a:xfrm>
            <a:prstGeom prst="rect">
              <a:avLst/>
            </a:prstGeom>
            <a:effectLst/>
          </p:spPr>
        </p:pic>
        <p:pic>
          <p:nvPicPr>
            <p:cNvPr id="1826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530461" y="5436023"/>
              <a:ext cx="922108" cy="122202"/>
            </a:xfrm>
            <a:prstGeom prst="rect">
              <a:avLst/>
            </a:prstGeom>
            <a:effectLst/>
          </p:spPr>
        </p:pic>
        <p:pic>
          <p:nvPicPr>
            <p:cNvPr id="1828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571340" y="5847470"/>
              <a:ext cx="1057571" cy="132437"/>
            </a:xfrm>
            <a:prstGeom prst="rect">
              <a:avLst/>
            </a:prstGeom>
            <a:effectLst/>
          </p:spPr>
        </p:pic>
        <p:pic>
          <p:nvPicPr>
            <p:cNvPr id="1830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673837" y="4607994"/>
              <a:ext cx="1058696" cy="2054258"/>
            </a:xfrm>
            <a:prstGeom prst="rect">
              <a:avLst/>
            </a:prstGeom>
            <a:effectLst/>
          </p:spPr>
        </p:pic>
        <p:pic>
          <p:nvPicPr>
            <p:cNvPr id="1832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537365" y="4692332"/>
              <a:ext cx="1670918" cy="283129"/>
            </a:xfrm>
            <a:prstGeom prst="rect">
              <a:avLst/>
            </a:prstGeom>
            <a:effectLst/>
          </p:spPr>
        </p:pic>
        <p:pic>
          <p:nvPicPr>
            <p:cNvPr id="1834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861588" y="5179413"/>
              <a:ext cx="1090445" cy="1431919"/>
            </a:xfrm>
            <a:prstGeom prst="rect">
              <a:avLst/>
            </a:prstGeom>
            <a:effectLst/>
          </p:spPr>
        </p:pic>
        <p:pic>
          <p:nvPicPr>
            <p:cNvPr id="1836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975420" y="4615668"/>
              <a:ext cx="190344" cy="1757033"/>
            </a:xfrm>
            <a:prstGeom prst="rect">
              <a:avLst/>
            </a:prstGeom>
            <a:effectLst/>
          </p:spPr>
        </p:pic>
        <p:pic>
          <p:nvPicPr>
            <p:cNvPr id="1838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987655" y="5106338"/>
              <a:ext cx="845997" cy="1509917"/>
            </a:xfrm>
            <a:prstGeom prst="rect">
              <a:avLst/>
            </a:prstGeom>
            <a:effectLst/>
          </p:spPr>
        </p:pic>
        <p:pic>
          <p:nvPicPr>
            <p:cNvPr id="1840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642436" y="5696689"/>
              <a:ext cx="1195569" cy="128757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Drawing"/>
          <p:cNvGrpSpPr/>
          <p:nvPr/>
        </p:nvGrpSpPr>
        <p:grpSpPr>
          <a:xfrm>
            <a:off x="521577" y="429571"/>
            <a:ext cx="11174430" cy="9023415"/>
            <a:chOff x="-1072490" y="-76439"/>
            <a:chExt cx="11174429" cy="9023414"/>
          </a:xfrm>
        </p:grpSpPr>
        <p:pic>
          <p:nvPicPr>
            <p:cNvPr id="1844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1" y="-38106"/>
              <a:ext cx="735592" cy="1091612"/>
            </a:xfrm>
            <a:prstGeom prst="rect">
              <a:avLst/>
            </a:prstGeom>
            <a:effectLst/>
          </p:spPr>
        </p:pic>
        <p:pic>
          <p:nvPicPr>
            <p:cNvPr id="1846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06700" y="1229705"/>
              <a:ext cx="1063219" cy="1190860"/>
            </a:xfrm>
            <a:prstGeom prst="rect">
              <a:avLst/>
            </a:prstGeom>
            <a:effectLst/>
          </p:spPr>
        </p:pic>
        <p:pic>
          <p:nvPicPr>
            <p:cNvPr id="1848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44550" y="2041220"/>
              <a:ext cx="189040" cy="227933"/>
            </a:xfrm>
            <a:prstGeom prst="rect">
              <a:avLst/>
            </a:prstGeom>
            <a:effectLst/>
          </p:spPr>
        </p:pic>
        <p:pic>
          <p:nvPicPr>
            <p:cNvPr id="1850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51877" y="-59986"/>
              <a:ext cx="746234" cy="1641677"/>
            </a:xfrm>
            <a:prstGeom prst="rect">
              <a:avLst/>
            </a:prstGeom>
            <a:effectLst/>
          </p:spPr>
        </p:pic>
        <p:pic>
          <p:nvPicPr>
            <p:cNvPr id="1852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5201" y="1242259"/>
              <a:ext cx="1923919" cy="244881"/>
            </a:xfrm>
            <a:prstGeom prst="rect">
              <a:avLst/>
            </a:prstGeom>
            <a:effectLst/>
          </p:spPr>
        </p:pic>
        <p:pic>
          <p:nvPicPr>
            <p:cNvPr id="1854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52209" y="1529759"/>
              <a:ext cx="1019242" cy="1191745"/>
            </a:xfrm>
            <a:prstGeom prst="rect">
              <a:avLst/>
            </a:prstGeom>
            <a:effectLst/>
          </p:spPr>
        </p:pic>
        <p:pic>
          <p:nvPicPr>
            <p:cNvPr id="1856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1887" y="2116281"/>
              <a:ext cx="720221" cy="137541"/>
            </a:xfrm>
            <a:prstGeom prst="rect">
              <a:avLst/>
            </a:prstGeom>
            <a:effectLst/>
          </p:spPr>
        </p:pic>
        <p:pic>
          <p:nvPicPr>
            <p:cNvPr id="1858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47576" y="1096584"/>
              <a:ext cx="896568" cy="175063"/>
            </a:xfrm>
            <a:prstGeom prst="rect">
              <a:avLst/>
            </a:prstGeom>
            <a:effectLst/>
          </p:spPr>
        </p:pic>
        <p:pic>
          <p:nvPicPr>
            <p:cNvPr id="1860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62917" y="1441598"/>
              <a:ext cx="1042225" cy="91536"/>
            </a:xfrm>
            <a:prstGeom prst="rect">
              <a:avLst/>
            </a:prstGeom>
            <a:effectLst/>
          </p:spPr>
        </p:pic>
        <p:pic>
          <p:nvPicPr>
            <p:cNvPr id="1862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481613" y="1035256"/>
              <a:ext cx="911888" cy="122204"/>
            </a:xfrm>
            <a:prstGeom prst="rect">
              <a:avLst/>
            </a:prstGeom>
            <a:effectLst/>
          </p:spPr>
        </p:pic>
        <p:pic>
          <p:nvPicPr>
            <p:cNvPr id="1864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229666" y="590781"/>
              <a:ext cx="625287" cy="2184381"/>
            </a:xfrm>
            <a:prstGeom prst="rect">
              <a:avLst/>
            </a:prstGeom>
            <a:effectLst/>
          </p:spPr>
        </p:pic>
        <p:pic>
          <p:nvPicPr>
            <p:cNvPr id="1866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631629" y="630319"/>
              <a:ext cx="945625" cy="1914212"/>
            </a:xfrm>
            <a:prstGeom prst="rect">
              <a:avLst/>
            </a:prstGeom>
            <a:effectLst/>
          </p:spPr>
        </p:pic>
        <p:pic>
          <p:nvPicPr>
            <p:cNvPr id="1868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589994" y="763880"/>
              <a:ext cx="1003895" cy="163580"/>
            </a:xfrm>
            <a:prstGeom prst="rect">
              <a:avLst/>
            </a:prstGeom>
            <a:effectLst/>
          </p:spPr>
        </p:pic>
        <p:pic>
          <p:nvPicPr>
            <p:cNvPr id="1870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704995" y="1203925"/>
              <a:ext cx="919555" cy="175872"/>
            </a:xfrm>
            <a:prstGeom prst="rect">
              <a:avLst/>
            </a:prstGeom>
            <a:effectLst/>
          </p:spPr>
        </p:pic>
        <p:pic>
          <p:nvPicPr>
            <p:cNvPr id="1872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671008" y="322231"/>
              <a:ext cx="896564" cy="237215"/>
            </a:xfrm>
            <a:prstGeom prst="rect">
              <a:avLst/>
            </a:prstGeom>
            <a:effectLst/>
          </p:spPr>
        </p:pic>
        <p:pic>
          <p:nvPicPr>
            <p:cNvPr id="1874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782700" y="-76440"/>
              <a:ext cx="807118" cy="1821600"/>
            </a:xfrm>
            <a:prstGeom prst="rect">
              <a:avLst/>
            </a:prstGeom>
            <a:effectLst/>
          </p:spPr>
        </p:pic>
        <p:pic>
          <p:nvPicPr>
            <p:cNvPr id="1876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338034" y="1648604"/>
              <a:ext cx="1716905" cy="122203"/>
            </a:xfrm>
            <a:prstGeom prst="rect">
              <a:avLst/>
            </a:prstGeom>
            <a:effectLst/>
          </p:spPr>
        </p:pic>
        <p:pic>
          <p:nvPicPr>
            <p:cNvPr id="1878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509958" y="1855025"/>
              <a:ext cx="724630" cy="1301950"/>
            </a:xfrm>
            <a:prstGeom prst="rect">
              <a:avLst/>
            </a:prstGeom>
            <a:effectLst/>
          </p:spPr>
        </p:pic>
        <p:pic>
          <p:nvPicPr>
            <p:cNvPr id="1880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442053" y="2039607"/>
              <a:ext cx="175884" cy="934901"/>
            </a:xfrm>
            <a:prstGeom prst="rect">
              <a:avLst/>
            </a:prstGeom>
            <a:effectLst/>
          </p:spPr>
        </p:pic>
        <p:pic>
          <p:nvPicPr>
            <p:cNvPr id="1882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729032" y="2102677"/>
              <a:ext cx="980905" cy="135812"/>
            </a:xfrm>
            <a:prstGeom prst="rect">
              <a:avLst/>
            </a:prstGeom>
            <a:effectLst/>
          </p:spPr>
        </p:pic>
        <p:pic>
          <p:nvPicPr>
            <p:cNvPr id="1884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871397" y="1105674"/>
              <a:ext cx="1230542" cy="1920446"/>
            </a:xfrm>
            <a:prstGeom prst="rect">
              <a:avLst/>
            </a:prstGeom>
            <a:effectLst/>
          </p:spPr>
        </p:pic>
        <p:pic>
          <p:nvPicPr>
            <p:cNvPr id="1886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1072491" y="4048323"/>
              <a:ext cx="1049895" cy="313878"/>
            </a:xfrm>
            <a:prstGeom prst="rect">
              <a:avLst/>
            </a:prstGeom>
            <a:effectLst/>
          </p:spPr>
        </p:pic>
        <p:pic>
          <p:nvPicPr>
            <p:cNvPr id="1888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64519" y="3327642"/>
              <a:ext cx="196224" cy="1347625"/>
            </a:xfrm>
            <a:prstGeom prst="rect">
              <a:avLst/>
            </a:prstGeom>
            <a:effectLst/>
          </p:spPr>
        </p:pic>
        <p:pic>
          <p:nvPicPr>
            <p:cNvPr id="1890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91211" y="3281636"/>
              <a:ext cx="306220" cy="1499360"/>
            </a:xfrm>
            <a:prstGeom prst="rect">
              <a:avLst/>
            </a:prstGeom>
            <a:effectLst/>
          </p:spPr>
        </p:pic>
        <p:pic>
          <p:nvPicPr>
            <p:cNvPr id="1892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6200" y="4002322"/>
              <a:ext cx="597558" cy="198882"/>
            </a:xfrm>
            <a:prstGeom prst="rect">
              <a:avLst/>
            </a:prstGeom>
            <a:effectLst/>
          </p:spPr>
        </p:pic>
        <p:pic>
          <p:nvPicPr>
            <p:cNvPr id="1894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05553" y="2974965"/>
              <a:ext cx="800316" cy="1408653"/>
            </a:xfrm>
            <a:prstGeom prst="rect">
              <a:avLst/>
            </a:prstGeom>
            <a:effectLst/>
          </p:spPr>
        </p:pic>
        <p:pic>
          <p:nvPicPr>
            <p:cNvPr id="1896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972346" y="3066969"/>
              <a:ext cx="512118" cy="1400526"/>
            </a:xfrm>
            <a:prstGeom prst="rect">
              <a:avLst/>
            </a:prstGeom>
            <a:effectLst/>
          </p:spPr>
        </p:pic>
        <p:pic>
          <p:nvPicPr>
            <p:cNvPr id="1898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530925" y="3691664"/>
              <a:ext cx="491421" cy="1392130"/>
            </a:xfrm>
            <a:prstGeom prst="rect">
              <a:avLst/>
            </a:prstGeom>
            <a:effectLst/>
          </p:spPr>
        </p:pic>
        <p:pic>
          <p:nvPicPr>
            <p:cNvPr id="1900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82555" y="4584998"/>
              <a:ext cx="2245923" cy="306212"/>
            </a:xfrm>
            <a:prstGeom prst="rect">
              <a:avLst/>
            </a:prstGeom>
            <a:effectLst/>
          </p:spPr>
        </p:pic>
        <p:pic>
          <p:nvPicPr>
            <p:cNvPr id="1902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904801" y="3051635"/>
              <a:ext cx="111980" cy="1525245"/>
            </a:xfrm>
            <a:prstGeom prst="rect">
              <a:avLst/>
            </a:prstGeom>
            <a:effectLst/>
          </p:spPr>
        </p:pic>
        <p:pic>
          <p:nvPicPr>
            <p:cNvPr id="1904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89225" y="4960675"/>
              <a:ext cx="842890" cy="1070932"/>
            </a:xfrm>
            <a:prstGeom prst="rect">
              <a:avLst/>
            </a:prstGeom>
            <a:effectLst/>
          </p:spPr>
        </p:pic>
        <p:pic>
          <p:nvPicPr>
            <p:cNvPr id="1906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702898" y="4999004"/>
              <a:ext cx="942573" cy="1175124"/>
            </a:xfrm>
            <a:prstGeom prst="rect">
              <a:avLst/>
            </a:prstGeom>
            <a:effectLst/>
          </p:spPr>
        </p:pic>
        <p:pic>
          <p:nvPicPr>
            <p:cNvPr id="1908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871574" y="5436020"/>
              <a:ext cx="865891" cy="283210"/>
            </a:xfrm>
            <a:prstGeom prst="rect">
              <a:avLst/>
            </a:prstGeom>
            <a:effectLst/>
          </p:spPr>
        </p:pic>
        <p:pic>
          <p:nvPicPr>
            <p:cNvPr id="1910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558282" y="4447000"/>
              <a:ext cx="827551" cy="175871"/>
            </a:xfrm>
            <a:prstGeom prst="rect">
              <a:avLst/>
            </a:prstGeom>
            <a:effectLst/>
          </p:spPr>
        </p:pic>
        <p:pic>
          <p:nvPicPr>
            <p:cNvPr id="1912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504613" y="4807341"/>
              <a:ext cx="835221" cy="152873"/>
            </a:xfrm>
            <a:prstGeom prst="rect">
              <a:avLst/>
            </a:prstGeom>
            <a:effectLst/>
          </p:spPr>
        </p:pic>
        <p:pic>
          <p:nvPicPr>
            <p:cNvPr id="1914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827004" y="3480977"/>
              <a:ext cx="179844" cy="1180228"/>
            </a:xfrm>
            <a:prstGeom prst="rect">
              <a:avLst/>
            </a:prstGeom>
            <a:effectLst/>
          </p:spPr>
        </p:pic>
        <p:pic>
          <p:nvPicPr>
            <p:cNvPr id="1916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324956" y="4109650"/>
              <a:ext cx="1034566" cy="137546"/>
            </a:xfrm>
            <a:prstGeom prst="rect">
              <a:avLst/>
            </a:prstGeom>
            <a:effectLst/>
          </p:spPr>
        </p:pic>
        <p:pic>
          <p:nvPicPr>
            <p:cNvPr id="1918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436652" y="3686014"/>
              <a:ext cx="681894" cy="1273401"/>
            </a:xfrm>
            <a:prstGeom prst="rect">
              <a:avLst/>
            </a:prstGeom>
            <a:effectLst/>
          </p:spPr>
        </p:pic>
        <p:pic>
          <p:nvPicPr>
            <p:cNvPr id="1920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333669" y="3038943"/>
              <a:ext cx="137555" cy="1208263"/>
            </a:xfrm>
            <a:prstGeom prst="rect">
              <a:avLst/>
            </a:prstGeom>
            <a:effectLst/>
          </p:spPr>
        </p:pic>
        <p:pic>
          <p:nvPicPr>
            <p:cNvPr id="1922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632680" y="2599287"/>
              <a:ext cx="145208" cy="1793578"/>
            </a:xfrm>
            <a:prstGeom prst="rect">
              <a:avLst/>
            </a:prstGeom>
            <a:effectLst/>
          </p:spPr>
        </p:pic>
        <p:pic>
          <p:nvPicPr>
            <p:cNvPr id="1924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096004" y="3726316"/>
              <a:ext cx="758553" cy="171638"/>
            </a:xfrm>
            <a:prstGeom prst="rect">
              <a:avLst/>
            </a:prstGeom>
            <a:effectLst/>
          </p:spPr>
        </p:pic>
        <p:pic>
          <p:nvPicPr>
            <p:cNvPr id="1926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191310" y="4601209"/>
              <a:ext cx="1862584" cy="121340"/>
            </a:xfrm>
            <a:prstGeom prst="rect">
              <a:avLst/>
            </a:prstGeom>
            <a:effectLst/>
          </p:spPr>
        </p:pic>
        <p:pic>
          <p:nvPicPr>
            <p:cNvPr id="1928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488686" y="5114015"/>
              <a:ext cx="660523" cy="1327331"/>
            </a:xfrm>
            <a:prstGeom prst="rect">
              <a:avLst/>
            </a:prstGeom>
            <a:effectLst/>
          </p:spPr>
        </p:pic>
        <p:pic>
          <p:nvPicPr>
            <p:cNvPr id="1930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494680" y="5267351"/>
              <a:ext cx="122213" cy="938883"/>
            </a:xfrm>
            <a:prstGeom prst="rect">
              <a:avLst/>
            </a:prstGeom>
            <a:effectLst/>
          </p:spPr>
        </p:pic>
        <p:pic>
          <p:nvPicPr>
            <p:cNvPr id="1932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804657" y="5114007"/>
              <a:ext cx="1042232" cy="175879"/>
            </a:xfrm>
            <a:prstGeom prst="rect">
              <a:avLst/>
            </a:prstGeom>
            <a:effectLst/>
          </p:spPr>
        </p:pic>
        <p:pic>
          <p:nvPicPr>
            <p:cNvPr id="1934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336474" y="6517045"/>
              <a:ext cx="677861" cy="1099097"/>
            </a:xfrm>
            <a:prstGeom prst="rect">
              <a:avLst/>
            </a:prstGeom>
            <a:effectLst/>
          </p:spPr>
        </p:pic>
        <p:pic>
          <p:nvPicPr>
            <p:cNvPr id="1936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31204" y="6616714"/>
              <a:ext cx="1019232" cy="988566"/>
            </a:xfrm>
            <a:prstGeom prst="rect">
              <a:avLst/>
            </a:prstGeom>
            <a:effectLst/>
          </p:spPr>
        </p:pic>
        <p:pic>
          <p:nvPicPr>
            <p:cNvPr id="1938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53869" y="6892716"/>
              <a:ext cx="620554" cy="191211"/>
            </a:xfrm>
            <a:prstGeom prst="rect">
              <a:avLst/>
            </a:prstGeom>
            <a:effectLst/>
          </p:spPr>
        </p:pic>
        <p:pic>
          <p:nvPicPr>
            <p:cNvPr id="1940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13553" y="6333033"/>
              <a:ext cx="528555" cy="616259"/>
            </a:xfrm>
            <a:prstGeom prst="rect">
              <a:avLst/>
            </a:prstGeom>
            <a:effectLst/>
          </p:spPr>
        </p:pic>
        <p:pic>
          <p:nvPicPr>
            <p:cNvPr id="1942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90883" y="6409711"/>
              <a:ext cx="781561" cy="727892"/>
            </a:xfrm>
            <a:prstGeom prst="rect">
              <a:avLst/>
            </a:prstGeom>
            <a:effectLst/>
          </p:spPr>
        </p:pic>
        <p:pic>
          <p:nvPicPr>
            <p:cNvPr id="1944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06208" y="6547704"/>
              <a:ext cx="520891" cy="137549"/>
            </a:xfrm>
            <a:prstGeom prst="rect">
              <a:avLst/>
            </a:prstGeom>
            <a:effectLst/>
          </p:spPr>
        </p:pic>
        <p:pic>
          <p:nvPicPr>
            <p:cNvPr id="1946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28222" y="6294705"/>
              <a:ext cx="237218" cy="789231"/>
            </a:xfrm>
            <a:prstGeom prst="rect">
              <a:avLst/>
            </a:prstGeom>
            <a:effectLst/>
          </p:spPr>
        </p:pic>
        <p:pic>
          <p:nvPicPr>
            <p:cNvPr id="1948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-183432" y="7690845"/>
              <a:ext cx="1556200" cy="1152664"/>
            </a:xfrm>
            <a:prstGeom prst="rect">
              <a:avLst/>
            </a:prstGeom>
            <a:effectLst/>
          </p:spPr>
        </p:pic>
        <p:pic>
          <p:nvPicPr>
            <p:cNvPr id="1950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68209" y="8091415"/>
              <a:ext cx="919566" cy="855560"/>
            </a:xfrm>
            <a:prstGeom prst="rect">
              <a:avLst/>
            </a:prstGeom>
            <a:effectLst/>
          </p:spPr>
        </p:pic>
        <p:pic>
          <p:nvPicPr>
            <p:cNvPr id="1952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44551" y="8234419"/>
              <a:ext cx="566890" cy="321550"/>
            </a:xfrm>
            <a:prstGeom prst="rect">
              <a:avLst/>
            </a:prstGeom>
            <a:effectLst/>
          </p:spPr>
        </p:pic>
        <p:pic>
          <p:nvPicPr>
            <p:cNvPr id="1954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735317" y="7276058"/>
              <a:ext cx="795141" cy="114541"/>
            </a:xfrm>
            <a:prstGeom prst="rect">
              <a:avLst/>
            </a:prstGeom>
            <a:effectLst/>
          </p:spPr>
        </p:pic>
        <p:pic>
          <p:nvPicPr>
            <p:cNvPr id="1956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787236" y="7610228"/>
              <a:ext cx="773900" cy="194391"/>
            </a:xfrm>
            <a:prstGeom prst="rect">
              <a:avLst/>
            </a:prstGeom>
            <a:effectLst/>
          </p:spPr>
        </p:pic>
        <p:pic>
          <p:nvPicPr>
            <p:cNvPr id="1958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282274" y="6793559"/>
              <a:ext cx="796895" cy="1409837"/>
            </a:xfrm>
            <a:prstGeom prst="rect">
              <a:avLst/>
            </a:prstGeom>
            <a:effectLst/>
          </p:spPr>
        </p:pic>
        <p:pic>
          <p:nvPicPr>
            <p:cNvPr id="1960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249023" y="6379044"/>
              <a:ext cx="159821" cy="1778620"/>
            </a:xfrm>
            <a:prstGeom prst="rect">
              <a:avLst/>
            </a:prstGeom>
            <a:effectLst/>
          </p:spPr>
        </p:pic>
        <p:pic>
          <p:nvPicPr>
            <p:cNvPr id="1962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025959" y="6103034"/>
              <a:ext cx="913876" cy="1892651"/>
            </a:xfrm>
            <a:prstGeom prst="rect">
              <a:avLst/>
            </a:prstGeom>
            <a:effectLst/>
          </p:spPr>
        </p:pic>
        <p:pic>
          <p:nvPicPr>
            <p:cNvPr id="1964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815634" y="6532373"/>
              <a:ext cx="950238" cy="1885593"/>
            </a:xfrm>
            <a:prstGeom prst="rect">
              <a:avLst/>
            </a:prstGeom>
            <a:effectLst/>
          </p:spPr>
        </p:pic>
        <p:pic>
          <p:nvPicPr>
            <p:cNvPr id="1966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376977" y="7004061"/>
              <a:ext cx="887243" cy="1477038"/>
            </a:xfrm>
            <a:prstGeom prst="rect">
              <a:avLst/>
            </a:prstGeom>
            <a:effectLst/>
          </p:spPr>
        </p:pic>
        <p:pic>
          <p:nvPicPr>
            <p:cNvPr id="1968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625008" y="7084390"/>
              <a:ext cx="107083" cy="1428456"/>
            </a:xfrm>
            <a:prstGeom prst="rect">
              <a:avLst/>
            </a:prstGeom>
            <a:effectLst/>
          </p:spPr>
        </p:pic>
        <p:pic>
          <p:nvPicPr>
            <p:cNvPr id="1970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858334" y="6969390"/>
              <a:ext cx="1364234" cy="20459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" name="Drawing"/>
          <p:cNvGrpSpPr/>
          <p:nvPr/>
        </p:nvGrpSpPr>
        <p:grpSpPr>
          <a:xfrm>
            <a:off x="513912" y="-141885"/>
            <a:ext cx="11124127" cy="8789847"/>
            <a:chOff x="-1593833" y="-2288599"/>
            <a:chExt cx="11124126" cy="8789845"/>
          </a:xfrm>
        </p:grpSpPr>
        <p:pic>
          <p:nvPicPr>
            <p:cNvPr id="1974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03119" y="-1208002"/>
              <a:ext cx="825863" cy="1692209"/>
            </a:xfrm>
            <a:prstGeom prst="rect">
              <a:avLst/>
            </a:prstGeom>
            <a:effectLst/>
          </p:spPr>
        </p:pic>
        <p:pic>
          <p:nvPicPr>
            <p:cNvPr id="1976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5864" y="-769796"/>
              <a:ext cx="1164900" cy="1436578"/>
            </a:xfrm>
            <a:prstGeom prst="rect">
              <a:avLst/>
            </a:prstGeom>
            <a:effectLst/>
          </p:spPr>
        </p:pic>
        <p:pic>
          <p:nvPicPr>
            <p:cNvPr id="1978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76873" y="-260441"/>
              <a:ext cx="735551" cy="175873"/>
            </a:xfrm>
            <a:prstGeom prst="rect">
              <a:avLst/>
            </a:prstGeom>
            <a:effectLst/>
          </p:spPr>
        </p:pic>
        <p:pic>
          <p:nvPicPr>
            <p:cNvPr id="1980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3554" y="-1050128"/>
              <a:ext cx="658895" cy="660969"/>
            </a:xfrm>
            <a:prstGeom prst="rect">
              <a:avLst/>
            </a:prstGeom>
            <a:effectLst/>
          </p:spPr>
        </p:pic>
        <p:pic>
          <p:nvPicPr>
            <p:cNvPr id="1982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50890" y="-1180465"/>
              <a:ext cx="735555" cy="827558"/>
            </a:xfrm>
            <a:prstGeom prst="rect">
              <a:avLst/>
            </a:prstGeom>
            <a:effectLst/>
          </p:spPr>
        </p:pic>
        <p:pic>
          <p:nvPicPr>
            <p:cNvPr id="1984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12552" y="-1241803"/>
              <a:ext cx="758560" cy="415956"/>
            </a:xfrm>
            <a:prstGeom prst="rect">
              <a:avLst/>
            </a:prstGeom>
            <a:effectLst/>
          </p:spPr>
        </p:pic>
        <p:pic>
          <p:nvPicPr>
            <p:cNvPr id="1986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35219" y="-1525478"/>
              <a:ext cx="551565" cy="1302915"/>
            </a:xfrm>
            <a:prstGeom prst="rect">
              <a:avLst/>
            </a:prstGeom>
            <a:effectLst/>
          </p:spPr>
        </p:pic>
        <p:pic>
          <p:nvPicPr>
            <p:cNvPr id="1988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431255" y="-321775"/>
              <a:ext cx="858231" cy="260217"/>
            </a:xfrm>
            <a:prstGeom prst="rect">
              <a:avLst/>
            </a:prstGeom>
            <a:effectLst/>
          </p:spPr>
        </p:pic>
        <p:pic>
          <p:nvPicPr>
            <p:cNvPr id="1990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62576" y="-22777"/>
              <a:ext cx="927238" cy="260223"/>
            </a:xfrm>
            <a:prstGeom prst="rect">
              <a:avLst/>
            </a:prstGeom>
            <a:effectLst/>
          </p:spPr>
        </p:pic>
        <p:pic>
          <p:nvPicPr>
            <p:cNvPr id="1992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806900" y="-1061751"/>
              <a:ext cx="620852" cy="1361174"/>
            </a:xfrm>
            <a:prstGeom prst="rect">
              <a:avLst/>
            </a:prstGeom>
            <a:effectLst/>
          </p:spPr>
        </p:pic>
        <p:pic>
          <p:nvPicPr>
            <p:cNvPr id="1994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761970" y="-1663477"/>
              <a:ext cx="206546" cy="1371906"/>
            </a:xfrm>
            <a:prstGeom prst="rect">
              <a:avLst/>
            </a:prstGeom>
            <a:effectLst/>
          </p:spPr>
        </p:pic>
        <p:pic>
          <p:nvPicPr>
            <p:cNvPr id="1996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260311" y="-1586812"/>
              <a:ext cx="344560" cy="1313128"/>
            </a:xfrm>
            <a:prstGeom prst="rect">
              <a:avLst/>
            </a:prstGeom>
            <a:effectLst/>
          </p:spPr>
        </p:pic>
        <p:pic>
          <p:nvPicPr>
            <p:cNvPr id="1998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562636" y="-893306"/>
              <a:ext cx="965566" cy="325735"/>
            </a:xfrm>
            <a:prstGeom prst="rect">
              <a:avLst/>
            </a:prstGeom>
            <a:effectLst/>
          </p:spPr>
        </p:pic>
        <p:pic>
          <p:nvPicPr>
            <p:cNvPr id="2000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010624" y="-153113"/>
              <a:ext cx="1709250" cy="258015"/>
            </a:xfrm>
            <a:prstGeom prst="rect">
              <a:avLst/>
            </a:prstGeom>
            <a:effectLst/>
          </p:spPr>
        </p:pic>
        <p:pic>
          <p:nvPicPr>
            <p:cNvPr id="2002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225291" y="225471"/>
              <a:ext cx="788414" cy="1230995"/>
            </a:xfrm>
            <a:prstGeom prst="rect">
              <a:avLst/>
            </a:prstGeom>
            <a:effectLst/>
          </p:spPr>
        </p:pic>
        <p:pic>
          <p:nvPicPr>
            <p:cNvPr id="2004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313986" y="345239"/>
              <a:ext cx="283216" cy="1020980"/>
            </a:xfrm>
            <a:prstGeom prst="rect">
              <a:avLst/>
            </a:prstGeom>
            <a:effectLst/>
          </p:spPr>
        </p:pic>
        <p:pic>
          <p:nvPicPr>
            <p:cNvPr id="2006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784966" y="306897"/>
              <a:ext cx="1026906" cy="183553"/>
            </a:xfrm>
            <a:prstGeom prst="rect">
              <a:avLst/>
            </a:prstGeom>
            <a:effectLst/>
          </p:spPr>
        </p:pic>
        <p:pic>
          <p:nvPicPr>
            <p:cNvPr id="2008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017614" y="-1055820"/>
              <a:ext cx="829282" cy="1392934"/>
            </a:xfrm>
            <a:prstGeom prst="rect">
              <a:avLst/>
            </a:prstGeom>
            <a:effectLst/>
          </p:spPr>
        </p:pic>
        <p:pic>
          <p:nvPicPr>
            <p:cNvPr id="2010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985351" y="-704543"/>
              <a:ext cx="812236" cy="1110662"/>
            </a:xfrm>
            <a:prstGeom prst="rect">
              <a:avLst/>
            </a:prstGeom>
            <a:effectLst/>
          </p:spPr>
        </p:pic>
        <p:pic>
          <p:nvPicPr>
            <p:cNvPr id="2012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717018" y="-475113"/>
              <a:ext cx="927233" cy="283219"/>
            </a:xfrm>
            <a:prstGeom prst="rect">
              <a:avLst/>
            </a:prstGeom>
            <a:effectLst/>
          </p:spPr>
        </p:pic>
        <p:pic>
          <p:nvPicPr>
            <p:cNvPr id="2014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1409831" y="-1857735"/>
              <a:ext cx="831723" cy="3463858"/>
            </a:xfrm>
            <a:prstGeom prst="rect">
              <a:avLst/>
            </a:prstGeom>
            <a:effectLst/>
          </p:spPr>
        </p:pic>
        <p:pic>
          <p:nvPicPr>
            <p:cNvPr id="2016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1440499" y="1725271"/>
              <a:ext cx="904228" cy="697223"/>
            </a:xfrm>
            <a:prstGeom prst="rect">
              <a:avLst/>
            </a:prstGeom>
            <a:effectLst/>
          </p:spPr>
        </p:pic>
        <p:pic>
          <p:nvPicPr>
            <p:cNvPr id="2018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1379163" y="1893943"/>
              <a:ext cx="789225" cy="229545"/>
            </a:xfrm>
            <a:prstGeom prst="rect">
              <a:avLst/>
            </a:prstGeom>
            <a:effectLst/>
          </p:spPr>
        </p:pic>
        <p:pic>
          <p:nvPicPr>
            <p:cNvPr id="2020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627813" y="1847942"/>
              <a:ext cx="551553" cy="129876"/>
            </a:xfrm>
            <a:prstGeom prst="rect">
              <a:avLst/>
            </a:prstGeom>
            <a:effectLst/>
          </p:spPr>
        </p:pic>
        <p:pic>
          <p:nvPicPr>
            <p:cNvPr id="2022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451475" y="2146949"/>
              <a:ext cx="543879" cy="83868"/>
            </a:xfrm>
            <a:prstGeom prst="rect">
              <a:avLst/>
            </a:prstGeom>
            <a:effectLst/>
          </p:spPr>
        </p:pic>
        <p:pic>
          <p:nvPicPr>
            <p:cNvPr id="2024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6870" y="1558466"/>
              <a:ext cx="819893" cy="825696"/>
            </a:xfrm>
            <a:prstGeom prst="rect">
              <a:avLst/>
            </a:prstGeom>
            <a:effectLst/>
          </p:spPr>
        </p:pic>
        <p:pic>
          <p:nvPicPr>
            <p:cNvPr id="2026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21551" y="1633270"/>
              <a:ext cx="407580" cy="714353"/>
            </a:xfrm>
            <a:prstGeom prst="rect">
              <a:avLst/>
            </a:prstGeom>
            <a:effectLst/>
          </p:spPr>
        </p:pic>
        <p:pic>
          <p:nvPicPr>
            <p:cNvPr id="2028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27889" y="1785398"/>
              <a:ext cx="260220" cy="692232"/>
            </a:xfrm>
            <a:prstGeom prst="rect">
              <a:avLst/>
            </a:prstGeom>
            <a:effectLst/>
          </p:spPr>
        </p:pic>
        <p:pic>
          <p:nvPicPr>
            <p:cNvPr id="2030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236426" y="1809602"/>
              <a:ext cx="489015" cy="643554"/>
            </a:xfrm>
            <a:prstGeom prst="rect">
              <a:avLst/>
            </a:prstGeom>
            <a:effectLst/>
          </p:spPr>
        </p:pic>
        <p:pic>
          <p:nvPicPr>
            <p:cNvPr id="2032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633905" y="1934721"/>
              <a:ext cx="827553" cy="633438"/>
            </a:xfrm>
            <a:prstGeom prst="rect">
              <a:avLst/>
            </a:prstGeom>
            <a:effectLst/>
          </p:spPr>
        </p:pic>
        <p:pic>
          <p:nvPicPr>
            <p:cNvPr id="2034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544456" y="-2161266"/>
              <a:ext cx="782540" cy="742667"/>
            </a:xfrm>
            <a:prstGeom prst="rect">
              <a:avLst/>
            </a:prstGeom>
            <a:effectLst/>
          </p:spPr>
        </p:pic>
        <p:pic>
          <p:nvPicPr>
            <p:cNvPr id="2036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382481" y="-2039154"/>
              <a:ext cx="520888" cy="275549"/>
            </a:xfrm>
            <a:prstGeom prst="rect">
              <a:avLst/>
            </a:prstGeom>
            <a:effectLst/>
          </p:spPr>
        </p:pic>
        <p:pic>
          <p:nvPicPr>
            <p:cNvPr id="2038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31198" y="-1885816"/>
              <a:ext cx="582219" cy="129876"/>
            </a:xfrm>
            <a:prstGeom prst="rect">
              <a:avLst/>
            </a:prstGeom>
            <a:effectLst/>
          </p:spPr>
        </p:pic>
        <p:pic>
          <p:nvPicPr>
            <p:cNvPr id="2040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80941" y="-1701805"/>
              <a:ext cx="532484" cy="137544"/>
            </a:xfrm>
            <a:prstGeom prst="rect">
              <a:avLst/>
            </a:prstGeom>
            <a:effectLst/>
          </p:spPr>
        </p:pic>
        <p:pic>
          <p:nvPicPr>
            <p:cNvPr id="2042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28887" y="-2131149"/>
              <a:ext cx="881221" cy="83869"/>
            </a:xfrm>
            <a:prstGeom prst="rect">
              <a:avLst/>
            </a:prstGeom>
            <a:effectLst/>
          </p:spPr>
        </p:pic>
        <p:pic>
          <p:nvPicPr>
            <p:cNvPr id="2044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98876" y="-2261634"/>
              <a:ext cx="671543" cy="731297"/>
            </a:xfrm>
            <a:prstGeom prst="rect">
              <a:avLst/>
            </a:prstGeom>
            <a:effectLst/>
          </p:spPr>
        </p:pic>
        <p:pic>
          <p:nvPicPr>
            <p:cNvPr id="2046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379595" y="-2041701"/>
              <a:ext cx="361180" cy="475116"/>
            </a:xfrm>
            <a:prstGeom prst="rect">
              <a:avLst/>
            </a:prstGeom>
            <a:effectLst/>
          </p:spPr>
        </p:pic>
        <p:pic>
          <p:nvPicPr>
            <p:cNvPr id="2048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965192" y="-2062148"/>
              <a:ext cx="580604" cy="643553"/>
            </a:xfrm>
            <a:prstGeom prst="rect">
              <a:avLst/>
            </a:prstGeom>
            <a:effectLst/>
          </p:spPr>
        </p:pic>
        <p:pic>
          <p:nvPicPr>
            <p:cNvPr id="2050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879243" y="-2284485"/>
              <a:ext cx="99203" cy="858220"/>
            </a:xfrm>
            <a:prstGeom prst="rect">
              <a:avLst/>
            </a:prstGeom>
            <a:effectLst/>
          </p:spPr>
        </p:pic>
        <p:pic>
          <p:nvPicPr>
            <p:cNvPr id="2052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502814" y="-2054480"/>
              <a:ext cx="571999" cy="712558"/>
            </a:xfrm>
            <a:prstGeom prst="rect">
              <a:avLst/>
            </a:prstGeom>
            <a:effectLst/>
          </p:spPr>
        </p:pic>
        <p:pic>
          <p:nvPicPr>
            <p:cNvPr id="2054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420277" y="-1942735"/>
              <a:ext cx="720228" cy="4290379"/>
            </a:xfrm>
            <a:prstGeom prst="rect">
              <a:avLst/>
            </a:prstGeom>
            <a:effectLst/>
          </p:spPr>
        </p:pic>
        <p:pic>
          <p:nvPicPr>
            <p:cNvPr id="2056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911033" y="2228454"/>
              <a:ext cx="766148" cy="792054"/>
            </a:xfrm>
            <a:prstGeom prst="rect">
              <a:avLst/>
            </a:prstGeom>
            <a:effectLst/>
          </p:spPr>
        </p:pic>
        <p:pic>
          <p:nvPicPr>
            <p:cNvPr id="2058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617004" y="2246618"/>
              <a:ext cx="517195" cy="725732"/>
            </a:xfrm>
            <a:prstGeom prst="rect">
              <a:avLst/>
            </a:prstGeom>
            <a:effectLst/>
          </p:spPr>
        </p:pic>
        <p:pic>
          <p:nvPicPr>
            <p:cNvPr id="2060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046404" y="-2161041"/>
              <a:ext cx="776449" cy="750118"/>
            </a:xfrm>
            <a:prstGeom prst="rect">
              <a:avLst/>
            </a:prstGeom>
            <a:effectLst/>
          </p:spPr>
        </p:pic>
        <p:pic>
          <p:nvPicPr>
            <p:cNvPr id="2062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663005" y="-2288600"/>
              <a:ext cx="451178" cy="678718"/>
            </a:xfrm>
            <a:prstGeom prst="rect">
              <a:avLst/>
            </a:prstGeom>
            <a:effectLst/>
          </p:spPr>
        </p:pic>
        <p:pic>
          <p:nvPicPr>
            <p:cNvPr id="2064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1532499" y="3708816"/>
              <a:ext cx="1195569" cy="1726749"/>
            </a:xfrm>
            <a:prstGeom prst="rect">
              <a:avLst/>
            </a:prstGeom>
            <a:effectLst/>
          </p:spPr>
        </p:pic>
        <p:pic>
          <p:nvPicPr>
            <p:cNvPr id="2066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-1593834" y="4155661"/>
              <a:ext cx="1003889" cy="307727"/>
            </a:xfrm>
            <a:prstGeom prst="rect">
              <a:avLst/>
            </a:prstGeom>
            <a:effectLst/>
          </p:spPr>
        </p:pic>
        <p:pic>
          <p:nvPicPr>
            <p:cNvPr id="2068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-436145" y="3549973"/>
              <a:ext cx="405887" cy="721657"/>
            </a:xfrm>
            <a:prstGeom prst="rect">
              <a:avLst/>
            </a:prstGeom>
            <a:effectLst/>
          </p:spPr>
        </p:pic>
        <p:pic>
          <p:nvPicPr>
            <p:cNvPr id="2070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-474479" y="3756981"/>
              <a:ext cx="727896" cy="681896"/>
            </a:xfrm>
            <a:prstGeom prst="rect">
              <a:avLst/>
            </a:prstGeom>
            <a:effectLst/>
          </p:spPr>
        </p:pic>
        <p:pic>
          <p:nvPicPr>
            <p:cNvPr id="2072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-765821" y="3741646"/>
              <a:ext cx="681887" cy="114540"/>
            </a:xfrm>
            <a:prstGeom prst="rect">
              <a:avLst/>
            </a:prstGeom>
            <a:effectLst/>
          </p:spPr>
        </p:pic>
        <p:pic>
          <p:nvPicPr>
            <p:cNvPr id="2074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-321139" y="3611315"/>
              <a:ext cx="145204" cy="911887"/>
            </a:xfrm>
            <a:prstGeom prst="rect">
              <a:avLst/>
            </a:prstGeom>
            <a:effectLst/>
          </p:spPr>
        </p:pic>
        <p:pic>
          <p:nvPicPr>
            <p:cNvPr id="2076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07535" y="2783289"/>
              <a:ext cx="267880" cy="2989608"/>
            </a:xfrm>
            <a:prstGeom prst="rect">
              <a:avLst/>
            </a:prstGeom>
            <a:effectLst/>
          </p:spPr>
        </p:pic>
        <p:pic>
          <p:nvPicPr>
            <p:cNvPr id="2078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52045" y="5549804"/>
              <a:ext cx="606057" cy="787893"/>
            </a:xfrm>
            <a:prstGeom prst="rect">
              <a:avLst/>
            </a:prstGeom>
            <a:effectLst/>
          </p:spPr>
        </p:pic>
        <p:pic>
          <p:nvPicPr>
            <p:cNvPr id="2080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53290" y="5604692"/>
              <a:ext cx="477774" cy="631305"/>
            </a:xfrm>
            <a:prstGeom prst="rect">
              <a:avLst/>
            </a:prstGeom>
            <a:effectLst/>
          </p:spPr>
        </p:pic>
        <p:pic>
          <p:nvPicPr>
            <p:cNvPr id="2082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695240" y="5497357"/>
              <a:ext cx="99202" cy="750884"/>
            </a:xfrm>
            <a:prstGeom prst="rect">
              <a:avLst/>
            </a:prstGeom>
            <a:effectLst/>
          </p:spPr>
        </p:pic>
        <p:pic>
          <p:nvPicPr>
            <p:cNvPr id="2084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825995" y="5597026"/>
              <a:ext cx="213786" cy="589887"/>
            </a:xfrm>
            <a:prstGeom prst="rect">
              <a:avLst/>
            </a:prstGeom>
            <a:effectLst/>
          </p:spPr>
        </p:pic>
        <p:pic>
          <p:nvPicPr>
            <p:cNvPr id="2086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050457" y="5597026"/>
              <a:ext cx="602677" cy="681888"/>
            </a:xfrm>
            <a:prstGeom prst="rect">
              <a:avLst/>
            </a:prstGeom>
            <a:effectLst/>
          </p:spPr>
        </p:pic>
        <p:pic>
          <p:nvPicPr>
            <p:cNvPr id="2088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45214" y="2760286"/>
              <a:ext cx="328234" cy="637356"/>
            </a:xfrm>
            <a:prstGeom prst="rect">
              <a:avLst/>
            </a:prstGeom>
            <a:effectLst/>
          </p:spPr>
        </p:pic>
        <p:pic>
          <p:nvPicPr>
            <p:cNvPr id="2090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30202" y="2649973"/>
              <a:ext cx="842895" cy="140523"/>
            </a:xfrm>
            <a:prstGeom prst="rect">
              <a:avLst/>
            </a:prstGeom>
            <a:effectLst/>
          </p:spPr>
        </p:pic>
        <p:pic>
          <p:nvPicPr>
            <p:cNvPr id="2092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88392" y="2790963"/>
              <a:ext cx="431972" cy="626030"/>
            </a:xfrm>
            <a:prstGeom prst="rect">
              <a:avLst/>
            </a:prstGeom>
            <a:effectLst/>
          </p:spPr>
        </p:pic>
        <p:pic>
          <p:nvPicPr>
            <p:cNvPr id="2094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389248" y="2637617"/>
              <a:ext cx="144531" cy="781560"/>
            </a:xfrm>
            <a:prstGeom prst="rect">
              <a:avLst/>
            </a:prstGeom>
            <a:effectLst/>
          </p:spPr>
        </p:pic>
        <p:pic>
          <p:nvPicPr>
            <p:cNvPr id="2096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354719" y="3005634"/>
              <a:ext cx="462729" cy="459550"/>
            </a:xfrm>
            <a:prstGeom prst="rect">
              <a:avLst/>
            </a:prstGeom>
            <a:effectLst/>
          </p:spPr>
        </p:pic>
        <p:pic>
          <p:nvPicPr>
            <p:cNvPr id="2098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679905" y="2813964"/>
              <a:ext cx="605221" cy="643553"/>
            </a:xfrm>
            <a:prstGeom prst="rect">
              <a:avLst/>
            </a:prstGeom>
            <a:effectLst/>
          </p:spPr>
        </p:pic>
        <p:pic>
          <p:nvPicPr>
            <p:cNvPr id="2100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2024910" y="4147990"/>
              <a:ext cx="1325903" cy="329214"/>
            </a:xfrm>
            <a:prstGeom prst="rect">
              <a:avLst/>
            </a:prstGeom>
            <a:effectLst/>
          </p:spPr>
        </p:pic>
        <p:pic>
          <p:nvPicPr>
            <p:cNvPr id="2102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756565" y="4462324"/>
              <a:ext cx="1571251" cy="497894"/>
            </a:xfrm>
            <a:prstGeom prst="rect">
              <a:avLst/>
            </a:prstGeom>
            <a:effectLst/>
          </p:spPr>
        </p:pic>
        <p:pic>
          <p:nvPicPr>
            <p:cNvPr id="2104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285248" y="3672643"/>
              <a:ext cx="617789" cy="1100151"/>
            </a:xfrm>
            <a:prstGeom prst="rect">
              <a:avLst/>
            </a:prstGeom>
            <a:effectLst/>
          </p:spPr>
        </p:pic>
        <p:pic>
          <p:nvPicPr>
            <p:cNvPr id="2106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283321" y="3442645"/>
              <a:ext cx="145212" cy="1016020"/>
            </a:xfrm>
            <a:prstGeom prst="rect">
              <a:avLst/>
            </a:prstGeom>
            <a:effectLst/>
          </p:spPr>
        </p:pic>
        <p:pic>
          <p:nvPicPr>
            <p:cNvPr id="2108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651322" y="3013298"/>
              <a:ext cx="136649" cy="1372086"/>
            </a:xfrm>
            <a:prstGeom prst="rect">
              <a:avLst/>
            </a:prstGeom>
            <a:effectLst/>
          </p:spPr>
        </p:pic>
        <p:pic>
          <p:nvPicPr>
            <p:cNvPr id="2110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252651" y="3856651"/>
              <a:ext cx="651217" cy="91538"/>
            </a:xfrm>
            <a:prstGeom prst="rect">
              <a:avLst/>
            </a:prstGeom>
            <a:effectLst/>
          </p:spPr>
        </p:pic>
        <p:pic>
          <p:nvPicPr>
            <p:cNvPr id="2112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4301956" y="4440839"/>
              <a:ext cx="1732251" cy="235710"/>
            </a:xfrm>
            <a:prstGeom prst="rect">
              <a:avLst/>
            </a:prstGeom>
            <a:effectLst/>
          </p:spPr>
        </p:pic>
        <p:pic>
          <p:nvPicPr>
            <p:cNvPr id="2114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4737031" y="4710784"/>
              <a:ext cx="852506" cy="1099525"/>
            </a:xfrm>
            <a:prstGeom prst="rect">
              <a:avLst/>
            </a:prstGeom>
            <a:effectLst/>
          </p:spPr>
        </p:pic>
        <p:pic>
          <p:nvPicPr>
            <p:cNvPr id="2116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119006" y="3160017"/>
              <a:ext cx="847689" cy="2731002"/>
            </a:xfrm>
            <a:prstGeom prst="rect">
              <a:avLst/>
            </a:prstGeom>
            <a:effectLst/>
          </p:spPr>
        </p:pic>
        <p:pic>
          <p:nvPicPr>
            <p:cNvPr id="2118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6405928" y="5744446"/>
              <a:ext cx="609632" cy="756800"/>
            </a:xfrm>
            <a:prstGeom prst="rect">
              <a:avLst/>
            </a:prstGeom>
            <a:effectLst/>
          </p:spPr>
        </p:pic>
        <p:pic>
          <p:nvPicPr>
            <p:cNvPr id="2120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955355" y="5811697"/>
              <a:ext cx="456079" cy="574263"/>
            </a:xfrm>
            <a:prstGeom prst="rect">
              <a:avLst/>
            </a:prstGeom>
            <a:effectLst/>
          </p:spPr>
        </p:pic>
        <p:pic>
          <p:nvPicPr>
            <p:cNvPr id="2122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028298" y="2422955"/>
              <a:ext cx="456251" cy="861959"/>
            </a:xfrm>
            <a:prstGeom prst="rect">
              <a:avLst/>
            </a:prstGeom>
            <a:effectLst/>
          </p:spPr>
        </p:pic>
        <p:pic>
          <p:nvPicPr>
            <p:cNvPr id="2124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000683" y="2223607"/>
              <a:ext cx="727903" cy="375228"/>
            </a:xfrm>
            <a:prstGeom prst="rect">
              <a:avLst/>
            </a:prstGeom>
            <a:effectLst/>
          </p:spPr>
        </p:pic>
        <p:pic>
          <p:nvPicPr>
            <p:cNvPr id="2126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454606" y="2484286"/>
              <a:ext cx="595664" cy="669571"/>
            </a:xfrm>
            <a:prstGeom prst="rect">
              <a:avLst/>
            </a:prstGeom>
            <a:effectLst/>
          </p:spPr>
        </p:pic>
        <p:pic>
          <p:nvPicPr>
            <p:cNvPr id="2128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822829" y="2916188"/>
              <a:ext cx="709111" cy="1315676"/>
            </a:xfrm>
            <a:prstGeom prst="rect">
              <a:avLst/>
            </a:prstGeom>
            <a:effectLst/>
          </p:spPr>
        </p:pic>
        <p:pic>
          <p:nvPicPr>
            <p:cNvPr id="2130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8373057" y="3204972"/>
              <a:ext cx="1026890" cy="996222"/>
            </a:xfrm>
            <a:prstGeom prst="rect">
              <a:avLst/>
            </a:prstGeom>
            <a:effectLst/>
          </p:spPr>
        </p:pic>
        <p:pic>
          <p:nvPicPr>
            <p:cNvPr id="2132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8442049" y="3640350"/>
              <a:ext cx="996238" cy="131512"/>
            </a:xfrm>
            <a:prstGeom prst="rect">
              <a:avLst/>
            </a:prstGeom>
            <a:effectLst/>
          </p:spPr>
        </p:pic>
        <p:pic>
          <p:nvPicPr>
            <p:cNvPr id="2134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7008354" y="4393327"/>
              <a:ext cx="2521940" cy="444225"/>
            </a:xfrm>
            <a:prstGeom prst="rect">
              <a:avLst/>
            </a:prstGeom>
            <a:effectLst/>
          </p:spPr>
        </p:pic>
        <p:pic>
          <p:nvPicPr>
            <p:cNvPr id="2136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7846341" y="4876335"/>
              <a:ext cx="211917" cy="981945"/>
            </a:xfrm>
            <a:prstGeom prst="rect">
              <a:avLst/>
            </a:prstGeom>
            <a:effectLst/>
          </p:spPr>
        </p:pic>
        <p:pic>
          <p:nvPicPr>
            <p:cNvPr id="2138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7215365" y="4880967"/>
              <a:ext cx="1026893" cy="141958"/>
            </a:xfrm>
            <a:prstGeom prst="rect">
              <a:avLst/>
            </a:prstGeom>
            <a:effectLst/>
          </p:spPr>
        </p:pic>
        <p:pic>
          <p:nvPicPr>
            <p:cNvPr id="2140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8264027" y="4707670"/>
              <a:ext cx="461248" cy="1272241"/>
            </a:xfrm>
            <a:prstGeom prst="rect">
              <a:avLst/>
            </a:prstGeom>
            <a:effectLst/>
          </p:spPr>
        </p:pic>
        <p:pic>
          <p:nvPicPr>
            <p:cNvPr id="2142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8513343" y="5029670"/>
              <a:ext cx="641273" cy="842904"/>
            </a:xfrm>
            <a:prstGeom prst="rect">
              <a:avLst/>
            </a:prstGeom>
            <a:effectLst/>
          </p:spPr>
        </p:pic>
        <p:pic>
          <p:nvPicPr>
            <p:cNvPr id="2144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8572386" y="5252010"/>
              <a:ext cx="482554" cy="137546"/>
            </a:xfrm>
            <a:prstGeom prst="rect">
              <a:avLst/>
            </a:prstGeom>
            <a:effectLst/>
          </p:spPr>
        </p:pic>
        <p:pic>
          <p:nvPicPr>
            <p:cNvPr id="2146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8917399" y="4615666"/>
              <a:ext cx="523542" cy="1640243"/>
            </a:xfrm>
            <a:prstGeom prst="rect">
              <a:avLst/>
            </a:prstGeom>
            <a:effectLst/>
          </p:spPr>
        </p:pic>
        <p:pic>
          <p:nvPicPr>
            <p:cNvPr id="2148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4777302" y="4706195"/>
              <a:ext cx="711221" cy="55303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2" name="Drawing"/>
          <p:cNvGrpSpPr/>
          <p:nvPr/>
        </p:nvGrpSpPr>
        <p:grpSpPr>
          <a:xfrm>
            <a:off x="291573" y="77922"/>
            <a:ext cx="11921474" cy="9502110"/>
            <a:chOff x="-551143" y="-1079770"/>
            <a:chExt cx="11921472" cy="9502109"/>
          </a:xfrm>
        </p:grpSpPr>
        <p:pic>
          <p:nvPicPr>
            <p:cNvPr id="2152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31612" y="-66942"/>
              <a:ext cx="599694" cy="1170736"/>
            </a:xfrm>
            <a:prstGeom prst="rect">
              <a:avLst/>
            </a:prstGeom>
            <a:effectLst/>
          </p:spPr>
        </p:pic>
        <p:pic>
          <p:nvPicPr>
            <p:cNvPr id="2154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53361" y="329905"/>
              <a:ext cx="852110" cy="161983"/>
            </a:xfrm>
            <a:prstGeom prst="rect">
              <a:avLst/>
            </a:prstGeom>
            <a:effectLst/>
          </p:spPr>
        </p:pic>
        <p:pic>
          <p:nvPicPr>
            <p:cNvPr id="2156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99543" y="-505786"/>
              <a:ext cx="352217" cy="513220"/>
            </a:xfrm>
            <a:prstGeom prst="rect">
              <a:avLst/>
            </a:prstGeom>
            <a:effectLst/>
          </p:spPr>
        </p:pic>
        <p:pic>
          <p:nvPicPr>
            <p:cNvPr id="2158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9207" y="-390776"/>
              <a:ext cx="689549" cy="553259"/>
            </a:xfrm>
            <a:prstGeom prst="rect">
              <a:avLst/>
            </a:prstGeom>
            <a:effectLst/>
          </p:spPr>
        </p:pic>
        <p:pic>
          <p:nvPicPr>
            <p:cNvPr id="2160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30873" y="-498121"/>
              <a:ext cx="482554" cy="283216"/>
            </a:xfrm>
            <a:prstGeom prst="rect">
              <a:avLst/>
            </a:prstGeom>
            <a:effectLst/>
          </p:spPr>
        </p:pic>
        <p:pic>
          <p:nvPicPr>
            <p:cNvPr id="2162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3541" y="-804787"/>
              <a:ext cx="143229" cy="965567"/>
            </a:xfrm>
            <a:prstGeom prst="rect">
              <a:avLst/>
            </a:prstGeom>
            <a:effectLst/>
          </p:spPr>
        </p:pic>
        <p:pic>
          <p:nvPicPr>
            <p:cNvPr id="2164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73078" y="-436782"/>
              <a:ext cx="438359" cy="1724587"/>
            </a:xfrm>
            <a:prstGeom prst="rect">
              <a:avLst/>
            </a:prstGeom>
            <a:effectLst/>
          </p:spPr>
        </p:pic>
        <p:pic>
          <p:nvPicPr>
            <p:cNvPr id="2166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411565" y="-160773"/>
              <a:ext cx="476608" cy="1084437"/>
            </a:xfrm>
            <a:prstGeom prst="rect">
              <a:avLst/>
            </a:prstGeom>
            <a:effectLst/>
          </p:spPr>
        </p:pic>
        <p:pic>
          <p:nvPicPr>
            <p:cNvPr id="2168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96886" y="-91778"/>
              <a:ext cx="950230" cy="221881"/>
            </a:xfrm>
            <a:prstGeom prst="rect">
              <a:avLst/>
            </a:prstGeom>
            <a:effectLst/>
          </p:spPr>
        </p:pic>
        <p:pic>
          <p:nvPicPr>
            <p:cNvPr id="2170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924969" y="92236"/>
              <a:ext cx="440153" cy="709791"/>
            </a:xfrm>
            <a:prstGeom prst="rect">
              <a:avLst/>
            </a:prstGeom>
            <a:effectLst/>
          </p:spPr>
        </p:pic>
        <p:pic>
          <p:nvPicPr>
            <p:cNvPr id="2172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255154" y="-60544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174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423590" y="-206771"/>
              <a:ext cx="122204" cy="911889"/>
            </a:xfrm>
            <a:prstGeom prst="rect">
              <a:avLst/>
            </a:prstGeom>
            <a:effectLst/>
          </p:spPr>
        </p:pic>
        <p:pic>
          <p:nvPicPr>
            <p:cNvPr id="2176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516846" y="76902"/>
              <a:ext cx="358621" cy="727883"/>
            </a:xfrm>
            <a:prstGeom prst="rect">
              <a:avLst/>
            </a:prstGeom>
            <a:effectLst/>
          </p:spPr>
        </p:pic>
        <p:pic>
          <p:nvPicPr>
            <p:cNvPr id="2178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820311" y="137172"/>
              <a:ext cx="576509" cy="674861"/>
            </a:xfrm>
            <a:prstGeom prst="rect">
              <a:avLst/>
            </a:prstGeom>
            <a:effectLst/>
          </p:spPr>
        </p:pic>
        <p:pic>
          <p:nvPicPr>
            <p:cNvPr id="2180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136603" y="-896797"/>
              <a:ext cx="478764" cy="2337932"/>
            </a:xfrm>
            <a:prstGeom prst="rect">
              <a:avLst/>
            </a:prstGeom>
            <a:effectLst/>
          </p:spPr>
        </p:pic>
        <p:pic>
          <p:nvPicPr>
            <p:cNvPr id="2182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826612" y="260899"/>
              <a:ext cx="687243" cy="168220"/>
            </a:xfrm>
            <a:prstGeom prst="rect">
              <a:avLst/>
            </a:prstGeom>
            <a:effectLst/>
          </p:spPr>
        </p:pic>
        <p:pic>
          <p:nvPicPr>
            <p:cNvPr id="2184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508367" y="-435358"/>
              <a:ext cx="874157" cy="1424148"/>
            </a:xfrm>
            <a:prstGeom prst="rect">
              <a:avLst/>
            </a:prstGeom>
            <a:effectLst/>
          </p:spPr>
        </p:pic>
        <p:pic>
          <p:nvPicPr>
            <p:cNvPr id="2186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631632" y="-53443"/>
              <a:ext cx="620564" cy="206554"/>
            </a:xfrm>
            <a:prstGeom prst="rect">
              <a:avLst/>
            </a:prstGeom>
            <a:effectLst/>
          </p:spPr>
        </p:pic>
        <p:pic>
          <p:nvPicPr>
            <p:cNvPr id="2188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244983" y="-628447"/>
              <a:ext cx="497881" cy="448430"/>
            </a:xfrm>
            <a:prstGeom prst="rect">
              <a:avLst/>
            </a:prstGeom>
            <a:effectLst/>
          </p:spPr>
        </p:pic>
        <p:pic>
          <p:nvPicPr>
            <p:cNvPr id="2190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214317" y="-843122"/>
              <a:ext cx="597550" cy="804556"/>
            </a:xfrm>
            <a:prstGeom prst="rect">
              <a:avLst/>
            </a:prstGeom>
            <a:effectLst/>
          </p:spPr>
        </p:pic>
        <p:pic>
          <p:nvPicPr>
            <p:cNvPr id="2192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953645" y="-766452"/>
              <a:ext cx="628219" cy="252544"/>
            </a:xfrm>
            <a:prstGeom prst="rect">
              <a:avLst/>
            </a:prstGeom>
            <a:effectLst/>
          </p:spPr>
        </p:pic>
        <p:pic>
          <p:nvPicPr>
            <p:cNvPr id="2194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382985" y="-988794"/>
              <a:ext cx="178681" cy="988562"/>
            </a:xfrm>
            <a:prstGeom prst="rect">
              <a:avLst/>
            </a:prstGeom>
            <a:effectLst/>
          </p:spPr>
        </p:pic>
        <p:pic>
          <p:nvPicPr>
            <p:cNvPr id="2196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772510" y="-820128"/>
              <a:ext cx="507043" cy="1770584"/>
            </a:xfrm>
            <a:prstGeom prst="rect">
              <a:avLst/>
            </a:prstGeom>
            <a:effectLst/>
          </p:spPr>
        </p:pic>
        <p:pic>
          <p:nvPicPr>
            <p:cNvPr id="2198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989931" y="-344779"/>
              <a:ext cx="649957" cy="865893"/>
            </a:xfrm>
            <a:prstGeom prst="rect">
              <a:avLst/>
            </a:prstGeom>
            <a:effectLst/>
          </p:spPr>
        </p:pic>
        <p:pic>
          <p:nvPicPr>
            <p:cNvPr id="2200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540687" y="-452120"/>
              <a:ext cx="497259" cy="1011788"/>
            </a:xfrm>
            <a:prstGeom prst="rect">
              <a:avLst/>
            </a:prstGeom>
            <a:effectLst/>
          </p:spPr>
        </p:pic>
        <p:pic>
          <p:nvPicPr>
            <p:cNvPr id="2202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131029" y="-666788"/>
              <a:ext cx="175877" cy="1381987"/>
            </a:xfrm>
            <a:prstGeom prst="rect">
              <a:avLst/>
            </a:prstGeom>
            <a:effectLst/>
          </p:spPr>
        </p:pic>
        <p:pic>
          <p:nvPicPr>
            <p:cNvPr id="2204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124644" y="-114769"/>
              <a:ext cx="565601" cy="881223"/>
            </a:xfrm>
            <a:prstGeom prst="rect">
              <a:avLst/>
            </a:prstGeom>
            <a:effectLst/>
          </p:spPr>
        </p:pic>
        <p:pic>
          <p:nvPicPr>
            <p:cNvPr id="2206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629373" y="-237439"/>
              <a:ext cx="620547" cy="804552"/>
            </a:xfrm>
            <a:prstGeom prst="rect">
              <a:avLst/>
            </a:prstGeom>
            <a:effectLst/>
          </p:spPr>
        </p:pic>
        <p:pic>
          <p:nvPicPr>
            <p:cNvPr id="2208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759704" y="-1079771"/>
              <a:ext cx="722200" cy="2252570"/>
            </a:xfrm>
            <a:prstGeom prst="rect">
              <a:avLst/>
            </a:prstGeom>
            <a:effectLst/>
          </p:spPr>
        </p:pic>
        <p:pic>
          <p:nvPicPr>
            <p:cNvPr id="2210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351809" y="2407620"/>
              <a:ext cx="1172563" cy="106873"/>
            </a:xfrm>
            <a:prstGeom prst="rect">
              <a:avLst/>
            </a:prstGeom>
            <a:effectLst/>
          </p:spPr>
        </p:pic>
        <p:pic>
          <p:nvPicPr>
            <p:cNvPr id="2212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505144" y="2802075"/>
              <a:ext cx="1256896" cy="88091"/>
            </a:xfrm>
            <a:prstGeom prst="rect">
              <a:avLst/>
            </a:prstGeom>
            <a:effectLst/>
          </p:spPr>
        </p:pic>
        <p:pic>
          <p:nvPicPr>
            <p:cNvPr id="2214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96887" y="2001279"/>
              <a:ext cx="872847" cy="1655264"/>
            </a:xfrm>
            <a:prstGeom prst="rect">
              <a:avLst/>
            </a:prstGeom>
            <a:effectLst/>
          </p:spPr>
        </p:pic>
        <p:pic>
          <p:nvPicPr>
            <p:cNvPr id="2216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980973" y="2338618"/>
              <a:ext cx="916419" cy="1160748"/>
            </a:xfrm>
            <a:prstGeom prst="rect">
              <a:avLst/>
            </a:prstGeom>
            <a:effectLst/>
          </p:spPr>
        </p:pic>
        <p:pic>
          <p:nvPicPr>
            <p:cNvPr id="2218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017906" y="1901610"/>
              <a:ext cx="309909" cy="1487613"/>
            </a:xfrm>
            <a:prstGeom prst="rect">
              <a:avLst/>
            </a:prstGeom>
            <a:effectLst/>
          </p:spPr>
        </p:pic>
        <p:pic>
          <p:nvPicPr>
            <p:cNvPr id="2220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085812" y="2530282"/>
              <a:ext cx="801677" cy="1026898"/>
            </a:xfrm>
            <a:prstGeom prst="rect">
              <a:avLst/>
            </a:prstGeom>
            <a:effectLst/>
          </p:spPr>
        </p:pic>
        <p:pic>
          <p:nvPicPr>
            <p:cNvPr id="2222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771387" y="2507290"/>
              <a:ext cx="1181793" cy="1080557"/>
            </a:xfrm>
            <a:prstGeom prst="rect">
              <a:avLst/>
            </a:prstGeom>
            <a:effectLst/>
          </p:spPr>
        </p:pic>
        <p:pic>
          <p:nvPicPr>
            <p:cNvPr id="2224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082923" y="1440146"/>
              <a:ext cx="1012614" cy="1994373"/>
            </a:xfrm>
            <a:prstGeom prst="rect">
              <a:avLst/>
            </a:prstGeom>
            <a:effectLst/>
          </p:spPr>
        </p:pic>
        <p:pic>
          <p:nvPicPr>
            <p:cNvPr id="2226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559321" y="2361617"/>
              <a:ext cx="896562" cy="313883"/>
            </a:xfrm>
            <a:prstGeom prst="rect">
              <a:avLst/>
            </a:prstGeom>
            <a:effectLst/>
          </p:spPr>
        </p:pic>
        <p:pic>
          <p:nvPicPr>
            <p:cNvPr id="2228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464008" y="2798454"/>
              <a:ext cx="411279" cy="421271"/>
            </a:xfrm>
            <a:prstGeom prst="rect">
              <a:avLst/>
            </a:prstGeom>
            <a:effectLst/>
          </p:spPr>
        </p:pic>
        <p:pic>
          <p:nvPicPr>
            <p:cNvPr id="2230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046693" y="2675960"/>
              <a:ext cx="735551" cy="648659"/>
            </a:xfrm>
            <a:prstGeom prst="rect">
              <a:avLst/>
            </a:prstGeom>
            <a:effectLst/>
          </p:spPr>
        </p:pic>
        <p:pic>
          <p:nvPicPr>
            <p:cNvPr id="2232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951381" y="1740603"/>
              <a:ext cx="850556" cy="1479240"/>
            </a:xfrm>
            <a:prstGeom prst="rect">
              <a:avLst/>
            </a:prstGeom>
            <a:effectLst/>
          </p:spPr>
        </p:pic>
        <p:pic>
          <p:nvPicPr>
            <p:cNvPr id="2234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656726" y="1418598"/>
              <a:ext cx="160542" cy="1678794"/>
            </a:xfrm>
            <a:prstGeom prst="rect">
              <a:avLst/>
            </a:prstGeom>
            <a:effectLst/>
          </p:spPr>
        </p:pic>
        <p:pic>
          <p:nvPicPr>
            <p:cNvPr id="2236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426725" y="1318926"/>
              <a:ext cx="858223" cy="1377861"/>
            </a:xfrm>
            <a:prstGeom prst="rect">
              <a:avLst/>
            </a:prstGeom>
            <a:effectLst/>
          </p:spPr>
        </p:pic>
        <p:pic>
          <p:nvPicPr>
            <p:cNvPr id="2238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212194" y="1592225"/>
              <a:ext cx="1010785" cy="1683734"/>
            </a:xfrm>
            <a:prstGeom prst="rect">
              <a:avLst/>
            </a:prstGeom>
            <a:effectLst/>
          </p:spPr>
        </p:pic>
        <p:pic>
          <p:nvPicPr>
            <p:cNvPr id="2240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69207" y="4799674"/>
              <a:ext cx="160538" cy="1172561"/>
            </a:xfrm>
            <a:prstGeom prst="rect">
              <a:avLst/>
            </a:prstGeom>
            <a:effectLst/>
          </p:spPr>
        </p:pic>
        <p:pic>
          <p:nvPicPr>
            <p:cNvPr id="2242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551144" y="4865884"/>
              <a:ext cx="1540574" cy="171002"/>
            </a:xfrm>
            <a:prstGeom prst="rect">
              <a:avLst/>
            </a:prstGeom>
            <a:effectLst/>
          </p:spPr>
        </p:pic>
        <p:pic>
          <p:nvPicPr>
            <p:cNvPr id="2244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87432" y="4377995"/>
              <a:ext cx="723345" cy="1373756"/>
            </a:xfrm>
            <a:prstGeom prst="rect">
              <a:avLst/>
            </a:prstGeom>
            <a:effectLst/>
          </p:spPr>
        </p:pic>
        <p:pic>
          <p:nvPicPr>
            <p:cNvPr id="2246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272207" y="4716990"/>
              <a:ext cx="959245" cy="1170910"/>
            </a:xfrm>
            <a:prstGeom prst="rect">
              <a:avLst/>
            </a:prstGeom>
            <a:effectLst/>
          </p:spPr>
        </p:pic>
        <p:pic>
          <p:nvPicPr>
            <p:cNvPr id="2248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342560" y="5160011"/>
              <a:ext cx="750889" cy="145209"/>
            </a:xfrm>
            <a:prstGeom prst="rect">
              <a:avLst/>
            </a:prstGeom>
            <a:effectLst/>
          </p:spPr>
        </p:pic>
        <p:pic>
          <p:nvPicPr>
            <p:cNvPr id="2250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147574" y="4262986"/>
              <a:ext cx="403329" cy="1801259"/>
            </a:xfrm>
            <a:prstGeom prst="rect">
              <a:avLst/>
            </a:prstGeom>
            <a:effectLst/>
          </p:spPr>
        </p:pic>
        <p:pic>
          <p:nvPicPr>
            <p:cNvPr id="2252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676595" y="4122751"/>
              <a:ext cx="782264" cy="1113468"/>
            </a:xfrm>
            <a:prstGeom prst="rect">
              <a:avLst/>
            </a:prstGeom>
            <a:effectLst/>
          </p:spPr>
        </p:pic>
        <p:pic>
          <p:nvPicPr>
            <p:cNvPr id="2254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944925" y="5558682"/>
              <a:ext cx="106878" cy="214919"/>
            </a:xfrm>
            <a:prstGeom prst="rect">
              <a:avLst/>
            </a:prstGeom>
            <a:effectLst/>
          </p:spPr>
        </p:pic>
        <p:pic>
          <p:nvPicPr>
            <p:cNvPr id="2256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485970" y="4968344"/>
              <a:ext cx="129869" cy="1379565"/>
            </a:xfrm>
            <a:prstGeom prst="rect">
              <a:avLst/>
            </a:prstGeom>
            <a:effectLst/>
          </p:spPr>
        </p:pic>
        <p:pic>
          <p:nvPicPr>
            <p:cNvPr id="2258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435603" y="4807342"/>
              <a:ext cx="1655580" cy="192911"/>
            </a:xfrm>
            <a:prstGeom prst="rect">
              <a:avLst/>
            </a:prstGeom>
            <a:effectLst/>
          </p:spPr>
        </p:pic>
        <p:pic>
          <p:nvPicPr>
            <p:cNvPr id="2260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988566" y="4799671"/>
              <a:ext cx="432295" cy="1632577"/>
            </a:xfrm>
            <a:prstGeom prst="rect">
              <a:avLst/>
            </a:prstGeom>
            <a:effectLst/>
          </p:spPr>
        </p:pic>
        <p:pic>
          <p:nvPicPr>
            <p:cNvPr id="2262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336983" y="5104352"/>
              <a:ext cx="996230" cy="1373896"/>
            </a:xfrm>
            <a:prstGeom prst="rect">
              <a:avLst/>
            </a:prstGeom>
            <a:effectLst/>
          </p:spPr>
        </p:pic>
        <p:pic>
          <p:nvPicPr>
            <p:cNvPr id="2264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394069" y="5558687"/>
              <a:ext cx="762806" cy="252545"/>
            </a:xfrm>
            <a:prstGeom prst="rect">
              <a:avLst/>
            </a:prstGeom>
            <a:effectLst/>
          </p:spPr>
        </p:pic>
        <p:pic>
          <p:nvPicPr>
            <p:cNvPr id="2266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042328" y="4546659"/>
              <a:ext cx="535735" cy="1900773"/>
            </a:xfrm>
            <a:prstGeom prst="rect">
              <a:avLst/>
            </a:prstGeom>
            <a:effectLst/>
          </p:spPr>
        </p:pic>
        <p:pic>
          <p:nvPicPr>
            <p:cNvPr id="2268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609684" y="5382355"/>
              <a:ext cx="773884" cy="114535"/>
            </a:xfrm>
            <a:prstGeom prst="rect">
              <a:avLst/>
            </a:prstGeom>
            <a:effectLst/>
          </p:spPr>
        </p:pic>
        <p:pic>
          <p:nvPicPr>
            <p:cNvPr id="2270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487015" y="5676250"/>
              <a:ext cx="896562" cy="341986"/>
            </a:xfrm>
            <a:prstGeom prst="rect">
              <a:avLst/>
            </a:prstGeom>
            <a:effectLst/>
          </p:spPr>
        </p:pic>
        <p:pic>
          <p:nvPicPr>
            <p:cNvPr id="2272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537372" y="4861010"/>
              <a:ext cx="175880" cy="1239921"/>
            </a:xfrm>
            <a:prstGeom prst="rect">
              <a:avLst/>
            </a:prstGeom>
            <a:effectLst/>
          </p:spPr>
        </p:pic>
        <p:pic>
          <p:nvPicPr>
            <p:cNvPr id="2274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768278" y="4523661"/>
              <a:ext cx="575909" cy="1546862"/>
            </a:xfrm>
            <a:prstGeom prst="rect">
              <a:avLst/>
            </a:prstGeom>
            <a:effectLst/>
          </p:spPr>
        </p:pic>
        <p:pic>
          <p:nvPicPr>
            <p:cNvPr id="2276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292042" y="4753667"/>
              <a:ext cx="687832" cy="1565059"/>
            </a:xfrm>
            <a:prstGeom prst="rect">
              <a:avLst/>
            </a:prstGeom>
            <a:effectLst/>
          </p:spPr>
        </p:pic>
        <p:pic>
          <p:nvPicPr>
            <p:cNvPr id="2278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239815" y="5075679"/>
              <a:ext cx="121800" cy="924026"/>
            </a:xfrm>
            <a:prstGeom prst="rect">
              <a:avLst/>
            </a:prstGeom>
            <a:effectLst/>
          </p:spPr>
        </p:pic>
        <p:pic>
          <p:nvPicPr>
            <p:cNvPr id="2280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810062" y="5397684"/>
              <a:ext cx="720229" cy="283219"/>
            </a:xfrm>
            <a:prstGeom prst="rect">
              <a:avLst/>
            </a:prstGeom>
            <a:effectLst/>
          </p:spPr>
        </p:pic>
        <p:pic>
          <p:nvPicPr>
            <p:cNvPr id="2282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469409" y="4730668"/>
              <a:ext cx="352221" cy="298552"/>
            </a:xfrm>
            <a:prstGeom prst="rect">
              <a:avLst/>
            </a:prstGeom>
            <a:effectLst/>
          </p:spPr>
        </p:pic>
        <p:pic>
          <p:nvPicPr>
            <p:cNvPr id="2284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647155" y="4500023"/>
              <a:ext cx="1109822" cy="1881328"/>
            </a:xfrm>
            <a:prstGeom prst="rect">
              <a:avLst/>
            </a:prstGeom>
            <a:effectLst/>
          </p:spPr>
        </p:pic>
        <p:pic>
          <p:nvPicPr>
            <p:cNvPr id="2286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458432" y="5447114"/>
              <a:ext cx="911898" cy="1015804"/>
            </a:xfrm>
            <a:prstGeom prst="rect">
              <a:avLst/>
            </a:prstGeom>
            <a:effectLst/>
          </p:spPr>
        </p:pic>
        <p:pic>
          <p:nvPicPr>
            <p:cNvPr id="2288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305093" y="5811690"/>
              <a:ext cx="944170" cy="189867"/>
            </a:xfrm>
            <a:prstGeom prst="rect">
              <a:avLst/>
            </a:prstGeom>
            <a:effectLst/>
          </p:spPr>
        </p:pic>
        <p:pic>
          <p:nvPicPr>
            <p:cNvPr id="2290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4908119" y="6686449"/>
              <a:ext cx="1140684" cy="1735890"/>
            </a:xfrm>
            <a:prstGeom prst="rect">
              <a:avLst/>
            </a:prstGeom>
            <a:effectLst/>
          </p:spPr>
        </p:pic>
        <p:pic>
          <p:nvPicPr>
            <p:cNvPr id="2292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042337" y="7230059"/>
              <a:ext cx="923537" cy="214210"/>
            </a:xfrm>
            <a:prstGeom prst="rect">
              <a:avLst/>
            </a:prstGeom>
            <a:effectLst/>
          </p:spPr>
        </p:pic>
        <p:pic>
          <p:nvPicPr>
            <p:cNvPr id="2294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5980998" y="7554461"/>
              <a:ext cx="773899" cy="150489"/>
            </a:xfrm>
            <a:prstGeom prst="rect">
              <a:avLst/>
            </a:prstGeom>
            <a:effectLst/>
          </p:spPr>
        </p:pic>
        <p:pic>
          <p:nvPicPr>
            <p:cNvPr id="2296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010563" y="6736089"/>
              <a:ext cx="955695" cy="1283201"/>
            </a:xfrm>
            <a:prstGeom prst="rect">
              <a:avLst/>
            </a:prstGeom>
            <a:effectLst/>
          </p:spPr>
        </p:pic>
        <p:pic>
          <p:nvPicPr>
            <p:cNvPr id="2298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8219715" y="6547709"/>
              <a:ext cx="252553" cy="1539224"/>
            </a:xfrm>
            <a:prstGeom prst="rect">
              <a:avLst/>
            </a:prstGeom>
            <a:effectLst/>
          </p:spPr>
        </p:pic>
        <p:pic>
          <p:nvPicPr>
            <p:cNvPr id="2300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262909" y="6816049"/>
              <a:ext cx="500695" cy="881225"/>
            </a:xfrm>
            <a:prstGeom prst="rect">
              <a:avLst/>
            </a:prstGeom>
            <a:effectLst/>
          </p:spPr>
        </p:pic>
        <p:pic>
          <p:nvPicPr>
            <p:cNvPr id="2302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735216" y="6271707"/>
              <a:ext cx="764400" cy="1697445"/>
            </a:xfrm>
            <a:prstGeom prst="rect">
              <a:avLst/>
            </a:prstGeom>
            <a:effectLst/>
          </p:spPr>
        </p:pic>
        <p:pic>
          <p:nvPicPr>
            <p:cNvPr id="2304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9507749" y="7176394"/>
              <a:ext cx="107072" cy="927222"/>
            </a:xfrm>
            <a:prstGeom prst="rect">
              <a:avLst/>
            </a:prstGeom>
            <a:effectLst/>
          </p:spPr>
        </p:pic>
        <p:pic>
          <p:nvPicPr>
            <p:cNvPr id="2306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381986" y="7429400"/>
              <a:ext cx="470304" cy="520887"/>
            </a:xfrm>
            <a:prstGeom prst="rect">
              <a:avLst/>
            </a:prstGeom>
            <a:effectLst/>
          </p:spPr>
        </p:pic>
        <p:pic>
          <p:nvPicPr>
            <p:cNvPr id="2308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9492406" y="7544394"/>
              <a:ext cx="502239" cy="474896"/>
            </a:xfrm>
            <a:prstGeom prst="rect">
              <a:avLst/>
            </a:prstGeom>
            <a:effectLst/>
          </p:spPr>
        </p:pic>
        <p:pic>
          <p:nvPicPr>
            <p:cNvPr id="2310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0021424" y="7237726"/>
              <a:ext cx="735559" cy="86589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–Johnny Appleseed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–Johnny Appleseed</a:t>
            </a:r>
          </a:p>
        </p:txBody>
      </p:sp>
      <p:sp>
        <p:nvSpPr>
          <p:cNvPr id="2315" name="“Type a quote here.”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“Type a quote here.”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3" name="Drawing"/>
          <p:cNvGrpSpPr/>
          <p:nvPr/>
        </p:nvGrpSpPr>
        <p:grpSpPr>
          <a:xfrm>
            <a:off x="1035249" y="759247"/>
            <a:ext cx="11609806" cy="8571063"/>
            <a:chOff x="-282812" y="-291109"/>
            <a:chExt cx="11609805" cy="8571061"/>
          </a:xfrm>
        </p:grpSpPr>
        <p:pic>
          <p:nvPicPr>
            <p:cNvPr id="231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770" y="-22767"/>
              <a:ext cx="776324" cy="1462354"/>
            </a:xfrm>
            <a:prstGeom prst="rect">
              <a:avLst/>
            </a:prstGeom>
            <a:effectLst/>
          </p:spPr>
        </p:pic>
        <p:pic>
          <p:nvPicPr>
            <p:cNvPr id="231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7212" y="-183775"/>
              <a:ext cx="329218" cy="1854919"/>
            </a:xfrm>
            <a:prstGeom prst="rect">
              <a:avLst/>
            </a:prstGeom>
            <a:effectLst/>
          </p:spPr>
        </p:pic>
        <p:pic>
          <p:nvPicPr>
            <p:cNvPr id="232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81228" y="-291110"/>
              <a:ext cx="180984" cy="1985249"/>
            </a:xfrm>
            <a:prstGeom prst="rect">
              <a:avLst/>
            </a:prstGeom>
            <a:effectLst/>
          </p:spPr>
        </p:pic>
        <p:pic>
          <p:nvPicPr>
            <p:cNvPr id="232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30205" y="835912"/>
              <a:ext cx="865894" cy="168212"/>
            </a:xfrm>
            <a:prstGeom prst="rect">
              <a:avLst/>
            </a:prstGeom>
            <a:effectLst/>
          </p:spPr>
        </p:pic>
        <p:pic>
          <p:nvPicPr>
            <p:cNvPr id="232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52513" y="-84105"/>
              <a:ext cx="844630" cy="1201728"/>
            </a:xfrm>
            <a:prstGeom prst="rect">
              <a:avLst/>
            </a:prstGeom>
            <a:effectLst/>
          </p:spPr>
        </p:pic>
        <p:pic>
          <p:nvPicPr>
            <p:cNvPr id="232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8871" y="2476622"/>
              <a:ext cx="1410236" cy="329212"/>
            </a:xfrm>
            <a:prstGeom prst="rect">
              <a:avLst/>
            </a:prstGeom>
            <a:effectLst/>
          </p:spPr>
        </p:pic>
        <p:pic>
          <p:nvPicPr>
            <p:cNvPr id="232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1869" y="2982631"/>
              <a:ext cx="1371901" cy="267875"/>
            </a:xfrm>
            <a:prstGeom prst="rect">
              <a:avLst/>
            </a:prstGeom>
            <a:effectLst/>
          </p:spPr>
        </p:pic>
        <p:pic>
          <p:nvPicPr>
            <p:cNvPr id="233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68258" y="2027905"/>
              <a:ext cx="787765" cy="1189601"/>
            </a:xfrm>
            <a:prstGeom prst="rect">
              <a:avLst/>
            </a:prstGeom>
            <a:effectLst/>
          </p:spPr>
        </p:pic>
        <p:pic>
          <p:nvPicPr>
            <p:cNvPr id="233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89943" y="1487601"/>
              <a:ext cx="152877" cy="1187900"/>
            </a:xfrm>
            <a:prstGeom prst="rect">
              <a:avLst/>
            </a:prstGeom>
            <a:effectLst/>
          </p:spPr>
        </p:pic>
        <p:pic>
          <p:nvPicPr>
            <p:cNvPr id="233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742286" y="1242261"/>
              <a:ext cx="160537" cy="1442016"/>
            </a:xfrm>
            <a:prstGeom prst="rect">
              <a:avLst/>
            </a:prstGeom>
            <a:effectLst/>
          </p:spPr>
        </p:pic>
        <p:pic>
          <p:nvPicPr>
            <p:cNvPr id="233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845257" y="1947602"/>
              <a:ext cx="1057567" cy="206548"/>
            </a:xfrm>
            <a:prstGeom prst="rect">
              <a:avLst/>
            </a:prstGeom>
            <a:effectLst/>
          </p:spPr>
        </p:pic>
        <p:pic>
          <p:nvPicPr>
            <p:cNvPr id="233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538584" y="2951686"/>
              <a:ext cx="1831921" cy="196832"/>
            </a:xfrm>
            <a:prstGeom prst="rect">
              <a:avLst/>
            </a:prstGeom>
            <a:effectLst/>
          </p:spPr>
        </p:pic>
        <p:pic>
          <p:nvPicPr>
            <p:cNvPr id="234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814597" y="3301438"/>
              <a:ext cx="1080559" cy="1313766"/>
            </a:xfrm>
            <a:prstGeom prst="rect">
              <a:avLst/>
            </a:prstGeom>
            <a:effectLst/>
          </p:spPr>
        </p:pic>
        <p:pic>
          <p:nvPicPr>
            <p:cNvPr id="234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324963" y="743916"/>
              <a:ext cx="957892" cy="3604415"/>
            </a:xfrm>
            <a:prstGeom prst="rect">
              <a:avLst/>
            </a:prstGeom>
            <a:effectLst/>
          </p:spPr>
        </p:pic>
        <p:pic>
          <p:nvPicPr>
            <p:cNvPr id="234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458861" y="4398250"/>
              <a:ext cx="785660" cy="793066"/>
            </a:xfrm>
            <a:prstGeom prst="rect">
              <a:avLst/>
            </a:prstGeom>
            <a:effectLst/>
          </p:spPr>
        </p:pic>
        <p:pic>
          <p:nvPicPr>
            <p:cNvPr id="234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053306" y="4416323"/>
              <a:ext cx="572475" cy="825749"/>
            </a:xfrm>
            <a:prstGeom prst="rect">
              <a:avLst/>
            </a:prstGeom>
            <a:effectLst/>
          </p:spPr>
        </p:pic>
        <p:pic>
          <p:nvPicPr>
            <p:cNvPr id="234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164694" y="-45775"/>
              <a:ext cx="550992" cy="1017016"/>
            </a:xfrm>
            <a:prstGeom prst="rect">
              <a:avLst/>
            </a:prstGeom>
            <a:effectLst/>
          </p:spPr>
        </p:pic>
        <p:pic>
          <p:nvPicPr>
            <p:cNvPr id="235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053315" y="-61107"/>
              <a:ext cx="896560" cy="114744"/>
            </a:xfrm>
            <a:prstGeom prst="rect">
              <a:avLst/>
            </a:prstGeom>
            <a:effectLst/>
          </p:spPr>
        </p:pic>
        <p:pic>
          <p:nvPicPr>
            <p:cNvPr id="235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615551" y="-45768"/>
              <a:ext cx="664695" cy="990137"/>
            </a:xfrm>
            <a:prstGeom prst="rect">
              <a:avLst/>
            </a:prstGeom>
            <a:effectLst/>
          </p:spPr>
        </p:pic>
        <p:pic>
          <p:nvPicPr>
            <p:cNvPr id="235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440535" y="1002940"/>
              <a:ext cx="908018" cy="1480890"/>
            </a:xfrm>
            <a:prstGeom prst="rect">
              <a:avLst/>
            </a:prstGeom>
            <a:effectLst/>
          </p:spPr>
        </p:pic>
        <p:pic>
          <p:nvPicPr>
            <p:cNvPr id="235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326008" y="1444455"/>
              <a:ext cx="720229" cy="955042"/>
            </a:xfrm>
            <a:prstGeom prst="rect">
              <a:avLst/>
            </a:prstGeom>
            <a:effectLst/>
          </p:spPr>
        </p:pic>
        <p:pic>
          <p:nvPicPr>
            <p:cNvPr id="235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019335" y="1671602"/>
              <a:ext cx="1210907" cy="398221"/>
            </a:xfrm>
            <a:prstGeom prst="rect">
              <a:avLst/>
            </a:prstGeom>
            <a:effectLst/>
          </p:spPr>
        </p:pic>
        <p:pic>
          <p:nvPicPr>
            <p:cNvPr id="236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007309" y="2729623"/>
              <a:ext cx="2146254" cy="206544"/>
            </a:xfrm>
            <a:prstGeom prst="rect">
              <a:avLst/>
            </a:prstGeom>
            <a:effectLst/>
          </p:spPr>
        </p:pic>
        <p:pic>
          <p:nvPicPr>
            <p:cNvPr id="2363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137651" y="2813963"/>
              <a:ext cx="233713" cy="1347991"/>
            </a:xfrm>
            <a:prstGeom prst="rect">
              <a:avLst/>
            </a:prstGeom>
            <a:effectLst/>
          </p:spPr>
        </p:pic>
        <p:pic>
          <p:nvPicPr>
            <p:cNvPr id="236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389968" y="2974957"/>
              <a:ext cx="622694" cy="1039918"/>
            </a:xfrm>
            <a:prstGeom prst="rect">
              <a:avLst/>
            </a:prstGeom>
            <a:effectLst/>
          </p:spPr>
        </p:pic>
        <p:pic>
          <p:nvPicPr>
            <p:cNvPr id="2367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091666" y="3174303"/>
              <a:ext cx="356552" cy="904819"/>
            </a:xfrm>
            <a:prstGeom prst="rect">
              <a:avLst/>
            </a:prstGeom>
            <a:effectLst/>
          </p:spPr>
        </p:pic>
        <p:pic>
          <p:nvPicPr>
            <p:cNvPr id="2369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725611" y="3235639"/>
              <a:ext cx="167285" cy="870626"/>
            </a:xfrm>
            <a:prstGeom prst="rect">
              <a:avLst/>
            </a:prstGeom>
            <a:effectLst/>
          </p:spPr>
        </p:pic>
        <p:pic>
          <p:nvPicPr>
            <p:cNvPr id="2371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579017" y="3442644"/>
              <a:ext cx="582212" cy="200510"/>
            </a:xfrm>
            <a:prstGeom prst="rect">
              <a:avLst/>
            </a:prstGeom>
            <a:effectLst/>
          </p:spPr>
        </p:pic>
        <p:pic>
          <p:nvPicPr>
            <p:cNvPr id="237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030688" y="2994071"/>
              <a:ext cx="727610" cy="1268907"/>
            </a:xfrm>
            <a:prstGeom prst="rect">
              <a:avLst/>
            </a:prstGeom>
            <a:effectLst/>
          </p:spPr>
        </p:pic>
        <p:pic>
          <p:nvPicPr>
            <p:cNvPr id="237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135385" y="3764651"/>
              <a:ext cx="119253" cy="183546"/>
            </a:xfrm>
            <a:prstGeom prst="rect">
              <a:avLst/>
            </a:prstGeom>
            <a:effectLst/>
          </p:spPr>
        </p:pic>
        <p:pic>
          <p:nvPicPr>
            <p:cNvPr id="237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790377" y="3381869"/>
              <a:ext cx="896564" cy="842336"/>
            </a:xfrm>
            <a:prstGeom prst="rect">
              <a:avLst/>
            </a:prstGeom>
            <a:effectLst/>
          </p:spPr>
        </p:pic>
        <p:pic>
          <p:nvPicPr>
            <p:cNvPr id="237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683036" y="3580642"/>
              <a:ext cx="1003897" cy="283213"/>
            </a:xfrm>
            <a:prstGeom prst="rect">
              <a:avLst/>
            </a:prstGeom>
            <a:effectLst/>
          </p:spPr>
        </p:pic>
        <p:pic>
          <p:nvPicPr>
            <p:cNvPr id="2381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213813" y="6409702"/>
              <a:ext cx="1709248" cy="96655"/>
            </a:xfrm>
            <a:prstGeom prst="rect">
              <a:avLst/>
            </a:prstGeom>
            <a:effectLst/>
          </p:spPr>
        </p:pic>
        <p:pic>
          <p:nvPicPr>
            <p:cNvPr id="238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282813" y="6770110"/>
              <a:ext cx="1693919" cy="191155"/>
            </a:xfrm>
            <a:prstGeom prst="rect">
              <a:avLst/>
            </a:prstGeom>
            <a:effectLst/>
          </p:spPr>
        </p:pic>
        <p:pic>
          <p:nvPicPr>
            <p:cNvPr id="238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480559" y="5599973"/>
              <a:ext cx="715039" cy="1473083"/>
            </a:xfrm>
            <a:prstGeom prst="rect">
              <a:avLst/>
            </a:prstGeom>
            <a:effectLst/>
          </p:spPr>
        </p:pic>
        <p:pic>
          <p:nvPicPr>
            <p:cNvPr id="238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484919" y="4876337"/>
              <a:ext cx="283220" cy="1497129"/>
            </a:xfrm>
            <a:prstGeom prst="rect">
              <a:avLst/>
            </a:prstGeom>
            <a:effectLst/>
          </p:spPr>
        </p:pic>
        <p:pic>
          <p:nvPicPr>
            <p:cNvPr id="238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021595" y="5006672"/>
              <a:ext cx="235148" cy="1173925"/>
            </a:xfrm>
            <a:prstGeom prst="rect">
              <a:avLst/>
            </a:prstGeom>
            <a:effectLst/>
          </p:spPr>
        </p:pic>
        <p:pic>
          <p:nvPicPr>
            <p:cNvPr id="239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354584" y="5673690"/>
              <a:ext cx="819897" cy="267885"/>
            </a:xfrm>
            <a:prstGeom prst="rect">
              <a:avLst/>
            </a:prstGeom>
            <a:effectLst/>
          </p:spPr>
        </p:pic>
        <p:pic>
          <p:nvPicPr>
            <p:cNvPr id="2393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679907" y="6655050"/>
              <a:ext cx="1908576" cy="145203"/>
            </a:xfrm>
            <a:prstGeom prst="rect">
              <a:avLst/>
            </a:prstGeom>
            <a:effectLst/>
          </p:spPr>
        </p:pic>
        <p:pic>
          <p:nvPicPr>
            <p:cNvPr id="2395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474348" y="6837327"/>
              <a:ext cx="822804" cy="1319966"/>
            </a:xfrm>
            <a:prstGeom prst="rect">
              <a:avLst/>
            </a:prstGeom>
            <a:effectLst/>
          </p:spPr>
        </p:pic>
        <p:pic>
          <p:nvPicPr>
            <p:cNvPr id="2397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598268" y="5382350"/>
              <a:ext cx="542231" cy="2897603"/>
            </a:xfrm>
            <a:prstGeom prst="rect">
              <a:avLst/>
            </a:prstGeom>
            <a:effectLst/>
          </p:spPr>
        </p:pic>
        <p:pic>
          <p:nvPicPr>
            <p:cNvPr id="2399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370966" y="5528023"/>
              <a:ext cx="191213" cy="1226237"/>
            </a:xfrm>
            <a:prstGeom prst="rect">
              <a:avLst/>
            </a:prstGeom>
            <a:effectLst/>
          </p:spPr>
        </p:pic>
        <p:pic>
          <p:nvPicPr>
            <p:cNvPr id="2401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887955" y="6517041"/>
              <a:ext cx="1195567" cy="283213"/>
            </a:xfrm>
            <a:prstGeom prst="rect">
              <a:avLst/>
            </a:prstGeom>
            <a:effectLst/>
          </p:spPr>
        </p:pic>
        <p:pic>
          <p:nvPicPr>
            <p:cNvPr id="2403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074370" y="6839498"/>
              <a:ext cx="932478" cy="1080114"/>
            </a:xfrm>
            <a:prstGeom prst="rect">
              <a:avLst/>
            </a:prstGeom>
            <a:effectLst/>
          </p:spPr>
        </p:pic>
        <p:pic>
          <p:nvPicPr>
            <p:cNvPr id="2405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708299" y="5535682"/>
              <a:ext cx="738482" cy="2468274"/>
            </a:xfrm>
            <a:prstGeom prst="rect">
              <a:avLst/>
            </a:prstGeom>
            <a:effectLst/>
          </p:spPr>
        </p:pic>
        <p:pic>
          <p:nvPicPr>
            <p:cNvPr id="2407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927332" y="5612357"/>
              <a:ext cx="191215" cy="1479243"/>
            </a:xfrm>
            <a:prstGeom prst="rect">
              <a:avLst/>
            </a:prstGeom>
            <a:effectLst/>
          </p:spPr>
        </p:pic>
        <p:pic>
          <p:nvPicPr>
            <p:cNvPr id="2409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264385" y="6172037"/>
              <a:ext cx="375509" cy="735561"/>
            </a:xfrm>
            <a:prstGeom prst="rect">
              <a:avLst/>
            </a:prstGeom>
            <a:effectLst/>
          </p:spPr>
        </p:pic>
        <p:pic>
          <p:nvPicPr>
            <p:cNvPr id="2411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625597" y="5351686"/>
              <a:ext cx="619974" cy="2069587"/>
            </a:xfrm>
            <a:prstGeom prst="rect">
              <a:avLst/>
            </a:prstGeom>
            <a:effectLst/>
          </p:spPr>
        </p:pic>
        <p:pic>
          <p:nvPicPr>
            <p:cNvPr id="2413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103899" y="5742694"/>
              <a:ext cx="141671" cy="1172567"/>
            </a:xfrm>
            <a:prstGeom prst="rect">
              <a:avLst/>
            </a:prstGeom>
            <a:effectLst/>
          </p:spPr>
        </p:pic>
        <p:pic>
          <p:nvPicPr>
            <p:cNvPr id="2415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331187" y="5865359"/>
              <a:ext cx="371697" cy="1134233"/>
            </a:xfrm>
            <a:prstGeom prst="rect">
              <a:avLst/>
            </a:prstGeom>
            <a:effectLst/>
          </p:spPr>
        </p:pic>
        <p:pic>
          <p:nvPicPr>
            <p:cNvPr id="2417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832348" y="5995702"/>
              <a:ext cx="525388" cy="802770"/>
            </a:xfrm>
            <a:prstGeom prst="rect">
              <a:avLst/>
            </a:prstGeom>
            <a:effectLst/>
          </p:spPr>
        </p:pic>
        <p:pic>
          <p:nvPicPr>
            <p:cNvPr id="2419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695063" y="5988035"/>
              <a:ext cx="114538" cy="773885"/>
            </a:xfrm>
            <a:prstGeom prst="rect">
              <a:avLst/>
            </a:prstGeom>
            <a:effectLst/>
          </p:spPr>
        </p:pic>
        <p:pic>
          <p:nvPicPr>
            <p:cNvPr id="2421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327056" y="6409712"/>
              <a:ext cx="666556" cy="160543"/>
            </a:xfrm>
            <a:prstGeom prst="rect">
              <a:avLst/>
            </a:prstGeom>
            <a:effectLst/>
          </p:spPr>
        </p:pic>
        <p:pic>
          <p:nvPicPr>
            <p:cNvPr id="2423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854809" y="5838946"/>
              <a:ext cx="867147" cy="1183648"/>
            </a:xfrm>
            <a:prstGeom prst="rect">
              <a:avLst/>
            </a:prstGeom>
            <a:effectLst/>
          </p:spPr>
        </p:pic>
        <p:pic>
          <p:nvPicPr>
            <p:cNvPr id="2425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461747" y="5984399"/>
              <a:ext cx="745331" cy="901551"/>
            </a:xfrm>
            <a:prstGeom prst="rect">
              <a:avLst/>
            </a:prstGeom>
            <a:effectLst/>
          </p:spPr>
        </p:pic>
        <p:pic>
          <p:nvPicPr>
            <p:cNvPr id="2427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456218" y="6294708"/>
              <a:ext cx="618416" cy="206544"/>
            </a:xfrm>
            <a:prstGeom prst="rect">
              <a:avLst/>
            </a:prstGeom>
            <a:effectLst/>
          </p:spPr>
        </p:pic>
        <p:pic>
          <p:nvPicPr>
            <p:cNvPr id="2429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783752" y="5329505"/>
              <a:ext cx="438153" cy="1838760"/>
            </a:xfrm>
            <a:prstGeom prst="rect">
              <a:avLst/>
            </a:prstGeom>
            <a:effectLst/>
          </p:spPr>
        </p:pic>
        <p:pic>
          <p:nvPicPr>
            <p:cNvPr id="2431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174764" y="4117317"/>
              <a:ext cx="214209" cy="3587627"/>
            </a:xfrm>
            <a:prstGeom prst="rect">
              <a:avLst/>
            </a:prstGeom>
            <a:effectLst/>
          </p:spPr>
        </p:pic>
        <p:pic>
          <p:nvPicPr>
            <p:cNvPr id="2433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308556" y="7173026"/>
              <a:ext cx="762772" cy="838597"/>
            </a:xfrm>
            <a:prstGeom prst="rect">
              <a:avLst/>
            </a:prstGeom>
            <a:effectLst/>
          </p:spPr>
        </p:pic>
        <p:pic>
          <p:nvPicPr>
            <p:cNvPr id="2435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897232" y="7230055"/>
              <a:ext cx="367018" cy="654061"/>
            </a:xfrm>
            <a:prstGeom prst="rect">
              <a:avLst/>
            </a:prstGeom>
            <a:effectLst/>
          </p:spPr>
        </p:pic>
        <p:pic>
          <p:nvPicPr>
            <p:cNvPr id="2437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170759" y="3565310"/>
              <a:ext cx="598247" cy="1207865"/>
            </a:xfrm>
            <a:prstGeom prst="rect">
              <a:avLst/>
            </a:prstGeom>
            <a:effectLst/>
          </p:spPr>
        </p:pic>
        <p:pic>
          <p:nvPicPr>
            <p:cNvPr id="2439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136421" y="3404300"/>
              <a:ext cx="789237" cy="310942"/>
            </a:xfrm>
            <a:prstGeom prst="rect">
              <a:avLst/>
            </a:prstGeom>
            <a:effectLst/>
          </p:spPr>
        </p:pic>
        <p:pic>
          <p:nvPicPr>
            <p:cNvPr id="2441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788716" y="3703313"/>
              <a:ext cx="538277" cy="89033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Drawing"/>
          <p:cNvGrpSpPr/>
          <p:nvPr/>
        </p:nvGrpSpPr>
        <p:grpSpPr>
          <a:xfrm>
            <a:off x="610941" y="76902"/>
            <a:ext cx="11309185" cy="8885738"/>
            <a:chOff x="-599783" y="-781783"/>
            <a:chExt cx="11309183" cy="8885736"/>
          </a:xfrm>
        </p:grpSpPr>
        <p:pic>
          <p:nvPicPr>
            <p:cNvPr id="21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3" y="-38108"/>
              <a:ext cx="993822" cy="1267381"/>
            </a:xfrm>
            <a:prstGeom prst="rect">
              <a:avLst/>
            </a:prstGeom>
            <a:effectLst/>
          </p:spPr>
        </p:pic>
        <p:pic>
          <p:nvPicPr>
            <p:cNvPr id="21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418" y="1472265"/>
              <a:ext cx="1808859" cy="1293116"/>
            </a:xfrm>
            <a:prstGeom prst="rect">
              <a:avLst/>
            </a:prstGeom>
            <a:effectLst/>
          </p:spPr>
        </p:pic>
        <p:pic>
          <p:nvPicPr>
            <p:cNvPr id="21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59553" y="1463234"/>
              <a:ext cx="712554" cy="1227597"/>
            </a:xfrm>
            <a:prstGeom prst="rect">
              <a:avLst/>
            </a:prstGeom>
            <a:effectLst/>
          </p:spPr>
        </p:pic>
        <p:pic>
          <p:nvPicPr>
            <p:cNvPr id="21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90552" y="1794273"/>
              <a:ext cx="919555" cy="298541"/>
            </a:xfrm>
            <a:prstGeom prst="rect">
              <a:avLst/>
            </a:prstGeom>
            <a:effectLst/>
          </p:spPr>
        </p:pic>
        <p:pic>
          <p:nvPicPr>
            <p:cNvPr id="21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43660" y="-160780"/>
              <a:ext cx="159452" cy="1387243"/>
            </a:xfrm>
            <a:prstGeom prst="rect">
              <a:avLst/>
            </a:prstGeom>
            <a:effectLst/>
          </p:spPr>
        </p:pic>
        <p:pic>
          <p:nvPicPr>
            <p:cNvPr id="22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52541" y="-365012"/>
              <a:ext cx="1310576" cy="135837"/>
            </a:xfrm>
            <a:prstGeom prst="rect">
              <a:avLst/>
            </a:prstGeom>
            <a:effectLst/>
          </p:spPr>
        </p:pic>
        <p:pic>
          <p:nvPicPr>
            <p:cNvPr id="22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32244" y="659576"/>
              <a:ext cx="137543" cy="1279902"/>
            </a:xfrm>
            <a:prstGeom prst="rect">
              <a:avLst/>
            </a:prstGeom>
            <a:effectLst/>
          </p:spPr>
        </p:pic>
        <p:pic>
          <p:nvPicPr>
            <p:cNvPr id="22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79896" y="1272919"/>
              <a:ext cx="773894" cy="160546"/>
            </a:xfrm>
            <a:prstGeom prst="rect">
              <a:avLst/>
            </a:prstGeom>
            <a:effectLst/>
          </p:spPr>
        </p:pic>
        <p:pic>
          <p:nvPicPr>
            <p:cNvPr id="22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576921" y="637372"/>
              <a:ext cx="742012" cy="1363450"/>
            </a:xfrm>
            <a:prstGeom prst="rect">
              <a:avLst/>
            </a:prstGeom>
            <a:effectLst/>
          </p:spPr>
        </p:pic>
        <p:pic>
          <p:nvPicPr>
            <p:cNvPr id="22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05276" y="-643781"/>
              <a:ext cx="815875" cy="1491101"/>
            </a:xfrm>
            <a:prstGeom prst="rect">
              <a:avLst/>
            </a:prstGeom>
            <a:effectLst/>
          </p:spPr>
        </p:pic>
        <p:pic>
          <p:nvPicPr>
            <p:cNvPr id="23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709181" y="-475111"/>
              <a:ext cx="105998" cy="1525237"/>
            </a:xfrm>
            <a:prstGeom prst="rect">
              <a:avLst/>
            </a:prstGeom>
            <a:effectLst/>
          </p:spPr>
        </p:pic>
        <p:pic>
          <p:nvPicPr>
            <p:cNvPr id="23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926283" y="-245105"/>
              <a:ext cx="1502241" cy="196667"/>
            </a:xfrm>
            <a:prstGeom prst="rect">
              <a:avLst/>
            </a:prstGeom>
            <a:effectLst/>
          </p:spPr>
        </p:pic>
        <p:pic>
          <p:nvPicPr>
            <p:cNvPr id="23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384482" y="1150260"/>
              <a:ext cx="844704" cy="76201"/>
            </a:xfrm>
            <a:prstGeom prst="rect">
              <a:avLst/>
            </a:prstGeom>
            <a:effectLst/>
          </p:spPr>
        </p:pic>
        <p:pic>
          <p:nvPicPr>
            <p:cNvPr id="23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283334" y="1062802"/>
              <a:ext cx="903617" cy="1237728"/>
            </a:xfrm>
            <a:prstGeom prst="rect">
              <a:avLst/>
            </a:prstGeom>
            <a:effectLst/>
          </p:spPr>
        </p:pic>
        <p:pic>
          <p:nvPicPr>
            <p:cNvPr id="23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156296" y="1870942"/>
              <a:ext cx="89588" cy="76202"/>
            </a:xfrm>
            <a:prstGeom prst="rect">
              <a:avLst/>
            </a:prstGeom>
            <a:effectLst/>
          </p:spPr>
        </p:pic>
        <p:pic>
          <p:nvPicPr>
            <p:cNvPr id="24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248288" y="1430491"/>
              <a:ext cx="858239" cy="684332"/>
            </a:xfrm>
            <a:prstGeom prst="rect">
              <a:avLst/>
            </a:prstGeom>
            <a:effectLst/>
          </p:spPr>
        </p:pic>
        <p:pic>
          <p:nvPicPr>
            <p:cNvPr id="24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485960" y="1387921"/>
              <a:ext cx="505564" cy="1187913"/>
            </a:xfrm>
            <a:prstGeom prst="rect">
              <a:avLst/>
            </a:prstGeom>
            <a:effectLst/>
          </p:spPr>
        </p:pic>
        <p:pic>
          <p:nvPicPr>
            <p:cNvPr id="24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841946" y="981580"/>
              <a:ext cx="827570" cy="214222"/>
            </a:xfrm>
            <a:prstGeom prst="rect">
              <a:avLst/>
            </a:prstGeom>
            <a:effectLst/>
          </p:spPr>
        </p:pic>
        <p:pic>
          <p:nvPicPr>
            <p:cNvPr id="24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086022" y="452577"/>
              <a:ext cx="178191" cy="1241565"/>
            </a:xfrm>
            <a:prstGeom prst="rect">
              <a:avLst/>
            </a:prstGeom>
            <a:effectLst/>
          </p:spPr>
        </p:pic>
        <p:pic>
          <p:nvPicPr>
            <p:cNvPr id="24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896658" y="1058254"/>
              <a:ext cx="635895" cy="175884"/>
            </a:xfrm>
            <a:prstGeom prst="rect">
              <a:avLst/>
            </a:prstGeom>
            <a:effectLst/>
          </p:spPr>
        </p:pic>
        <p:pic>
          <p:nvPicPr>
            <p:cNvPr id="25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165242" y="93558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5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563673" y="97697"/>
              <a:ext cx="1509913" cy="1729151"/>
            </a:xfrm>
            <a:prstGeom prst="rect">
              <a:avLst/>
            </a:prstGeom>
            <a:effectLst/>
          </p:spPr>
        </p:pic>
        <p:pic>
          <p:nvPicPr>
            <p:cNvPr id="25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028050" y="-781784"/>
              <a:ext cx="647468" cy="1589022"/>
            </a:xfrm>
            <a:prstGeom prst="rect">
              <a:avLst/>
            </a:prstGeom>
            <a:effectLst/>
          </p:spPr>
        </p:pic>
        <p:pic>
          <p:nvPicPr>
            <p:cNvPr id="25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216411" y="-452110"/>
              <a:ext cx="129868" cy="1095891"/>
            </a:xfrm>
            <a:prstGeom prst="rect">
              <a:avLst/>
            </a:prstGeom>
            <a:effectLst/>
          </p:spPr>
        </p:pic>
        <p:pic>
          <p:nvPicPr>
            <p:cNvPr id="25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281056" y="-554692"/>
              <a:ext cx="1609577" cy="148124"/>
            </a:xfrm>
            <a:prstGeom prst="rect">
              <a:avLst/>
            </a:prstGeom>
            <a:effectLst/>
          </p:spPr>
        </p:pic>
        <p:pic>
          <p:nvPicPr>
            <p:cNvPr id="26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675375" y="1088922"/>
              <a:ext cx="2138584" cy="106871"/>
            </a:xfrm>
            <a:prstGeom prst="rect">
              <a:avLst/>
            </a:prstGeom>
            <a:effectLst/>
          </p:spPr>
        </p:pic>
        <p:pic>
          <p:nvPicPr>
            <p:cNvPr id="26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093387" y="1244586"/>
              <a:ext cx="713510" cy="1549688"/>
            </a:xfrm>
            <a:prstGeom prst="rect">
              <a:avLst/>
            </a:prstGeom>
            <a:effectLst/>
          </p:spPr>
        </p:pic>
        <p:pic>
          <p:nvPicPr>
            <p:cNvPr id="26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930599" y="1597233"/>
              <a:ext cx="682481" cy="1688610"/>
            </a:xfrm>
            <a:prstGeom prst="rect">
              <a:avLst/>
            </a:prstGeom>
            <a:effectLst/>
          </p:spPr>
        </p:pic>
        <p:pic>
          <p:nvPicPr>
            <p:cNvPr id="26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127894" y="3802986"/>
              <a:ext cx="1471566" cy="102899"/>
            </a:xfrm>
            <a:prstGeom prst="rect">
              <a:avLst/>
            </a:prstGeom>
            <a:effectLst/>
          </p:spPr>
        </p:pic>
        <p:pic>
          <p:nvPicPr>
            <p:cNvPr id="26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594658" y="3098614"/>
              <a:ext cx="894148" cy="1378590"/>
            </a:xfrm>
            <a:prstGeom prst="rect">
              <a:avLst/>
            </a:prstGeom>
            <a:effectLst/>
          </p:spPr>
        </p:pic>
        <p:pic>
          <p:nvPicPr>
            <p:cNvPr id="27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512273" y="3788722"/>
              <a:ext cx="372592" cy="1168631"/>
            </a:xfrm>
            <a:prstGeom prst="rect">
              <a:avLst/>
            </a:prstGeom>
            <a:effectLst/>
          </p:spPr>
        </p:pic>
        <p:pic>
          <p:nvPicPr>
            <p:cNvPr id="27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352297" y="2959634"/>
              <a:ext cx="1053893" cy="1092035"/>
            </a:xfrm>
            <a:prstGeom prst="rect">
              <a:avLst/>
            </a:prstGeom>
            <a:effectLst/>
          </p:spPr>
        </p:pic>
        <p:pic>
          <p:nvPicPr>
            <p:cNvPr id="27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629489" y="3434978"/>
              <a:ext cx="772724" cy="137546"/>
            </a:xfrm>
            <a:prstGeom prst="rect">
              <a:avLst/>
            </a:prstGeom>
            <a:effectLst/>
          </p:spPr>
        </p:pic>
        <p:pic>
          <p:nvPicPr>
            <p:cNvPr id="27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344647" y="3695642"/>
              <a:ext cx="997954" cy="183551"/>
            </a:xfrm>
            <a:prstGeom prst="rect">
              <a:avLst/>
            </a:prstGeom>
            <a:effectLst/>
          </p:spPr>
        </p:pic>
        <p:pic>
          <p:nvPicPr>
            <p:cNvPr id="27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901023" y="2928966"/>
              <a:ext cx="589601" cy="1079944"/>
            </a:xfrm>
            <a:prstGeom prst="rect">
              <a:avLst/>
            </a:prstGeom>
            <a:effectLst/>
          </p:spPr>
        </p:pic>
        <p:pic>
          <p:nvPicPr>
            <p:cNvPr id="28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586677" y="2821624"/>
              <a:ext cx="1164900" cy="166591"/>
            </a:xfrm>
            <a:prstGeom prst="rect">
              <a:avLst/>
            </a:prstGeom>
            <a:effectLst/>
          </p:spPr>
        </p:pic>
        <p:pic>
          <p:nvPicPr>
            <p:cNvPr id="28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330367" y="2905965"/>
              <a:ext cx="988557" cy="1674567"/>
            </a:xfrm>
            <a:prstGeom prst="rect">
              <a:avLst/>
            </a:prstGeom>
            <a:effectLst/>
          </p:spPr>
        </p:pic>
        <p:pic>
          <p:nvPicPr>
            <p:cNvPr id="28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944675" y="3306147"/>
              <a:ext cx="711597" cy="759701"/>
            </a:xfrm>
            <a:prstGeom prst="rect">
              <a:avLst/>
            </a:prstGeom>
            <a:effectLst/>
          </p:spPr>
        </p:pic>
        <p:pic>
          <p:nvPicPr>
            <p:cNvPr id="28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426716" y="3877099"/>
              <a:ext cx="734114" cy="1099334"/>
            </a:xfrm>
            <a:prstGeom prst="rect">
              <a:avLst/>
            </a:prstGeom>
            <a:effectLst/>
          </p:spPr>
        </p:pic>
        <p:pic>
          <p:nvPicPr>
            <p:cNvPr id="28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-599784" y="5724725"/>
              <a:ext cx="1734878" cy="1687971"/>
            </a:xfrm>
            <a:prstGeom prst="rect">
              <a:avLst/>
            </a:prstGeom>
            <a:effectLst/>
          </p:spPr>
        </p:pic>
        <p:pic>
          <p:nvPicPr>
            <p:cNvPr id="29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16230" y="6775469"/>
              <a:ext cx="444420" cy="1224707"/>
            </a:xfrm>
            <a:prstGeom prst="rect">
              <a:avLst/>
            </a:prstGeom>
            <a:effectLst/>
          </p:spPr>
        </p:pic>
        <p:pic>
          <p:nvPicPr>
            <p:cNvPr id="29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626237" y="6164371"/>
              <a:ext cx="957890" cy="137539"/>
            </a:xfrm>
            <a:prstGeom prst="rect">
              <a:avLst/>
            </a:prstGeom>
            <a:effectLst/>
          </p:spPr>
        </p:pic>
        <p:pic>
          <p:nvPicPr>
            <p:cNvPr id="29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771908" y="6593715"/>
              <a:ext cx="712550" cy="99202"/>
            </a:xfrm>
            <a:prstGeom prst="rect">
              <a:avLst/>
            </a:prstGeom>
            <a:effectLst/>
          </p:spPr>
        </p:pic>
        <p:pic>
          <p:nvPicPr>
            <p:cNvPr id="29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779572" y="6931053"/>
              <a:ext cx="934897" cy="175880"/>
            </a:xfrm>
            <a:prstGeom prst="rect">
              <a:avLst/>
            </a:prstGeom>
            <a:effectLst/>
          </p:spPr>
        </p:pic>
        <p:pic>
          <p:nvPicPr>
            <p:cNvPr id="29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799893" y="5413527"/>
              <a:ext cx="642921" cy="972454"/>
            </a:xfrm>
            <a:prstGeom prst="rect">
              <a:avLst/>
            </a:prstGeom>
            <a:effectLst/>
          </p:spPr>
        </p:pic>
        <p:pic>
          <p:nvPicPr>
            <p:cNvPr id="30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642609" y="5397681"/>
              <a:ext cx="252553" cy="965569"/>
            </a:xfrm>
            <a:prstGeom prst="rect">
              <a:avLst/>
            </a:prstGeom>
            <a:effectLst/>
          </p:spPr>
        </p:pic>
        <p:pic>
          <p:nvPicPr>
            <p:cNvPr id="30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144273" y="5275019"/>
              <a:ext cx="1026890" cy="252540"/>
            </a:xfrm>
            <a:prstGeom prst="rect">
              <a:avLst/>
            </a:prstGeom>
            <a:effectLst/>
          </p:spPr>
        </p:pic>
        <p:pic>
          <p:nvPicPr>
            <p:cNvPr id="30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875929" y="6340705"/>
              <a:ext cx="1333571" cy="221880"/>
            </a:xfrm>
            <a:prstGeom prst="rect">
              <a:avLst/>
            </a:prstGeom>
            <a:effectLst/>
          </p:spPr>
        </p:pic>
        <p:pic>
          <p:nvPicPr>
            <p:cNvPr id="30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961648" y="6604654"/>
              <a:ext cx="665179" cy="899400"/>
            </a:xfrm>
            <a:prstGeom prst="rect">
              <a:avLst/>
            </a:prstGeom>
            <a:effectLst/>
          </p:spPr>
        </p:pic>
        <p:pic>
          <p:nvPicPr>
            <p:cNvPr id="30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634941" y="7048742"/>
              <a:ext cx="459690" cy="881326"/>
            </a:xfrm>
            <a:prstGeom prst="rect">
              <a:avLst/>
            </a:prstGeom>
            <a:effectLst/>
          </p:spPr>
        </p:pic>
        <p:pic>
          <p:nvPicPr>
            <p:cNvPr id="31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485964" y="6639711"/>
              <a:ext cx="559218" cy="110066"/>
            </a:xfrm>
            <a:prstGeom prst="rect">
              <a:avLst/>
            </a:prstGeom>
            <a:effectLst/>
          </p:spPr>
        </p:pic>
        <p:pic>
          <p:nvPicPr>
            <p:cNvPr id="31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095209" y="5125916"/>
              <a:ext cx="662901" cy="1191195"/>
            </a:xfrm>
            <a:prstGeom prst="rect">
              <a:avLst/>
            </a:prstGeom>
            <a:effectLst/>
          </p:spPr>
        </p:pic>
        <p:pic>
          <p:nvPicPr>
            <p:cNvPr id="31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988661" y="5267350"/>
              <a:ext cx="132857" cy="1111236"/>
            </a:xfrm>
            <a:prstGeom prst="rect">
              <a:avLst/>
            </a:prstGeom>
            <a:effectLst/>
          </p:spPr>
        </p:pic>
        <p:pic>
          <p:nvPicPr>
            <p:cNvPr id="31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344653" y="5316819"/>
              <a:ext cx="1149562" cy="88072"/>
            </a:xfrm>
            <a:prstGeom prst="rect">
              <a:avLst/>
            </a:prstGeom>
            <a:effectLst/>
          </p:spPr>
        </p:pic>
        <p:pic>
          <p:nvPicPr>
            <p:cNvPr id="31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421317" y="6294702"/>
              <a:ext cx="873560" cy="168210"/>
            </a:xfrm>
            <a:prstGeom prst="rect">
              <a:avLst/>
            </a:prstGeom>
            <a:effectLst/>
          </p:spPr>
        </p:pic>
        <p:pic>
          <p:nvPicPr>
            <p:cNvPr id="32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323942" y="6552826"/>
              <a:ext cx="518600" cy="1031777"/>
            </a:xfrm>
            <a:prstGeom prst="rect">
              <a:avLst/>
            </a:prstGeom>
            <a:effectLst/>
          </p:spPr>
        </p:pic>
        <p:pic>
          <p:nvPicPr>
            <p:cNvPr id="32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720325" y="6703089"/>
              <a:ext cx="620317" cy="1343870"/>
            </a:xfrm>
            <a:prstGeom prst="rect">
              <a:avLst/>
            </a:prstGeom>
            <a:effectLst/>
          </p:spPr>
        </p:pic>
        <p:pic>
          <p:nvPicPr>
            <p:cNvPr id="32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402675" y="6218035"/>
              <a:ext cx="919559" cy="143632"/>
            </a:xfrm>
            <a:prstGeom prst="rect">
              <a:avLst/>
            </a:prstGeom>
            <a:effectLst/>
          </p:spPr>
        </p:pic>
        <p:pic>
          <p:nvPicPr>
            <p:cNvPr id="327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540679" y="6616712"/>
              <a:ext cx="819888" cy="129873"/>
            </a:xfrm>
            <a:prstGeom prst="rect">
              <a:avLst/>
            </a:prstGeom>
            <a:effectLst/>
          </p:spPr>
        </p:pic>
        <p:pic>
          <p:nvPicPr>
            <p:cNvPr id="329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299693" y="5666021"/>
              <a:ext cx="934900" cy="152883"/>
            </a:xfrm>
            <a:prstGeom prst="rect">
              <a:avLst/>
            </a:prstGeom>
            <a:effectLst/>
          </p:spPr>
        </p:pic>
        <p:pic>
          <p:nvPicPr>
            <p:cNvPr id="331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649061" y="5183016"/>
              <a:ext cx="100680" cy="1080561"/>
            </a:xfrm>
            <a:prstGeom prst="rect">
              <a:avLst/>
            </a:prstGeom>
            <a:effectLst/>
          </p:spPr>
        </p:pic>
        <p:pic>
          <p:nvPicPr>
            <p:cNvPr id="333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043378" y="5091010"/>
              <a:ext cx="1134231" cy="163580"/>
            </a:xfrm>
            <a:prstGeom prst="rect">
              <a:avLst/>
            </a:prstGeom>
            <a:effectLst/>
          </p:spPr>
        </p:pic>
        <p:pic>
          <p:nvPicPr>
            <p:cNvPr id="335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020384" y="6340710"/>
              <a:ext cx="1049891" cy="283207"/>
            </a:xfrm>
            <a:prstGeom prst="rect">
              <a:avLst/>
            </a:prstGeom>
            <a:effectLst/>
          </p:spPr>
        </p:pic>
        <p:pic>
          <p:nvPicPr>
            <p:cNvPr id="337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960091" y="6865692"/>
              <a:ext cx="979851" cy="854582"/>
            </a:xfrm>
            <a:prstGeom prst="rect">
              <a:avLst/>
            </a:prstGeom>
            <a:effectLst/>
          </p:spPr>
        </p:pic>
        <p:pic>
          <p:nvPicPr>
            <p:cNvPr id="339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262403" y="5106341"/>
              <a:ext cx="491123" cy="1232447"/>
            </a:xfrm>
            <a:prstGeom prst="rect">
              <a:avLst/>
            </a:prstGeom>
            <a:effectLst/>
          </p:spPr>
        </p:pic>
        <p:pic>
          <p:nvPicPr>
            <p:cNvPr id="341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809029" y="5235458"/>
              <a:ext cx="824346" cy="1193783"/>
            </a:xfrm>
            <a:prstGeom prst="rect">
              <a:avLst/>
            </a:prstGeom>
            <a:effectLst/>
          </p:spPr>
        </p:pic>
        <p:pic>
          <p:nvPicPr>
            <p:cNvPr id="343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193409" y="6670384"/>
              <a:ext cx="1218560" cy="1072902"/>
            </a:xfrm>
            <a:prstGeom prst="rect">
              <a:avLst/>
            </a:prstGeom>
            <a:effectLst/>
          </p:spPr>
        </p:pic>
        <p:pic>
          <p:nvPicPr>
            <p:cNvPr id="345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768422" y="6954085"/>
              <a:ext cx="940979" cy="114986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7" name="Drawing"/>
          <p:cNvGrpSpPr/>
          <p:nvPr/>
        </p:nvGrpSpPr>
        <p:grpSpPr>
          <a:xfrm>
            <a:off x="475575" y="268568"/>
            <a:ext cx="12527156" cy="9061744"/>
            <a:chOff x="-436143" y="-1188130"/>
            <a:chExt cx="12527154" cy="9061742"/>
          </a:xfrm>
        </p:grpSpPr>
        <p:pic>
          <p:nvPicPr>
            <p:cNvPr id="244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48280" y="-70039"/>
              <a:ext cx="957901" cy="1325470"/>
            </a:xfrm>
            <a:prstGeom prst="rect">
              <a:avLst/>
            </a:prstGeom>
            <a:effectLst/>
          </p:spPr>
        </p:pic>
        <p:pic>
          <p:nvPicPr>
            <p:cNvPr id="244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70978" y="76901"/>
              <a:ext cx="682383" cy="1159511"/>
            </a:xfrm>
            <a:prstGeom prst="rect">
              <a:avLst/>
            </a:prstGeom>
            <a:effectLst/>
          </p:spPr>
        </p:pic>
        <p:pic>
          <p:nvPicPr>
            <p:cNvPr id="244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32012" y="-321781"/>
              <a:ext cx="155433" cy="1367486"/>
            </a:xfrm>
            <a:prstGeom prst="rect">
              <a:avLst/>
            </a:prstGeom>
            <a:effectLst/>
          </p:spPr>
        </p:pic>
        <p:pic>
          <p:nvPicPr>
            <p:cNvPr id="245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24585" y="53901"/>
              <a:ext cx="653531" cy="1164894"/>
            </a:xfrm>
            <a:prstGeom prst="rect">
              <a:avLst/>
            </a:prstGeom>
            <a:effectLst/>
          </p:spPr>
        </p:pic>
        <p:pic>
          <p:nvPicPr>
            <p:cNvPr id="245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978913" y="268572"/>
              <a:ext cx="1003890" cy="1040475"/>
            </a:xfrm>
            <a:prstGeom prst="rect">
              <a:avLst/>
            </a:prstGeom>
            <a:effectLst/>
          </p:spPr>
        </p:pic>
        <p:pic>
          <p:nvPicPr>
            <p:cNvPr id="245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00866" y="360571"/>
              <a:ext cx="1124295" cy="183541"/>
            </a:xfrm>
            <a:prstGeom prst="rect">
              <a:avLst/>
            </a:prstGeom>
            <a:effectLst/>
          </p:spPr>
        </p:pic>
        <p:pic>
          <p:nvPicPr>
            <p:cNvPr id="245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960260" y="820577"/>
              <a:ext cx="973233" cy="168214"/>
            </a:xfrm>
            <a:prstGeom prst="rect">
              <a:avLst/>
            </a:prstGeom>
            <a:effectLst/>
          </p:spPr>
        </p:pic>
        <p:pic>
          <p:nvPicPr>
            <p:cNvPr id="245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987625" y="-674024"/>
              <a:ext cx="988556" cy="1962764"/>
            </a:xfrm>
            <a:prstGeom prst="rect">
              <a:avLst/>
            </a:prstGeom>
            <a:effectLst/>
          </p:spPr>
        </p:pic>
        <p:pic>
          <p:nvPicPr>
            <p:cNvPr id="246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198986" y="-1042457"/>
              <a:ext cx="275549" cy="1581595"/>
            </a:xfrm>
            <a:prstGeom prst="rect">
              <a:avLst/>
            </a:prstGeom>
            <a:effectLst/>
          </p:spPr>
        </p:pic>
        <p:pic>
          <p:nvPicPr>
            <p:cNvPr id="246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968977" y="-1073124"/>
              <a:ext cx="840843" cy="1312017"/>
            </a:xfrm>
            <a:prstGeom prst="rect">
              <a:avLst/>
            </a:prstGeom>
            <a:effectLst/>
          </p:spPr>
        </p:pic>
        <p:pic>
          <p:nvPicPr>
            <p:cNvPr id="246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209958" y="720910"/>
              <a:ext cx="1686244" cy="229545"/>
            </a:xfrm>
            <a:prstGeom prst="rect">
              <a:avLst/>
            </a:prstGeom>
            <a:effectLst/>
          </p:spPr>
        </p:pic>
        <p:pic>
          <p:nvPicPr>
            <p:cNvPr id="246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997514" y="1161777"/>
              <a:ext cx="672002" cy="1237720"/>
            </a:xfrm>
            <a:prstGeom prst="rect">
              <a:avLst/>
            </a:prstGeom>
            <a:effectLst/>
          </p:spPr>
        </p:pic>
        <p:pic>
          <p:nvPicPr>
            <p:cNvPr id="246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999648" y="995819"/>
              <a:ext cx="904220" cy="1373001"/>
            </a:xfrm>
            <a:prstGeom prst="rect">
              <a:avLst/>
            </a:prstGeom>
            <a:effectLst/>
          </p:spPr>
        </p:pic>
        <p:pic>
          <p:nvPicPr>
            <p:cNvPr id="247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425673" y="-413777"/>
              <a:ext cx="152879" cy="1642512"/>
            </a:xfrm>
            <a:prstGeom prst="rect">
              <a:avLst/>
            </a:prstGeom>
            <a:effectLst/>
          </p:spPr>
        </p:pic>
        <p:pic>
          <p:nvPicPr>
            <p:cNvPr id="247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581376" y="575247"/>
              <a:ext cx="426517" cy="819885"/>
            </a:xfrm>
            <a:prstGeom prst="rect">
              <a:avLst/>
            </a:prstGeom>
            <a:effectLst/>
          </p:spPr>
        </p:pic>
        <p:pic>
          <p:nvPicPr>
            <p:cNvPr id="247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180634" y="-613117"/>
              <a:ext cx="586279" cy="2123260"/>
            </a:xfrm>
            <a:prstGeom prst="rect">
              <a:avLst/>
            </a:prstGeom>
            <a:effectLst/>
          </p:spPr>
        </p:pic>
        <p:pic>
          <p:nvPicPr>
            <p:cNvPr id="247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724208" y="-604688"/>
              <a:ext cx="556382" cy="1156468"/>
            </a:xfrm>
            <a:prstGeom prst="rect">
              <a:avLst/>
            </a:prstGeom>
            <a:effectLst/>
          </p:spPr>
        </p:pic>
        <p:pic>
          <p:nvPicPr>
            <p:cNvPr id="247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416825" y="-521117"/>
              <a:ext cx="500430" cy="912619"/>
            </a:xfrm>
            <a:prstGeom prst="rect">
              <a:avLst/>
            </a:prstGeom>
            <a:effectLst/>
          </p:spPr>
        </p:pic>
        <p:pic>
          <p:nvPicPr>
            <p:cNvPr id="248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894395" y="-797681"/>
              <a:ext cx="399237" cy="1061495"/>
            </a:xfrm>
            <a:prstGeom prst="rect">
              <a:avLst/>
            </a:prstGeom>
            <a:effectLst/>
          </p:spPr>
        </p:pic>
        <p:pic>
          <p:nvPicPr>
            <p:cNvPr id="248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430028" y="536904"/>
              <a:ext cx="1939254" cy="221881"/>
            </a:xfrm>
            <a:prstGeom prst="rect">
              <a:avLst/>
            </a:prstGeom>
            <a:effectLst/>
          </p:spPr>
        </p:pic>
        <p:pic>
          <p:nvPicPr>
            <p:cNvPr id="248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601135" y="777344"/>
              <a:ext cx="794457" cy="1031797"/>
            </a:xfrm>
            <a:prstGeom prst="rect">
              <a:avLst/>
            </a:prstGeom>
            <a:effectLst/>
          </p:spPr>
        </p:pic>
        <p:pic>
          <p:nvPicPr>
            <p:cNvPr id="248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219720" y="843586"/>
              <a:ext cx="420279" cy="834906"/>
            </a:xfrm>
            <a:prstGeom prst="rect">
              <a:avLst/>
            </a:prstGeom>
            <a:effectLst/>
          </p:spPr>
        </p:pic>
        <p:pic>
          <p:nvPicPr>
            <p:cNvPr id="248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643615" y="996913"/>
              <a:ext cx="562816" cy="578257"/>
            </a:xfrm>
            <a:prstGeom prst="rect">
              <a:avLst/>
            </a:prstGeom>
            <a:effectLst/>
          </p:spPr>
        </p:pic>
        <p:pic>
          <p:nvPicPr>
            <p:cNvPr id="249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086063" y="-1188131"/>
              <a:ext cx="772907" cy="3280955"/>
            </a:xfrm>
            <a:prstGeom prst="rect">
              <a:avLst/>
            </a:prstGeom>
            <a:effectLst/>
          </p:spPr>
        </p:pic>
        <p:pic>
          <p:nvPicPr>
            <p:cNvPr id="249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264669" y="2519619"/>
              <a:ext cx="3211946" cy="209550"/>
            </a:xfrm>
            <a:prstGeom prst="rect">
              <a:avLst/>
            </a:prstGeom>
            <a:effectLst/>
          </p:spPr>
        </p:pic>
        <p:pic>
          <p:nvPicPr>
            <p:cNvPr id="249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092695" y="2445952"/>
              <a:ext cx="877031" cy="1302856"/>
            </a:xfrm>
            <a:prstGeom prst="rect">
              <a:avLst/>
            </a:prstGeom>
            <a:effectLst/>
          </p:spPr>
        </p:pic>
        <p:pic>
          <p:nvPicPr>
            <p:cNvPr id="249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195683" y="3584024"/>
              <a:ext cx="527285" cy="856463"/>
            </a:xfrm>
            <a:prstGeom prst="rect">
              <a:avLst/>
            </a:prstGeom>
            <a:effectLst/>
          </p:spPr>
        </p:pic>
        <p:pic>
          <p:nvPicPr>
            <p:cNvPr id="249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648008" y="4377998"/>
              <a:ext cx="193614" cy="129880"/>
            </a:xfrm>
            <a:prstGeom prst="rect">
              <a:avLst/>
            </a:prstGeom>
            <a:effectLst/>
          </p:spPr>
        </p:pic>
        <p:pic>
          <p:nvPicPr>
            <p:cNvPr id="250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987066" y="3755904"/>
              <a:ext cx="634183" cy="820975"/>
            </a:xfrm>
            <a:prstGeom prst="rect">
              <a:avLst/>
            </a:prstGeom>
            <a:effectLst/>
          </p:spPr>
        </p:pic>
        <p:pic>
          <p:nvPicPr>
            <p:cNvPr id="250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675374" y="3726313"/>
              <a:ext cx="473355" cy="873562"/>
            </a:xfrm>
            <a:prstGeom prst="rect">
              <a:avLst/>
            </a:prstGeom>
            <a:effectLst/>
          </p:spPr>
        </p:pic>
        <p:pic>
          <p:nvPicPr>
            <p:cNvPr id="250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170978" y="3611308"/>
              <a:ext cx="822636" cy="1007997"/>
            </a:xfrm>
            <a:prstGeom prst="rect">
              <a:avLst/>
            </a:prstGeom>
            <a:effectLst/>
          </p:spPr>
        </p:pic>
        <p:pic>
          <p:nvPicPr>
            <p:cNvPr id="250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849852" y="3189636"/>
              <a:ext cx="780105" cy="850560"/>
            </a:xfrm>
            <a:prstGeom prst="rect">
              <a:avLst/>
            </a:prstGeom>
            <a:effectLst/>
          </p:spPr>
        </p:pic>
        <p:pic>
          <p:nvPicPr>
            <p:cNvPr id="250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438741" y="3143638"/>
              <a:ext cx="129876" cy="1678578"/>
            </a:xfrm>
            <a:prstGeom prst="rect">
              <a:avLst/>
            </a:prstGeom>
            <a:effectLst/>
          </p:spPr>
        </p:pic>
        <p:pic>
          <p:nvPicPr>
            <p:cNvPr id="251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1536" y="4631005"/>
              <a:ext cx="206538" cy="1957274"/>
            </a:xfrm>
            <a:prstGeom prst="rect">
              <a:avLst/>
            </a:prstGeom>
            <a:effectLst/>
          </p:spPr>
        </p:pic>
        <p:pic>
          <p:nvPicPr>
            <p:cNvPr id="251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29876" y="4569666"/>
              <a:ext cx="275551" cy="2142063"/>
            </a:xfrm>
            <a:prstGeom prst="rect">
              <a:avLst/>
            </a:prstGeom>
            <a:effectLst/>
          </p:spPr>
        </p:pic>
        <p:pic>
          <p:nvPicPr>
            <p:cNvPr id="251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436144" y="5693256"/>
              <a:ext cx="1157238" cy="171652"/>
            </a:xfrm>
            <a:prstGeom prst="rect">
              <a:avLst/>
            </a:prstGeom>
            <a:effectLst/>
          </p:spPr>
        </p:pic>
        <p:pic>
          <p:nvPicPr>
            <p:cNvPr id="251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612184" y="188627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51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65789" y="2353953"/>
              <a:ext cx="931460" cy="1383015"/>
            </a:xfrm>
            <a:prstGeom prst="rect">
              <a:avLst/>
            </a:prstGeom>
            <a:effectLst/>
          </p:spPr>
        </p:pic>
        <p:pic>
          <p:nvPicPr>
            <p:cNvPr id="252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932903" y="2081597"/>
              <a:ext cx="1960824" cy="1512934"/>
            </a:xfrm>
            <a:prstGeom prst="rect">
              <a:avLst/>
            </a:prstGeom>
            <a:effectLst/>
          </p:spPr>
        </p:pic>
        <p:pic>
          <p:nvPicPr>
            <p:cNvPr id="252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51888" y="5382355"/>
              <a:ext cx="835218" cy="237205"/>
            </a:xfrm>
            <a:prstGeom prst="rect">
              <a:avLst/>
            </a:prstGeom>
            <a:effectLst/>
          </p:spPr>
        </p:pic>
        <p:pic>
          <p:nvPicPr>
            <p:cNvPr id="252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05556" y="5727363"/>
              <a:ext cx="865885" cy="152869"/>
            </a:xfrm>
            <a:prstGeom prst="rect">
              <a:avLst/>
            </a:prstGeom>
            <a:effectLst/>
          </p:spPr>
        </p:pic>
        <p:pic>
          <p:nvPicPr>
            <p:cNvPr id="252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161590" y="4401741"/>
              <a:ext cx="982623" cy="1459724"/>
            </a:xfrm>
            <a:prstGeom prst="rect">
              <a:avLst/>
            </a:prstGeom>
            <a:effectLst/>
          </p:spPr>
        </p:pic>
        <p:pic>
          <p:nvPicPr>
            <p:cNvPr id="252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477782" y="4234647"/>
              <a:ext cx="760612" cy="1765699"/>
            </a:xfrm>
            <a:prstGeom prst="rect">
              <a:avLst/>
            </a:prstGeom>
            <a:effectLst/>
          </p:spPr>
        </p:pic>
        <p:pic>
          <p:nvPicPr>
            <p:cNvPr id="253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132240" y="5814814"/>
              <a:ext cx="2368602" cy="349097"/>
            </a:xfrm>
            <a:prstGeom prst="rect">
              <a:avLst/>
            </a:prstGeom>
            <a:effectLst/>
          </p:spPr>
        </p:pic>
        <p:pic>
          <p:nvPicPr>
            <p:cNvPr id="253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076083" y="6215348"/>
              <a:ext cx="614307" cy="1513231"/>
            </a:xfrm>
            <a:prstGeom prst="rect">
              <a:avLst/>
            </a:prstGeom>
            <a:effectLst/>
          </p:spPr>
        </p:pic>
        <p:pic>
          <p:nvPicPr>
            <p:cNvPr id="253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964685" y="6164372"/>
              <a:ext cx="593136" cy="1187900"/>
            </a:xfrm>
            <a:prstGeom prst="rect">
              <a:avLst/>
            </a:prstGeom>
            <a:effectLst/>
          </p:spPr>
        </p:pic>
        <p:pic>
          <p:nvPicPr>
            <p:cNvPr id="253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256361" y="6376369"/>
              <a:ext cx="518681" cy="799559"/>
            </a:xfrm>
            <a:prstGeom prst="rect">
              <a:avLst/>
            </a:prstGeom>
            <a:effectLst/>
          </p:spPr>
        </p:pic>
        <p:pic>
          <p:nvPicPr>
            <p:cNvPr id="253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742521" y="709972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541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978745" y="6574836"/>
              <a:ext cx="583436" cy="731439"/>
            </a:xfrm>
            <a:prstGeom prst="rect">
              <a:avLst/>
            </a:prstGeom>
            <a:effectLst/>
          </p:spPr>
        </p:pic>
        <p:pic>
          <p:nvPicPr>
            <p:cNvPr id="2543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445863" y="6494039"/>
              <a:ext cx="413385" cy="842893"/>
            </a:xfrm>
            <a:prstGeom prst="rect">
              <a:avLst/>
            </a:prstGeom>
            <a:effectLst/>
          </p:spPr>
        </p:pic>
        <p:pic>
          <p:nvPicPr>
            <p:cNvPr id="2545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734275" y="6228794"/>
              <a:ext cx="678915" cy="1039137"/>
            </a:xfrm>
            <a:prstGeom prst="rect">
              <a:avLst/>
            </a:prstGeom>
            <a:effectLst/>
          </p:spPr>
        </p:pic>
        <p:pic>
          <p:nvPicPr>
            <p:cNvPr id="2547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366148" y="6371372"/>
              <a:ext cx="622059" cy="443469"/>
            </a:xfrm>
            <a:prstGeom prst="rect">
              <a:avLst/>
            </a:prstGeom>
            <a:effectLst/>
          </p:spPr>
        </p:pic>
        <p:pic>
          <p:nvPicPr>
            <p:cNvPr id="2549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943767" y="6256373"/>
              <a:ext cx="105773" cy="1126566"/>
            </a:xfrm>
            <a:prstGeom prst="rect">
              <a:avLst/>
            </a:prstGeom>
            <a:effectLst/>
          </p:spPr>
        </p:pic>
        <p:pic>
          <p:nvPicPr>
            <p:cNvPr id="2551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565949" y="5694140"/>
              <a:ext cx="2629265" cy="278094"/>
            </a:xfrm>
            <a:prstGeom prst="rect">
              <a:avLst/>
            </a:prstGeom>
            <a:effectLst/>
          </p:spPr>
        </p:pic>
        <p:pic>
          <p:nvPicPr>
            <p:cNvPr id="2553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045125" y="5683107"/>
              <a:ext cx="3944020" cy="380414"/>
            </a:xfrm>
            <a:prstGeom prst="rect">
              <a:avLst/>
            </a:prstGeom>
            <a:effectLst/>
          </p:spPr>
        </p:pic>
        <p:pic>
          <p:nvPicPr>
            <p:cNvPr id="2555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272339" y="5221205"/>
              <a:ext cx="725721" cy="1435121"/>
            </a:xfrm>
            <a:prstGeom prst="rect">
              <a:avLst/>
            </a:prstGeom>
            <a:effectLst/>
          </p:spPr>
        </p:pic>
        <p:pic>
          <p:nvPicPr>
            <p:cNvPr id="2557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876031" y="5552981"/>
              <a:ext cx="642171" cy="1065843"/>
            </a:xfrm>
            <a:prstGeom prst="rect">
              <a:avLst/>
            </a:prstGeom>
            <a:effectLst/>
          </p:spPr>
        </p:pic>
        <p:pic>
          <p:nvPicPr>
            <p:cNvPr id="2559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759703" y="5489683"/>
              <a:ext cx="126650" cy="1245563"/>
            </a:xfrm>
            <a:prstGeom prst="rect">
              <a:avLst/>
            </a:prstGeom>
            <a:effectLst/>
          </p:spPr>
        </p:pic>
        <p:pic>
          <p:nvPicPr>
            <p:cNvPr id="2561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797221" y="5643023"/>
              <a:ext cx="406703" cy="1160268"/>
            </a:xfrm>
            <a:prstGeom prst="rect">
              <a:avLst/>
            </a:prstGeom>
            <a:effectLst/>
          </p:spPr>
        </p:pic>
        <p:pic>
          <p:nvPicPr>
            <p:cNvPr id="2563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101811" y="5972692"/>
              <a:ext cx="700122" cy="942564"/>
            </a:xfrm>
            <a:prstGeom prst="rect">
              <a:avLst/>
            </a:prstGeom>
            <a:effectLst/>
          </p:spPr>
        </p:pic>
        <p:pic>
          <p:nvPicPr>
            <p:cNvPr id="2565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802400" y="5942033"/>
              <a:ext cx="597548" cy="214206"/>
            </a:xfrm>
            <a:prstGeom prst="rect">
              <a:avLst/>
            </a:prstGeom>
            <a:effectLst/>
          </p:spPr>
        </p:pic>
        <p:pic>
          <p:nvPicPr>
            <p:cNvPr id="2567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587727" y="6279373"/>
              <a:ext cx="827554" cy="137539"/>
            </a:xfrm>
            <a:prstGeom prst="rect">
              <a:avLst/>
            </a:prstGeom>
            <a:effectLst/>
          </p:spPr>
        </p:pic>
        <p:pic>
          <p:nvPicPr>
            <p:cNvPr id="2569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440691" y="5213674"/>
              <a:ext cx="803575" cy="1554450"/>
            </a:xfrm>
            <a:prstGeom prst="rect">
              <a:avLst/>
            </a:prstGeom>
            <a:effectLst/>
          </p:spPr>
        </p:pic>
        <p:pic>
          <p:nvPicPr>
            <p:cNvPr id="2571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259099" y="6330921"/>
              <a:ext cx="267425" cy="308330"/>
            </a:xfrm>
            <a:prstGeom prst="rect">
              <a:avLst/>
            </a:prstGeom>
            <a:effectLst/>
          </p:spPr>
        </p:pic>
        <p:pic>
          <p:nvPicPr>
            <p:cNvPr id="2573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244887" y="5104173"/>
              <a:ext cx="833147" cy="1680749"/>
            </a:xfrm>
            <a:prstGeom prst="rect">
              <a:avLst/>
            </a:prstGeom>
            <a:effectLst/>
          </p:spPr>
        </p:pic>
        <p:pic>
          <p:nvPicPr>
            <p:cNvPr id="2575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1206109" y="5160015"/>
              <a:ext cx="210218" cy="1596810"/>
            </a:xfrm>
            <a:prstGeom prst="rect">
              <a:avLst/>
            </a:prstGeom>
            <a:effectLst/>
          </p:spPr>
        </p:pic>
        <p:pic>
          <p:nvPicPr>
            <p:cNvPr id="2577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1244075" y="5528015"/>
              <a:ext cx="609264" cy="1348911"/>
            </a:xfrm>
            <a:prstGeom prst="rect">
              <a:avLst/>
            </a:prstGeom>
            <a:effectLst/>
          </p:spPr>
        </p:pic>
        <p:pic>
          <p:nvPicPr>
            <p:cNvPr id="2579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1680123" y="6095370"/>
              <a:ext cx="410889" cy="704887"/>
            </a:xfrm>
            <a:prstGeom prst="rect">
              <a:avLst/>
            </a:prstGeom>
            <a:effectLst/>
          </p:spPr>
        </p:pic>
        <p:pic>
          <p:nvPicPr>
            <p:cNvPr id="2581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144096" y="6409710"/>
              <a:ext cx="269594" cy="442985"/>
            </a:xfrm>
            <a:prstGeom prst="rect">
              <a:avLst/>
            </a:prstGeom>
            <a:effectLst/>
          </p:spPr>
        </p:pic>
        <p:pic>
          <p:nvPicPr>
            <p:cNvPr id="2583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144089" y="6427249"/>
              <a:ext cx="297716" cy="230795"/>
            </a:xfrm>
            <a:prstGeom prst="rect">
              <a:avLst/>
            </a:prstGeom>
            <a:effectLst/>
          </p:spPr>
        </p:pic>
        <p:pic>
          <p:nvPicPr>
            <p:cNvPr id="2585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820000" y="5691389"/>
              <a:ext cx="436709" cy="218222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Drawing"/>
          <p:cNvGrpSpPr/>
          <p:nvPr/>
        </p:nvGrpSpPr>
        <p:grpSpPr>
          <a:xfrm>
            <a:off x="870886" y="59774"/>
            <a:ext cx="11633503" cy="9045003"/>
            <a:chOff x="-592844" y="-775910"/>
            <a:chExt cx="11633501" cy="9045002"/>
          </a:xfrm>
        </p:grpSpPr>
        <p:pic>
          <p:nvPicPr>
            <p:cNvPr id="34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92845" y="-38101"/>
              <a:ext cx="631581" cy="2360925"/>
            </a:xfrm>
            <a:prstGeom prst="rect">
              <a:avLst/>
            </a:prstGeom>
            <a:effectLst/>
          </p:spPr>
        </p:pic>
        <p:pic>
          <p:nvPicPr>
            <p:cNvPr id="35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6918" y="-22767"/>
              <a:ext cx="699672" cy="1133214"/>
            </a:xfrm>
            <a:prstGeom prst="rect">
              <a:avLst/>
            </a:prstGeom>
            <a:effectLst/>
          </p:spPr>
        </p:pic>
        <p:pic>
          <p:nvPicPr>
            <p:cNvPr id="35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31" y="1060813"/>
              <a:ext cx="1057562" cy="119652"/>
            </a:xfrm>
            <a:prstGeom prst="rect">
              <a:avLst/>
            </a:prstGeom>
            <a:effectLst/>
          </p:spPr>
        </p:pic>
        <p:pic>
          <p:nvPicPr>
            <p:cNvPr id="35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8099" y="1056261"/>
              <a:ext cx="623986" cy="1125998"/>
            </a:xfrm>
            <a:prstGeom prst="rect">
              <a:avLst/>
            </a:prstGeom>
            <a:effectLst/>
          </p:spPr>
        </p:pic>
        <p:pic>
          <p:nvPicPr>
            <p:cNvPr id="35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90877" y="1129815"/>
              <a:ext cx="354770" cy="1170010"/>
            </a:xfrm>
            <a:prstGeom prst="rect">
              <a:avLst/>
            </a:prstGeom>
            <a:effectLst/>
          </p:spPr>
        </p:pic>
        <p:pic>
          <p:nvPicPr>
            <p:cNvPr id="35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29881" y="1548935"/>
              <a:ext cx="743226" cy="175880"/>
            </a:xfrm>
            <a:prstGeom prst="rect">
              <a:avLst/>
            </a:prstGeom>
            <a:effectLst/>
          </p:spPr>
        </p:pic>
        <p:pic>
          <p:nvPicPr>
            <p:cNvPr id="36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79576" y="513908"/>
              <a:ext cx="214207" cy="1057560"/>
            </a:xfrm>
            <a:prstGeom prst="rect">
              <a:avLst/>
            </a:prstGeom>
            <a:effectLst/>
          </p:spPr>
        </p:pic>
        <p:pic>
          <p:nvPicPr>
            <p:cNvPr id="36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41903" y="1003808"/>
              <a:ext cx="827553" cy="99985"/>
            </a:xfrm>
            <a:prstGeom prst="rect">
              <a:avLst/>
            </a:prstGeom>
            <a:effectLst/>
          </p:spPr>
        </p:pic>
        <p:pic>
          <p:nvPicPr>
            <p:cNvPr id="36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653591" y="191895"/>
              <a:ext cx="927234" cy="1591652"/>
            </a:xfrm>
            <a:prstGeom prst="rect">
              <a:avLst/>
            </a:prstGeom>
            <a:effectLst/>
          </p:spPr>
        </p:pic>
        <p:pic>
          <p:nvPicPr>
            <p:cNvPr id="36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82797" y="-775911"/>
              <a:ext cx="1240987" cy="760346"/>
            </a:xfrm>
            <a:prstGeom prst="rect">
              <a:avLst/>
            </a:prstGeom>
            <a:effectLst/>
          </p:spPr>
        </p:pic>
        <p:pic>
          <p:nvPicPr>
            <p:cNvPr id="36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422835" y="892330"/>
              <a:ext cx="295984" cy="299787"/>
            </a:xfrm>
            <a:prstGeom prst="rect">
              <a:avLst/>
            </a:prstGeom>
            <a:effectLst/>
          </p:spPr>
        </p:pic>
        <p:pic>
          <p:nvPicPr>
            <p:cNvPr id="37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907704" y="385254"/>
              <a:ext cx="915150" cy="1441601"/>
            </a:xfrm>
            <a:prstGeom prst="rect">
              <a:avLst/>
            </a:prstGeom>
            <a:effectLst/>
          </p:spPr>
        </p:pic>
        <p:pic>
          <p:nvPicPr>
            <p:cNvPr id="37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501295" y="-564877"/>
              <a:ext cx="676509" cy="3125376"/>
            </a:xfrm>
            <a:prstGeom prst="rect">
              <a:avLst/>
            </a:prstGeom>
            <a:effectLst/>
          </p:spPr>
        </p:pic>
        <p:pic>
          <p:nvPicPr>
            <p:cNvPr id="37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436657" y="-459777"/>
              <a:ext cx="626967" cy="1412088"/>
            </a:xfrm>
            <a:prstGeom prst="rect">
              <a:avLst/>
            </a:prstGeom>
            <a:effectLst/>
          </p:spPr>
        </p:pic>
        <p:pic>
          <p:nvPicPr>
            <p:cNvPr id="37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356673" y="-229777"/>
              <a:ext cx="252546" cy="996230"/>
            </a:xfrm>
            <a:prstGeom prst="rect">
              <a:avLst/>
            </a:prstGeom>
            <a:effectLst/>
          </p:spPr>
        </p:pic>
        <p:pic>
          <p:nvPicPr>
            <p:cNvPr id="37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866001" y="-283450"/>
              <a:ext cx="1072901" cy="232587"/>
            </a:xfrm>
            <a:prstGeom prst="rect">
              <a:avLst/>
            </a:prstGeom>
            <a:effectLst/>
          </p:spPr>
        </p:pic>
        <p:pic>
          <p:nvPicPr>
            <p:cNvPr id="38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866002" y="774584"/>
              <a:ext cx="1072889" cy="76201"/>
            </a:xfrm>
            <a:prstGeom prst="rect">
              <a:avLst/>
            </a:prstGeom>
            <a:effectLst/>
          </p:spPr>
        </p:pic>
        <p:pic>
          <p:nvPicPr>
            <p:cNvPr id="38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109453" y="-45778"/>
              <a:ext cx="756016" cy="638081"/>
            </a:xfrm>
            <a:prstGeom prst="rect">
              <a:avLst/>
            </a:prstGeom>
            <a:effectLst/>
          </p:spPr>
        </p:pic>
        <p:pic>
          <p:nvPicPr>
            <p:cNvPr id="38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440798" y="1104909"/>
              <a:ext cx="1444428" cy="1214519"/>
            </a:xfrm>
            <a:prstGeom prst="rect">
              <a:avLst/>
            </a:prstGeom>
            <a:effectLst/>
          </p:spPr>
        </p:pic>
        <p:pic>
          <p:nvPicPr>
            <p:cNvPr id="38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266098" y="1354368"/>
              <a:ext cx="795468" cy="1221462"/>
            </a:xfrm>
            <a:prstGeom prst="rect">
              <a:avLst/>
            </a:prstGeom>
            <a:effectLst/>
          </p:spPr>
        </p:pic>
        <p:pic>
          <p:nvPicPr>
            <p:cNvPr id="38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326011" y="1870942"/>
              <a:ext cx="482553" cy="137545"/>
            </a:xfrm>
            <a:prstGeom prst="rect">
              <a:avLst/>
            </a:prstGeom>
            <a:effectLst/>
          </p:spPr>
        </p:pic>
        <p:pic>
          <p:nvPicPr>
            <p:cNvPr id="39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709588" y="182494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9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125918" y="1395593"/>
              <a:ext cx="380324" cy="366082"/>
            </a:xfrm>
            <a:prstGeom prst="rect">
              <a:avLst/>
            </a:prstGeom>
            <a:effectLst/>
          </p:spPr>
        </p:pic>
        <p:pic>
          <p:nvPicPr>
            <p:cNvPr id="39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085023" y="1211589"/>
              <a:ext cx="428886" cy="658892"/>
            </a:xfrm>
            <a:prstGeom prst="rect">
              <a:avLst/>
            </a:prstGeom>
            <a:effectLst/>
          </p:spPr>
        </p:pic>
        <p:pic>
          <p:nvPicPr>
            <p:cNvPr id="39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832013" y="1272919"/>
              <a:ext cx="666562" cy="229553"/>
            </a:xfrm>
            <a:prstGeom prst="rect">
              <a:avLst/>
            </a:prstGeom>
            <a:effectLst/>
          </p:spPr>
        </p:pic>
        <p:pic>
          <p:nvPicPr>
            <p:cNvPr id="39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169354" y="1104249"/>
              <a:ext cx="162555" cy="758561"/>
            </a:xfrm>
            <a:prstGeom prst="rect">
              <a:avLst/>
            </a:prstGeom>
            <a:effectLst/>
          </p:spPr>
        </p:pic>
        <p:pic>
          <p:nvPicPr>
            <p:cNvPr id="40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905378" y="337573"/>
              <a:ext cx="98702" cy="1126560"/>
            </a:xfrm>
            <a:prstGeom prst="rect">
              <a:avLst/>
            </a:prstGeom>
            <a:effectLst/>
          </p:spPr>
        </p:pic>
        <p:pic>
          <p:nvPicPr>
            <p:cNvPr id="40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407035" y="782251"/>
              <a:ext cx="835221" cy="267874"/>
            </a:xfrm>
            <a:prstGeom prst="rect">
              <a:avLst/>
            </a:prstGeom>
            <a:effectLst/>
          </p:spPr>
        </p:pic>
        <p:pic>
          <p:nvPicPr>
            <p:cNvPr id="40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327056" y="237070"/>
              <a:ext cx="689558" cy="1355786"/>
            </a:xfrm>
            <a:prstGeom prst="rect">
              <a:avLst/>
            </a:prstGeom>
            <a:effectLst/>
          </p:spPr>
        </p:pic>
        <p:pic>
          <p:nvPicPr>
            <p:cNvPr id="40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185734" y="-15103"/>
              <a:ext cx="390553" cy="750895"/>
            </a:xfrm>
            <a:prstGeom prst="rect">
              <a:avLst/>
            </a:prstGeom>
            <a:effectLst/>
          </p:spPr>
        </p:pic>
        <p:pic>
          <p:nvPicPr>
            <p:cNvPr id="40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147399" y="115227"/>
              <a:ext cx="497896" cy="620566"/>
            </a:xfrm>
            <a:prstGeom prst="rect">
              <a:avLst/>
            </a:prstGeom>
            <a:effectLst/>
          </p:spPr>
        </p:pic>
        <p:pic>
          <p:nvPicPr>
            <p:cNvPr id="41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001729" y="230238"/>
              <a:ext cx="628223" cy="137546"/>
            </a:xfrm>
            <a:prstGeom prst="rect">
              <a:avLst/>
            </a:prstGeom>
            <a:effectLst/>
          </p:spPr>
        </p:pic>
        <p:pic>
          <p:nvPicPr>
            <p:cNvPr id="41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147397" y="-91779"/>
              <a:ext cx="195991" cy="758561"/>
            </a:xfrm>
            <a:prstGeom prst="rect">
              <a:avLst/>
            </a:prstGeom>
            <a:effectLst/>
          </p:spPr>
        </p:pic>
        <p:pic>
          <p:nvPicPr>
            <p:cNvPr id="41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662305" y="245570"/>
              <a:ext cx="787380" cy="1447036"/>
            </a:xfrm>
            <a:prstGeom prst="rect">
              <a:avLst/>
            </a:prstGeom>
            <a:effectLst/>
          </p:spPr>
        </p:pic>
        <p:pic>
          <p:nvPicPr>
            <p:cNvPr id="41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435260" y="-222105"/>
              <a:ext cx="605398" cy="721299"/>
            </a:xfrm>
            <a:prstGeom prst="rect">
              <a:avLst/>
            </a:prstGeom>
            <a:effectLst/>
          </p:spPr>
        </p:pic>
        <p:pic>
          <p:nvPicPr>
            <p:cNvPr id="41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274601" y="3687975"/>
              <a:ext cx="1540584" cy="237222"/>
            </a:xfrm>
            <a:prstGeom prst="rect">
              <a:avLst/>
            </a:prstGeom>
            <a:effectLst/>
          </p:spPr>
        </p:pic>
        <p:pic>
          <p:nvPicPr>
            <p:cNvPr id="42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297604" y="4262663"/>
              <a:ext cx="1348906" cy="160873"/>
            </a:xfrm>
            <a:prstGeom prst="rect">
              <a:avLst/>
            </a:prstGeom>
            <a:effectLst/>
          </p:spPr>
        </p:pic>
        <p:pic>
          <p:nvPicPr>
            <p:cNvPr id="42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421320" y="3128299"/>
              <a:ext cx="478848" cy="1493694"/>
            </a:xfrm>
            <a:prstGeom prst="rect">
              <a:avLst/>
            </a:prstGeom>
            <a:effectLst/>
          </p:spPr>
        </p:pic>
        <p:pic>
          <p:nvPicPr>
            <p:cNvPr id="42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825415" y="3450307"/>
              <a:ext cx="799142" cy="1371908"/>
            </a:xfrm>
            <a:prstGeom prst="rect">
              <a:avLst/>
            </a:prstGeom>
            <a:effectLst/>
          </p:spPr>
        </p:pic>
        <p:pic>
          <p:nvPicPr>
            <p:cNvPr id="42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701686" y="3097636"/>
              <a:ext cx="580805" cy="1549573"/>
            </a:xfrm>
            <a:prstGeom prst="rect">
              <a:avLst/>
            </a:prstGeom>
            <a:effectLst/>
          </p:spPr>
        </p:pic>
        <p:pic>
          <p:nvPicPr>
            <p:cNvPr id="42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448679" y="2959631"/>
              <a:ext cx="1279900" cy="120139"/>
            </a:xfrm>
            <a:prstGeom prst="rect">
              <a:avLst/>
            </a:prstGeom>
            <a:effectLst/>
          </p:spPr>
        </p:pic>
        <p:pic>
          <p:nvPicPr>
            <p:cNvPr id="43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437693" y="2445949"/>
              <a:ext cx="1226243" cy="2360935"/>
            </a:xfrm>
            <a:prstGeom prst="rect">
              <a:avLst/>
            </a:prstGeom>
            <a:effectLst/>
          </p:spPr>
        </p:pic>
        <p:pic>
          <p:nvPicPr>
            <p:cNvPr id="43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426725" y="2721961"/>
              <a:ext cx="352210" cy="1662271"/>
            </a:xfrm>
            <a:prstGeom prst="rect">
              <a:avLst/>
            </a:prstGeom>
            <a:effectLst/>
          </p:spPr>
        </p:pic>
        <p:pic>
          <p:nvPicPr>
            <p:cNvPr id="43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109069" y="2936632"/>
              <a:ext cx="144075" cy="1525239"/>
            </a:xfrm>
            <a:prstGeom prst="rect">
              <a:avLst/>
            </a:prstGeom>
            <a:effectLst/>
          </p:spPr>
        </p:pic>
        <p:pic>
          <p:nvPicPr>
            <p:cNvPr id="43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296380" y="3565305"/>
              <a:ext cx="819899" cy="229553"/>
            </a:xfrm>
            <a:prstGeom prst="rect">
              <a:avLst/>
            </a:prstGeom>
            <a:effectLst/>
          </p:spPr>
        </p:pic>
        <p:pic>
          <p:nvPicPr>
            <p:cNvPr id="43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473256" y="5374688"/>
              <a:ext cx="1024064" cy="1989501"/>
            </a:xfrm>
            <a:prstGeom prst="rect">
              <a:avLst/>
            </a:prstGeom>
            <a:effectLst/>
          </p:spPr>
        </p:pic>
        <p:pic>
          <p:nvPicPr>
            <p:cNvPr id="44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88733" y="5052629"/>
              <a:ext cx="1045046" cy="1157287"/>
            </a:xfrm>
            <a:prstGeom prst="rect">
              <a:avLst/>
            </a:prstGeom>
            <a:effectLst/>
          </p:spPr>
        </p:pic>
        <p:pic>
          <p:nvPicPr>
            <p:cNvPr id="443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20554" y="6256371"/>
              <a:ext cx="942563" cy="290881"/>
            </a:xfrm>
            <a:prstGeom prst="rect">
              <a:avLst/>
            </a:prstGeom>
            <a:effectLst/>
          </p:spPr>
        </p:pic>
        <p:pic>
          <p:nvPicPr>
            <p:cNvPr id="445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51887" y="6862054"/>
              <a:ext cx="1210895" cy="137267"/>
            </a:xfrm>
            <a:prstGeom prst="rect">
              <a:avLst/>
            </a:prstGeom>
            <a:effectLst/>
          </p:spPr>
        </p:pic>
        <p:pic>
          <p:nvPicPr>
            <p:cNvPr id="447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588031" y="5233264"/>
              <a:ext cx="712356" cy="1260315"/>
            </a:xfrm>
            <a:prstGeom prst="rect">
              <a:avLst/>
            </a:prstGeom>
            <a:effectLst/>
          </p:spPr>
        </p:pic>
        <p:pic>
          <p:nvPicPr>
            <p:cNvPr id="44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481848" y="663971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5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283310" y="6563566"/>
              <a:ext cx="1059840" cy="259695"/>
            </a:xfrm>
            <a:prstGeom prst="rect">
              <a:avLst/>
            </a:prstGeom>
            <a:effectLst/>
          </p:spPr>
        </p:pic>
        <p:pic>
          <p:nvPicPr>
            <p:cNvPr id="45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500258" y="6846721"/>
              <a:ext cx="137546" cy="1195101"/>
            </a:xfrm>
            <a:prstGeom prst="rect">
              <a:avLst/>
            </a:prstGeom>
            <a:effectLst/>
          </p:spPr>
        </p:pic>
        <p:pic>
          <p:nvPicPr>
            <p:cNvPr id="45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040631" y="6777717"/>
              <a:ext cx="149179" cy="1295235"/>
            </a:xfrm>
            <a:prstGeom prst="rect">
              <a:avLst/>
            </a:prstGeom>
            <a:effectLst/>
          </p:spPr>
        </p:pic>
        <p:pic>
          <p:nvPicPr>
            <p:cNvPr id="45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561590" y="7291395"/>
              <a:ext cx="735555" cy="96649"/>
            </a:xfrm>
            <a:prstGeom prst="rect">
              <a:avLst/>
            </a:prstGeom>
            <a:effectLst/>
          </p:spPr>
        </p:pic>
        <p:pic>
          <p:nvPicPr>
            <p:cNvPr id="45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454249" y="6371369"/>
              <a:ext cx="1209438" cy="397389"/>
            </a:xfrm>
            <a:prstGeom prst="rect">
              <a:avLst/>
            </a:prstGeom>
            <a:effectLst/>
          </p:spPr>
        </p:pic>
        <p:pic>
          <p:nvPicPr>
            <p:cNvPr id="46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061129" y="4792008"/>
              <a:ext cx="669717" cy="2874603"/>
            </a:xfrm>
            <a:prstGeom prst="rect">
              <a:avLst/>
            </a:prstGeom>
            <a:effectLst/>
          </p:spPr>
        </p:pic>
        <p:pic>
          <p:nvPicPr>
            <p:cNvPr id="46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761976" y="5121683"/>
              <a:ext cx="481595" cy="972226"/>
            </a:xfrm>
            <a:prstGeom prst="rect">
              <a:avLst/>
            </a:prstGeom>
            <a:effectLst/>
          </p:spPr>
        </p:pic>
        <p:pic>
          <p:nvPicPr>
            <p:cNvPr id="46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605328" y="5290350"/>
              <a:ext cx="152881" cy="946621"/>
            </a:xfrm>
            <a:prstGeom prst="rect">
              <a:avLst/>
            </a:prstGeom>
            <a:effectLst/>
          </p:spPr>
        </p:pic>
        <p:pic>
          <p:nvPicPr>
            <p:cNvPr id="467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022642" y="5167683"/>
              <a:ext cx="1172566" cy="160544"/>
            </a:xfrm>
            <a:prstGeom prst="rect">
              <a:avLst/>
            </a:prstGeom>
            <a:effectLst/>
          </p:spPr>
        </p:pic>
        <p:pic>
          <p:nvPicPr>
            <p:cNvPr id="469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611781" y="6310043"/>
              <a:ext cx="1368756" cy="1326537"/>
            </a:xfrm>
            <a:prstGeom prst="rect">
              <a:avLst/>
            </a:prstGeom>
            <a:effectLst/>
          </p:spPr>
        </p:pic>
        <p:pic>
          <p:nvPicPr>
            <p:cNvPr id="471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260319" y="6641355"/>
              <a:ext cx="773887" cy="948584"/>
            </a:xfrm>
            <a:prstGeom prst="rect">
              <a:avLst/>
            </a:prstGeom>
            <a:effectLst/>
          </p:spPr>
        </p:pic>
        <p:pic>
          <p:nvPicPr>
            <p:cNvPr id="473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497992" y="6996727"/>
              <a:ext cx="405883" cy="102540"/>
            </a:xfrm>
            <a:prstGeom prst="rect">
              <a:avLst/>
            </a:prstGeom>
            <a:effectLst/>
          </p:spPr>
        </p:pic>
        <p:pic>
          <p:nvPicPr>
            <p:cNvPr id="475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845310" y="6517044"/>
              <a:ext cx="541571" cy="624599"/>
            </a:xfrm>
            <a:prstGeom prst="rect">
              <a:avLst/>
            </a:prstGeom>
            <a:effectLst/>
          </p:spPr>
        </p:pic>
        <p:pic>
          <p:nvPicPr>
            <p:cNvPr id="477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958001" y="6731717"/>
              <a:ext cx="425850" cy="425138"/>
            </a:xfrm>
            <a:prstGeom prst="rect">
              <a:avLst/>
            </a:prstGeom>
            <a:effectLst/>
          </p:spPr>
        </p:pic>
        <p:pic>
          <p:nvPicPr>
            <p:cNvPr id="479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873663" y="6662716"/>
              <a:ext cx="375214" cy="88088"/>
            </a:xfrm>
            <a:prstGeom prst="rect">
              <a:avLst/>
            </a:prstGeom>
            <a:effectLst/>
          </p:spPr>
        </p:pic>
        <p:pic>
          <p:nvPicPr>
            <p:cNvPr id="481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073666" y="6478708"/>
              <a:ext cx="129215" cy="704887"/>
            </a:xfrm>
            <a:prstGeom prst="rect">
              <a:avLst/>
            </a:prstGeom>
            <a:effectLst/>
          </p:spPr>
        </p:pic>
        <p:pic>
          <p:nvPicPr>
            <p:cNvPr id="483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750997" y="6759348"/>
              <a:ext cx="551549" cy="109910"/>
            </a:xfrm>
            <a:prstGeom prst="rect">
              <a:avLst/>
            </a:prstGeom>
            <a:effectLst/>
          </p:spPr>
        </p:pic>
        <p:pic>
          <p:nvPicPr>
            <p:cNvPr id="485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023688" y="5949696"/>
              <a:ext cx="137541" cy="1264567"/>
            </a:xfrm>
            <a:prstGeom prst="rect">
              <a:avLst/>
            </a:prstGeom>
            <a:effectLst/>
          </p:spPr>
        </p:pic>
        <p:pic>
          <p:nvPicPr>
            <p:cNvPr id="487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632678" y="6440373"/>
              <a:ext cx="873560" cy="115038"/>
            </a:xfrm>
            <a:prstGeom prst="rect">
              <a:avLst/>
            </a:prstGeom>
            <a:effectLst/>
          </p:spPr>
        </p:pic>
        <p:pic>
          <p:nvPicPr>
            <p:cNvPr id="489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7345697" y="5236682"/>
              <a:ext cx="560419" cy="1410245"/>
            </a:xfrm>
            <a:prstGeom prst="rect">
              <a:avLst/>
            </a:prstGeom>
            <a:effectLst/>
          </p:spPr>
        </p:pic>
        <p:pic>
          <p:nvPicPr>
            <p:cNvPr id="491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975361" y="5666025"/>
              <a:ext cx="588911" cy="1034570"/>
            </a:xfrm>
            <a:prstGeom prst="rect">
              <a:avLst/>
            </a:prstGeom>
            <a:effectLst/>
          </p:spPr>
        </p:pic>
        <p:pic>
          <p:nvPicPr>
            <p:cNvPr id="493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032406" y="5413022"/>
              <a:ext cx="91535" cy="1371898"/>
            </a:xfrm>
            <a:prstGeom prst="rect">
              <a:avLst/>
            </a:prstGeom>
            <a:effectLst/>
          </p:spPr>
        </p:pic>
        <p:pic>
          <p:nvPicPr>
            <p:cNvPr id="495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8043383" y="5267352"/>
              <a:ext cx="1663238" cy="147161"/>
            </a:xfrm>
            <a:prstGeom prst="rect">
              <a:avLst/>
            </a:prstGeom>
            <a:effectLst/>
          </p:spPr>
        </p:pic>
        <p:pic>
          <p:nvPicPr>
            <p:cNvPr id="497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514361" y="6885055"/>
              <a:ext cx="2031256" cy="298550"/>
            </a:xfrm>
            <a:prstGeom prst="rect">
              <a:avLst/>
            </a:prstGeom>
            <a:effectLst/>
          </p:spPr>
        </p:pic>
        <p:pic>
          <p:nvPicPr>
            <p:cNvPr id="499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005320" y="7107394"/>
              <a:ext cx="175608" cy="1161698"/>
            </a:xfrm>
            <a:prstGeom prst="rect">
              <a:avLst/>
            </a:prstGeom>
            <a:effectLst/>
          </p:spPr>
        </p:pic>
        <p:pic>
          <p:nvPicPr>
            <p:cNvPr id="501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591687" y="7122727"/>
              <a:ext cx="125920" cy="1065234"/>
            </a:xfrm>
            <a:prstGeom prst="rect">
              <a:avLst/>
            </a:prstGeom>
            <a:effectLst/>
          </p:spPr>
        </p:pic>
        <p:pic>
          <p:nvPicPr>
            <p:cNvPr id="503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951381" y="7605737"/>
              <a:ext cx="720217" cy="99203"/>
            </a:xfrm>
            <a:prstGeom prst="rect">
              <a:avLst/>
            </a:prstGeom>
            <a:effectLst/>
          </p:spPr>
        </p:pic>
        <p:pic>
          <p:nvPicPr>
            <p:cNvPr id="505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8963394" y="4764289"/>
              <a:ext cx="1079607" cy="339300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3" name="Drawing"/>
          <p:cNvGrpSpPr/>
          <p:nvPr/>
        </p:nvGrpSpPr>
        <p:grpSpPr>
          <a:xfrm>
            <a:off x="521579" y="256460"/>
            <a:ext cx="11047448" cy="8526416"/>
            <a:chOff x="-696813" y="-157548"/>
            <a:chExt cx="11047447" cy="8526414"/>
          </a:xfrm>
        </p:grpSpPr>
        <p:pic>
          <p:nvPicPr>
            <p:cNvPr id="50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9" y="-38104"/>
              <a:ext cx="727895" cy="1416644"/>
            </a:xfrm>
            <a:prstGeom prst="rect">
              <a:avLst/>
            </a:prstGeom>
            <a:effectLst/>
          </p:spPr>
        </p:pic>
        <p:pic>
          <p:nvPicPr>
            <p:cNvPr id="51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44217" y="776863"/>
              <a:ext cx="689561" cy="423828"/>
            </a:xfrm>
            <a:prstGeom prst="rect">
              <a:avLst/>
            </a:prstGeom>
            <a:effectLst/>
          </p:spPr>
        </p:pic>
        <p:pic>
          <p:nvPicPr>
            <p:cNvPr id="51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49275" y="-38107"/>
              <a:ext cx="184505" cy="1448582"/>
            </a:xfrm>
            <a:prstGeom prst="rect">
              <a:avLst/>
            </a:prstGeom>
            <a:effectLst/>
          </p:spPr>
        </p:pic>
        <p:pic>
          <p:nvPicPr>
            <p:cNvPr id="51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09661" y="291564"/>
              <a:ext cx="348443" cy="781569"/>
            </a:xfrm>
            <a:prstGeom prst="rect">
              <a:avLst/>
            </a:prstGeom>
            <a:effectLst/>
          </p:spPr>
        </p:pic>
        <p:pic>
          <p:nvPicPr>
            <p:cNvPr id="51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10574" y="-38101"/>
              <a:ext cx="229541" cy="1373098"/>
            </a:xfrm>
            <a:prstGeom prst="rect">
              <a:avLst/>
            </a:prstGeom>
            <a:effectLst/>
          </p:spPr>
        </p:pic>
        <p:pic>
          <p:nvPicPr>
            <p:cNvPr id="51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57894" y="552241"/>
              <a:ext cx="812226" cy="122862"/>
            </a:xfrm>
            <a:prstGeom prst="rect">
              <a:avLst/>
            </a:prstGeom>
            <a:effectLst/>
          </p:spPr>
        </p:pic>
        <p:pic>
          <p:nvPicPr>
            <p:cNvPr id="52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47576" y="682580"/>
              <a:ext cx="129879" cy="559222"/>
            </a:xfrm>
            <a:prstGeom prst="rect">
              <a:avLst/>
            </a:prstGeom>
            <a:effectLst/>
          </p:spPr>
        </p:pic>
        <p:pic>
          <p:nvPicPr>
            <p:cNvPr id="52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32815" y="14590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52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438915" y="490158"/>
              <a:ext cx="422176" cy="1249687"/>
            </a:xfrm>
            <a:prstGeom prst="rect">
              <a:avLst/>
            </a:prstGeom>
            <a:effectLst/>
          </p:spPr>
        </p:pic>
        <p:pic>
          <p:nvPicPr>
            <p:cNvPr id="52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838007" y="-76435"/>
              <a:ext cx="114128" cy="1114695"/>
            </a:xfrm>
            <a:prstGeom prst="rect">
              <a:avLst/>
            </a:prstGeom>
            <a:effectLst/>
          </p:spPr>
        </p:pic>
        <p:pic>
          <p:nvPicPr>
            <p:cNvPr id="52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13928" y="299240"/>
              <a:ext cx="504406" cy="1794260"/>
            </a:xfrm>
            <a:prstGeom prst="rect">
              <a:avLst/>
            </a:prstGeom>
            <a:effectLst/>
          </p:spPr>
        </p:pic>
        <p:pic>
          <p:nvPicPr>
            <p:cNvPr id="53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133285" y="23233"/>
              <a:ext cx="501767" cy="1010207"/>
            </a:xfrm>
            <a:prstGeom prst="rect">
              <a:avLst/>
            </a:prstGeom>
            <a:effectLst/>
          </p:spPr>
        </p:pic>
        <p:pic>
          <p:nvPicPr>
            <p:cNvPr id="53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669635" y="199568"/>
              <a:ext cx="684776" cy="1968542"/>
            </a:xfrm>
            <a:prstGeom prst="rect">
              <a:avLst/>
            </a:prstGeom>
            <a:effectLst/>
          </p:spPr>
        </p:pic>
        <p:pic>
          <p:nvPicPr>
            <p:cNvPr id="53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755424" y="-157549"/>
              <a:ext cx="669896" cy="1016004"/>
            </a:xfrm>
            <a:prstGeom prst="rect">
              <a:avLst/>
            </a:prstGeom>
            <a:effectLst/>
          </p:spPr>
        </p:pic>
        <p:pic>
          <p:nvPicPr>
            <p:cNvPr id="53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482650" y="720907"/>
              <a:ext cx="911901" cy="137551"/>
            </a:xfrm>
            <a:prstGeom prst="rect">
              <a:avLst/>
            </a:prstGeom>
            <a:effectLst/>
          </p:spPr>
        </p:pic>
        <p:pic>
          <p:nvPicPr>
            <p:cNvPr id="53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783494" y="958588"/>
              <a:ext cx="220053" cy="901175"/>
            </a:xfrm>
            <a:prstGeom prst="rect">
              <a:avLst/>
            </a:prstGeom>
            <a:effectLst/>
          </p:spPr>
        </p:pic>
        <p:pic>
          <p:nvPicPr>
            <p:cNvPr id="54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812325" y="797580"/>
              <a:ext cx="548702" cy="1166429"/>
            </a:xfrm>
            <a:prstGeom prst="rect">
              <a:avLst/>
            </a:prstGeom>
            <a:effectLst/>
          </p:spPr>
        </p:pic>
        <p:pic>
          <p:nvPicPr>
            <p:cNvPr id="54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916592" y="84358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54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905212" y="245566"/>
              <a:ext cx="133354" cy="209099"/>
            </a:xfrm>
            <a:prstGeom prst="rect">
              <a:avLst/>
            </a:prstGeom>
            <a:effectLst/>
          </p:spPr>
        </p:pic>
        <p:pic>
          <p:nvPicPr>
            <p:cNvPr id="54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198475" y="2300280"/>
              <a:ext cx="785091" cy="1084548"/>
            </a:xfrm>
            <a:prstGeom prst="rect">
              <a:avLst/>
            </a:prstGeom>
            <a:effectLst/>
          </p:spPr>
        </p:pic>
        <p:pic>
          <p:nvPicPr>
            <p:cNvPr id="54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29583" y="3581523"/>
              <a:ext cx="1218344" cy="1014279"/>
            </a:xfrm>
            <a:prstGeom prst="rect">
              <a:avLst/>
            </a:prstGeom>
            <a:effectLst/>
          </p:spPr>
        </p:pic>
        <p:pic>
          <p:nvPicPr>
            <p:cNvPr id="55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59546" y="3791964"/>
              <a:ext cx="620559" cy="920849"/>
            </a:xfrm>
            <a:prstGeom prst="rect">
              <a:avLst/>
            </a:prstGeom>
            <a:effectLst/>
          </p:spPr>
        </p:pic>
        <p:pic>
          <p:nvPicPr>
            <p:cNvPr id="55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36877" y="4170986"/>
              <a:ext cx="559226" cy="135192"/>
            </a:xfrm>
            <a:prstGeom prst="rect">
              <a:avLst/>
            </a:prstGeom>
            <a:effectLst/>
          </p:spPr>
        </p:pic>
        <p:pic>
          <p:nvPicPr>
            <p:cNvPr id="55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656905" y="3013300"/>
              <a:ext cx="260210" cy="996227"/>
            </a:xfrm>
            <a:prstGeom prst="rect">
              <a:avLst/>
            </a:prstGeom>
            <a:effectLst/>
          </p:spPr>
        </p:pic>
        <p:pic>
          <p:nvPicPr>
            <p:cNvPr id="55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357899" y="3506535"/>
              <a:ext cx="881219" cy="81313"/>
            </a:xfrm>
            <a:prstGeom prst="rect">
              <a:avLst/>
            </a:prstGeom>
            <a:effectLst/>
          </p:spPr>
        </p:pic>
        <p:pic>
          <p:nvPicPr>
            <p:cNvPr id="55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469590" y="2714288"/>
              <a:ext cx="773891" cy="1561885"/>
            </a:xfrm>
            <a:prstGeom prst="rect">
              <a:avLst/>
            </a:prstGeom>
            <a:effectLst/>
          </p:spPr>
        </p:pic>
        <p:pic>
          <p:nvPicPr>
            <p:cNvPr id="56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139908" y="2235877"/>
              <a:ext cx="1438792" cy="769292"/>
            </a:xfrm>
            <a:prstGeom prst="rect">
              <a:avLst/>
            </a:prstGeom>
            <a:effectLst/>
          </p:spPr>
        </p:pic>
        <p:pic>
          <p:nvPicPr>
            <p:cNvPr id="56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471230" y="3404311"/>
              <a:ext cx="193927" cy="178180"/>
            </a:xfrm>
            <a:prstGeom prst="rect">
              <a:avLst/>
            </a:prstGeom>
            <a:effectLst/>
          </p:spPr>
        </p:pic>
        <p:pic>
          <p:nvPicPr>
            <p:cNvPr id="56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875425" y="2829289"/>
              <a:ext cx="863094" cy="1211139"/>
            </a:xfrm>
            <a:prstGeom prst="rect">
              <a:avLst/>
            </a:prstGeom>
            <a:effectLst/>
          </p:spPr>
        </p:pic>
        <p:pic>
          <p:nvPicPr>
            <p:cNvPr id="56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696814" y="1878609"/>
              <a:ext cx="881220" cy="2758278"/>
            </a:xfrm>
            <a:prstGeom prst="rect">
              <a:avLst/>
            </a:prstGeom>
            <a:effectLst/>
          </p:spPr>
        </p:pic>
        <p:pic>
          <p:nvPicPr>
            <p:cNvPr id="56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493629" y="2000834"/>
              <a:ext cx="800001" cy="2323037"/>
            </a:xfrm>
            <a:prstGeom prst="rect">
              <a:avLst/>
            </a:prstGeom>
            <a:effectLst/>
          </p:spPr>
        </p:pic>
        <p:pic>
          <p:nvPicPr>
            <p:cNvPr id="57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421552" y="2238941"/>
              <a:ext cx="658663" cy="2169268"/>
            </a:xfrm>
            <a:prstGeom prst="rect">
              <a:avLst/>
            </a:prstGeom>
            <a:effectLst/>
          </p:spPr>
        </p:pic>
        <p:pic>
          <p:nvPicPr>
            <p:cNvPr id="57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049999" y="2396607"/>
              <a:ext cx="635889" cy="991906"/>
            </a:xfrm>
            <a:prstGeom prst="rect">
              <a:avLst/>
            </a:prstGeom>
            <a:effectLst/>
          </p:spPr>
        </p:pic>
        <p:pic>
          <p:nvPicPr>
            <p:cNvPr id="57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860651" y="2384616"/>
              <a:ext cx="124245" cy="927231"/>
            </a:xfrm>
            <a:prstGeom prst="rect">
              <a:avLst/>
            </a:prstGeom>
            <a:effectLst/>
          </p:spPr>
        </p:pic>
        <p:pic>
          <p:nvPicPr>
            <p:cNvPr id="57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456348" y="2560958"/>
              <a:ext cx="819890" cy="137542"/>
            </a:xfrm>
            <a:prstGeom prst="rect">
              <a:avLst/>
            </a:prstGeom>
            <a:effectLst/>
          </p:spPr>
        </p:pic>
        <p:pic>
          <p:nvPicPr>
            <p:cNvPr id="57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288617" y="3473309"/>
              <a:ext cx="284822" cy="1103569"/>
            </a:xfrm>
            <a:prstGeom prst="rect">
              <a:avLst/>
            </a:prstGeom>
            <a:effectLst/>
          </p:spPr>
        </p:pic>
        <p:pic>
          <p:nvPicPr>
            <p:cNvPr id="58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873660" y="3373643"/>
              <a:ext cx="1624915" cy="183542"/>
            </a:xfrm>
            <a:prstGeom prst="rect">
              <a:avLst/>
            </a:prstGeom>
            <a:effectLst/>
          </p:spPr>
        </p:pic>
        <p:pic>
          <p:nvPicPr>
            <p:cNvPr id="58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778349" y="3342970"/>
              <a:ext cx="290886" cy="827564"/>
            </a:xfrm>
            <a:prstGeom prst="rect">
              <a:avLst/>
            </a:prstGeom>
            <a:effectLst/>
          </p:spPr>
        </p:pic>
        <p:pic>
          <p:nvPicPr>
            <p:cNvPr id="58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333912" y="381832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587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200787" y="3759541"/>
              <a:ext cx="904499" cy="203982"/>
            </a:xfrm>
            <a:prstGeom prst="rect">
              <a:avLst/>
            </a:prstGeom>
            <a:effectLst/>
          </p:spPr>
        </p:pic>
        <p:pic>
          <p:nvPicPr>
            <p:cNvPr id="589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985353" y="1648594"/>
              <a:ext cx="839112" cy="3081619"/>
            </a:xfrm>
            <a:prstGeom prst="rect">
              <a:avLst/>
            </a:prstGeom>
            <a:effectLst/>
          </p:spPr>
        </p:pic>
        <p:pic>
          <p:nvPicPr>
            <p:cNvPr id="591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-75803" y="5712026"/>
              <a:ext cx="191217" cy="1311241"/>
            </a:xfrm>
            <a:prstGeom prst="rect">
              <a:avLst/>
            </a:prstGeom>
            <a:effectLst/>
          </p:spPr>
        </p:pic>
        <p:pic>
          <p:nvPicPr>
            <p:cNvPr id="593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635487" y="6333036"/>
              <a:ext cx="1264570" cy="152877"/>
            </a:xfrm>
            <a:prstGeom prst="rect">
              <a:avLst/>
            </a:prstGeom>
            <a:effectLst/>
          </p:spPr>
        </p:pic>
        <p:pic>
          <p:nvPicPr>
            <p:cNvPr id="595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120227" y="5451357"/>
              <a:ext cx="81312" cy="850552"/>
            </a:xfrm>
            <a:prstGeom prst="rect">
              <a:avLst/>
            </a:prstGeom>
            <a:effectLst/>
          </p:spPr>
        </p:pic>
        <p:pic>
          <p:nvPicPr>
            <p:cNvPr id="597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45542" y="5252018"/>
              <a:ext cx="1088229" cy="103361"/>
            </a:xfrm>
            <a:prstGeom prst="rect">
              <a:avLst/>
            </a:prstGeom>
            <a:effectLst/>
          </p:spPr>
        </p:pic>
        <p:pic>
          <p:nvPicPr>
            <p:cNvPr id="599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29550" y="6395557"/>
              <a:ext cx="1180230" cy="165350"/>
            </a:xfrm>
            <a:prstGeom prst="rect">
              <a:avLst/>
            </a:prstGeom>
            <a:effectLst/>
          </p:spPr>
        </p:pic>
        <p:pic>
          <p:nvPicPr>
            <p:cNvPr id="601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73297" y="6768379"/>
              <a:ext cx="934735" cy="994610"/>
            </a:xfrm>
            <a:prstGeom prst="rect">
              <a:avLst/>
            </a:prstGeom>
            <a:effectLst/>
          </p:spPr>
        </p:pic>
        <p:pic>
          <p:nvPicPr>
            <p:cNvPr id="603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009580" y="4891678"/>
              <a:ext cx="690224" cy="1571501"/>
            </a:xfrm>
            <a:prstGeom prst="rect">
              <a:avLst/>
            </a:prstGeom>
            <a:effectLst/>
          </p:spPr>
        </p:pic>
        <p:pic>
          <p:nvPicPr>
            <p:cNvPr id="605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657467" y="5068898"/>
              <a:ext cx="885024" cy="1335990"/>
            </a:xfrm>
            <a:prstGeom prst="rect">
              <a:avLst/>
            </a:prstGeom>
            <a:effectLst/>
          </p:spPr>
        </p:pic>
        <p:pic>
          <p:nvPicPr>
            <p:cNvPr id="607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001911" y="6532381"/>
              <a:ext cx="1394900" cy="260208"/>
            </a:xfrm>
            <a:prstGeom prst="rect">
              <a:avLst/>
            </a:prstGeom>
            <a:effectLst/>
          </p:spPr>
        </p:pic>
        <p:pic>
          <p:nvPicPr>
            <p:cNvPr id="609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059935" y="6686561"/>
              <a:ext cx="681947" cy="991707"/>
            </a:xfrm>
            <a:prstGeom prst="rect">
              <a:avLst/>
            </a:prstGeom>
            <a:effectLst/>
          </p:spPr>
        </p:pic>
        <p:pic>
          <p:nvPicPr>
            <p:cNvPr id="611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737928" y="6863330"/>
              <a:ext cx="652937" cy="1209938"/>
            </a:xfrm>
            <a:prstGeom prst="rect">
              <a:avLst/>
            </a:prstGeom>
            <a:effectLst/>
          </p:spPr>
        </p:pic>
        <p:pic>
          <p:nvPicPr>
            <p:cNvPr id="613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233791" y="5104269"/>
              <a:ext cx="688721" cy="1312642"/>
            </a:xfrm>
            <a:prstGeom prst="rect">
              <a:avLst/>
            </a:prstGeom>
            <a:effectLst/>
          </p:spPr>
        </p:pic>
        <p:pic>
          <p:nvPicPr>
            <p:cNvPr id="615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053315" y="5236685"/>
              <a:ext cx="940210" cy="1165680"/>
            </a:xfrm>
            <a:prstGeom prst="rect">
              <a:avLst/>
            </a:prstGeom>
            <a:effectLst/>
          </p:spPr>
        </p:pic>
        <p:pic>
          <p:nvPicPr>
            <p:cNvPr id="617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413467" y="6570715"/>
              <a:ext cx="1697405" cy="248487"/>
            </a:xfrm>
            <a:prstGeom prst="rect">
              <a:avLst/>
            </a:prstGeom>
            <a:effectLst/>
          </p:spPr>
        </p:pic>
        <p:pic>
          <p:nvPicPr>
            <p:cNvPr id="619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562638" y="6816054"/>
              <a:ext cx="137545" cy="1079395"/>
            </a:xfrm>
            <a:prstGeom prst="rect">
              <a:avLst/>
            </a:prstGeom>
            <a:effectLst/>
          </p:spPr>
        </p:pic>
        <p:pic>
          <p:nvPicPr>
            <p:cNvPr id="621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068639" y="6708708"/>
              <a:ext cx="229548" cy="1341240"/>
            </a:xfrm>
            <a:prstGeom prst="rect">
              <a:avLst/>
            </a:prstGeom>
            <a:effectLst/>
          </p:spPr>
        </p:pic>
        <p:pic>
          <p:nvPicPr>
            <p:cNvPr id="623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654640" y="7214729"/>
              <a:ext cx="543888" cy="206548"/>
            </a:xfrm>
            <a:prstGeom prst="rect">
              <a:avLst/>
            </a:prstGeom>
            <a:effectLst/>
          </p:spPr>
        </p:pic>
        <p:pic>
          <p:nvPicPr>
            <p:cNvPr id="62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762210" y="735273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627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617879" y="4676997"/>
              <a:ext cx="775625" cy="3280953"/>
            </a:xfrm>
            <a:prstGeom prst="rect">
              <a:avLst/>
            </a:prstGeom>
            <a:effectLst/>
          </p:spPr>
        </p:pic>
        <p:pic>
          <p:nvPicPr>
            <p:cNvPr id="629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888992" y="4638663"/>
              <a:ext cx="709656" cy="3301147"/>
            </a:xfrm>
            <a:prstGeom prst="rect">
              <a:avLst/>
            </a:prstGeom>
            <a:effectLst/>
          </p:spPr>
        </p:pic>
        <p:pic>
          <p:nvPicPr>
            <p:cNvPr id="631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046692" y="6202706"/>
              <a:ext cx="858221" cy="114874"/>
            </a:xfrm>
            <a:prstGeom prst="rect">
              <a:avLst/>
            </a:prstGeom>
            <a:effectLst/>
          </p:spPr>
        </p:pic>
        <p:pic>
          <p:nvPicPr>
            <p:cNvPr id="633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962357" y="6578379"/>
              <a:ext cx="835226" cy="168212"/>
            </a:xfrm>
            <a:prstGeom prst="rect">
              <a:avLst/>
            </a:prstGeom>
            <a:effectLst/>
          </p:spPr>
        </p:pic>
        <p:pic>
          <p:nvPicPr>
            <p:cNvPr id="635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380723" y="4984988"/>
              <a:ext cx="712552" cy="1332256"/>
            </a:xfrm>
            <a:prstGeom prst="rect">
              <a:avLst/>
            </a:prstGeom>
            <a:effectLst/>
          </p:spPr>
        </p:pic>
        <p:pic>
          <p:nvPicPr>
            <p:cNvPr id="637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032404" y="4884004"/>
              <a:ext cx="911450" cy="1289174"/>
            </a:xfrm>
            <a:prstGeom prst="rect">
              <a:avLst/>
            </a:prstGeom>
            <a:effectLst/>
          </p:spPr>
        </p:pic>
        <p:pic>
          <p:nvPicPr>
            <p:cNvPr id="639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086073" y="4845677"/>
              <a:ext cx="1249228" cy="99202"/>
            </a:xfrm>
            <a:prstGeom prst="rect">
              <a:avLst/>
            </a:prstGeom>
            <a:effectLst/>
          </p:spPr>
        </p:pic>
        <p:pic>
          <p:nvPicPr>
            <p:cNvPr id="641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373054" y="6524978"/>
              <a:ext cx="1977581" cy="198610"/>
            </a:xfrm>
            <a:prstGeom prst="rect">
              <a:avLst/>
            </a:prstGeom>
            <a:effectLst/>
          </p:spPr>
        </p:pic>
        <p:pic>
          <p:nvPicPr>
            <p:cNvPr id="643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377009" y="6907273"/>
              <a:ext cx="777600" cy="726162"/>
            </a:xfrm>
            <a:prstGeom prst="rect">
              <a:avLst/>
            </a:prstGeom>
            <a:effectLst/>
          </p:spPr>
        </p:pic>
        <p:pic>
          <p:nvPicPr>
            <p:cNvPr id="645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733397" y="7152554"/>
              <a:ext cx="577528" cy="1216312"/>
            </a:xfrm>
            <a:prstGeom prst="rect">
              <a:avLst/>
            </a:prstGeom>
            <a:effectLst/>
          </p:spPr>
        </p:pic>
        <p:pic>
          <p:nvPicPr>
            <p:cNvPr id="647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517077" y="6601383"/>
              <a:ext cx="143544" cy="1149761"/>
            </a:xfrm>
            <a:prstGeom prst="rect">
              <a:avLst/>
            </a:prstGeom>
            <a:effectLst/>
          </p:spPr>
        </p:pic>
        <p:pic>
          <p:nvPicPr>
            <p:cNvPr id="649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952425" y="6494046"/>
              <a:ext cx="206539" cy="1145066"/>
            </a:xfrm>
            <a:prstGeom prst="rect">
              <a:avLst/>
            </a:prstGeom>
            <a:effectLst/>
          </p:spPr>
        </p:pic>
        <p:pic>
          <p:nvPicPr>
            <p:cNvPr id="651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469409" y="7007718"/>
              <a:ext cx="658887" cy="10687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Drawing"/>
          <p:cNvGrpSpPr/>
          <p:nvPr/>
        </p:nvGrpSpPr>
        <p:grpSpPr>
          <a:xfrm>
            <a:off x="765887" y="-2429"/>
            <a:ext cx="12042313" cy="9418768"/>
            <a:chOff x="-490839" y="-654109"/>
            <a:chExt cx="12042312" cy="9418766"/>
          </a:xfrm>
        </p:grpSpPr>
        <p:pic>
          <p:nvPicPr>
            <p:cNvPr id="65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80598" y="-137777"/>
              <a:ext cx="596011" cy="1916260"/>
            </a:xfrm>
            <a:prstGeom prst="rect">
              <a:avLst/>
            </a:prstGeom>
            <a:effectLst/>
          </p:spPr>
        </p:pic>
        <p:pic>
          <p:nvPicPr>
            <p:cNvPr id="65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013" y="-169379"/>
              <a:ext cx="447350" cy="660124"/>
            </a:xfrm>
            <a:prstGeom prst="rect">
              <a:avLst/>
            </a:prstGeom>
            <a:effectLst/>
          </p:spPr>
        </p:pic>
        <p:pic>
          <p:nvPicPr>
            <p:cNvPr id="65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69208" y="766918"/>
              <a:ext cx="996222" cy="972606"/>
            </a:xfrm>
            <a:prstGeom prst="rect">
              <a:avLst/>
            </a:prstGeom>
            <a:effectLst/>
          </p:spPr>
        </p:pic>
        <p:pic>
          <p:nvPicPr>
            <p:cNvPr id="66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9891" y="1047805"/>
              <a:ext cx="651223" cy="804835"/>
            </a:xfrm>
            <a:prstGeom prst="rect">
              <a:avLst/>
            </a:prstGeom>
            <a:effectLst/>
          </p:spPr>
        </p:pic>
        <p:pic>
          <p:nvPicPr>
            <p:cNvPr id="66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66881" y="1142583"/>
              <a:ext cx="743227" cy="221883"/>
            </a:xfrm>
            <a:prstGeom prst="rect">
              <a:avLst/>
            </a:prstGeom>
            <a:effectLst/>
          </p:spPr>
        </p:pic>
        <p:pic>
          <p:nvPicPr>
            <p:cNvPr id="66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34089" y="235660"/>
              <a:ext cx="183031" cy="1127507"/>
            </a:xfrm>
            <a:prstGeom prst="rect">
              <a:avLst/>
            </a:prstGeom>
            <a:effectLst/>
          </p:spPr>
        </p:pic>
        <p:pic>
          <p:nvPicPr>
            <p:cNvPr id="66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88232" y="766914"/>
              <a:ext cx="689554" cy="143552"/>
            </a:xfrm>
            <a:prstGeom prst="rect">
              <a:avLst/>
            </a:prstGeom>
            <a:effectLst/>
          </p:spPr>
        </p:pic>
        <p:pic>
          <p:nvPicPr>
            <p:cNvPr id="66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92922" y="122893"/>
              <a:ext cx="674225" cy="1436097"/>
            </a:xfrm>
            <a:prstGeom prst="rect">
              <a:avLst/>
            </a:prstGeom>
            <a:effectLst/>
          </p:spPr>
        </p:pic>
        <p:pic>
          <p:nvPicPr>
            <p:cNvPr id="67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55572" y="-361659"/>
              <a:ext cx="1175147" cy="622100"/>
            </a:xfrm>
            <a:prstGeom prst="rect">
              <a:avLst/>
            </a:prstGeom>
            <a:effectLst/>
          </p:spPr>
        </p:pic>
        <p:pic>
          <p:nvPicPr>
            <p:cNvPr id="67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44602" y="552244"/>
              <a:ext cx="221877" cy="355886"/>
            </a:xfrm>
            <a:prstGeom prst="rect">
              <a:avLst/>
            </a:prstGeom>
            <a:effectLst/>
          </p:spPr>
        </p:pic>
        <p:pic>
          <p:nvPicPr>
            <p:cNvPr id="67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473937" y="-107213"/>
              <a:ext cx="465515" cy="1328086"/>
            </a:xfrm>
            <a:prstGeom prst="rect">
              <a:avLst/>
            </a:prstGeom>
            <a:effectLst/>
          </p:spPr>
        </p:pic>
        <p:pic>
          <p:nvPicPr>
            <p:cNvPr id="67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847486" y="-654110"/>
              <a:ext cx="514917" cy="2269591"/>
            </a:xfrm>
            <a:prstGeom prst="rect">
              <a:avLst/>
            </a:prstGeom>
            <a:effectLst/>
          </p:spPr>
        </p:pic>
        <p:pic>
          <p:nvPicPr>
            <p:cNvPr id="67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777305" y="-582451"/>
              <a:ext cx="513017" cy="1074540"/>
            </a:xfrm>
            <a:prstGeom prst="rect">
              <a:avLst/>
            </a:prstGeom>
            <a:effectLst/>
          </p:spPr>
        </p:pic>
        <p:pic>
          <p:nvPicPr>
            <p:cNvPr id="68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651325" y="-498115"/>
              <a:ext cx="129876" cy="1099224"/>
            </a:xfrm>
            <a:prstGeom prst="rect">
              <a:avLst/>
            </a:prstGeom>
            <a:effectLst/>
          </p:spPr>
        </p:pic>
        <p:pic>
          <p:nvPicPr>
            <p:cNvPr id="68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106982" y="-446696"/>
              <a:ext cx="1011559" cy="170458"/>
            </a:xfrm>
            <a:prstGeom prst="rect">
              <a:avLst/>
            </a:prstGeom>
            <a:effectLst/>
          </p:spPr>
        </p:pic>
        <p:pic>
          <p:nvPicPr>
            <p:cNvPr id="68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152975" y="429566"/>
              <a:ext cx="1034566" cy="129880"/>
            </a:xfrm>
            <a:prstGeom prst="rect">
              <a:avLst/>
            </a:prstGeom>
            <a:effectLst/>
          </p:spPr>
        </p:pic>
        <p:pic>
          <p:nvPicPr>
            <p:cNvPr id="68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365799" y="-322202"/>
              <a:ext cx="726087" cy="694078"/>
            </a:xfrm>
            <a:prstGeom prst="rect">
              <a:avLst/>
            </a:prstGeom>
            <a:effectLst/>
          </p:spPr>
        </p:pic>
        <p:pic>
          <p:nvPicPr>
            <p:cNvPr id="68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531566" y="591023"/>
              <a:ext cx="1586975" cy="1114966"/>
            </a:xfrm>
            <a:prstGeom prst="rect">
              <a:avLst/>
            </a:prstGeom>
            <a:effectLst/>
          </p:spPr>
        </p:pic>
        <p:pic>
          <p:nvPicPr>
            <p:cNvPr id="69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306314" y="891001"/>
              <a:ext cx="904236" cy="895148"/>
            </a:xfrm>
            <a:prstGeom prst="rect">
              <a:avLst/>
            </a:prstGeom>
            <a:effectLst/>
          </p:spPr>
        </p:pic>
        <p:pic>
          <p:nvPicPr>
            <p:cNvPr id="69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175981" y="996919"/>
              <a:ext cx="784475" cy="321552"/>
            </a:xfrm>
            <a:prstGeom prst="rect">
              <a:avLst/>
            </a:prstGeom>
            <a:effectLst/>
          </p:spPr>
        </p:pic>
        <p:pic>
          <p:nvPicPr>
            <p:cNvPr id="69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927326" y="828243"/>
              <a:ext cx="313891" cy="380356"/>
            </a:xfrm>
            <a:prstGeom prst="rect">
              <a:avLst/>
            </a:prstGeom>
            <a:effectLst/>
          </p:spPr>
        </p:pic>
        <p:pic>
          <p:nvPicPr>
            <p:cNvPr id="69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842997" y="789914"/>
              <a:ext cx="758562" cy="566892"/>
            </a:xfrm>
            <a:prstGeom prst="rect">
              <a:avLst/>
            </a:prstGeom>
            <a:effectLst/>
          </p:spPr>
        </p:pic>
        <p:pic>
          <p:nvPicPr>
            <p:cNvPr id="69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789331" y="874252"/>
              <a:ext cx="712559" cy="191214"/>
            </a:xfrm>
            <a:prstGeom prst="rect">
              <a:avLst/>
            </a:prstGeom>
            <a:effectLst/>
          </p:spPr>
        </p:pic>
        <p:pic>
          <p:nvPicPr>
            <p:cNvPr id="70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111853" y="628914"/>
              <a:ext cx="94720" cy="554101"/>
            </a:xfrm>
            <a:prstGeom prst="rect">
              <a:avLst/>
            </a:prstGeom>
            <a:effectLst/>
          </p:spPr>
        </p:pic>
        <p:pic>
          <p:nvPicPr>
            <p:cNvPr id="70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875468" y="7901"/>
              <a:ext cx="86425" cy="1203227"/>
            </a:xfrm>
            <a:prstGeom prst="rect">
              <a:avLst/>
            </a:prstGeom>
            <a:effectLst/>
          </p:spPr>
        </p:pic>
        <p:pic>
          <p:nvPicPr>
            <p:cNvPr id="70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464005" y="674906"/>
              <a:ext cx="781561" cy="165971"/>
            </a:xfrm>
            <a:prstGeom prst="rect">
              <a:avLst/>
            </a:prstGeom>
            <a:effectLst/>
          </p:spPr>
        </p:pic>
        <p:pic>
          <p:nvPicPr>
            <p:cNvPr id="70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536349" y="-454019"/>
              <a:ext cx="606328" cy="1105476"/>
            </a:xfrm>
            <a:prstGeom prst="rect">
              <a:avLst/>
            </a:prstGeom>
            <a:effectLst/>
          </p:spPr>
        </p:pic>
        <p:pic>
          <p:nvPicPr>
            <p:cNvPr id="70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207698" y="751584"/>
              <a:ext cx="1264564" cy="237207"/>
            </a:xfrm>
            <a:prstGeom prst="rect">
              <a:avLst/>
            </a:prstGeom>
            <a:effectLst/>
          </p:spPr>
        </p:pic>
        <p:pic>
          <p:nvPicPr>
            <p:cNvPr id="71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606372" y="897251"/>
              <a:ext cx="122211" cy="1223674"/>
            </a:xfrm>
            <a:prstGeom prst="rect">
              <a:avLst/>
            </a:prstGeom>
            <a:effectLst/>
          </p:spPr>
        </p:pic>
        <p:pic>
          <p:nvPicPr>
            <p:cNvPr id="71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453033" y="1027590"/>
              <a:ext cx="751150" cy="983509"/>
            </a:xfrm>
            <a:prstGeom prst="rect">
              <a:avLst/>
            </a:prstGeom>
            <a:effectLst/>
          </p:spPr>
        </p:pic>
        <p:pic>
          <p:nvPicPr>
            <p:cNvPr id="71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156709" y="-383118"/>
              <a:ext cx="637567" cy="2307272"/>
            </a:xfrm>
            <a:prstGeom prst="rect">
              <a:avLst/>
            </a:prstGeom>
            <a:effectLst/>
          </p:spPr>
        </p:pic>
        <p:pic>
          <p:nvPicPr>
            <p:cNvPr id="71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894402" y="-130103"/>
              <a:ext cx="99202" cy="873554"/>
            </a:xfrm>
            <a:prstGeom prst="rect">
              <a:avLst/>
            </a:prstGeom>
            <a:effectLst/>
          </p:spPr>
        </p:pic>
        <p:pic>
          <p:nvPicPr>
            <p:cNvPr id="71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411383" y="-107111"/>
              <a:ext cx="1057566" cy="98124"/>
            </a:xfrm>
            <a:prstGeom prst="rect">
              <a:avLst/>
            </a:prstGeom>
            <a:effectLst/>
          </p:spPr>
        </p:pic>
        <p:pic>
          <p:nvPicPr>
            <p:cNvPr id="72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434391" y="766911"/>
              <a:ext cx="1011564" cy="239200"/>
            </a:xfrm>
            <a:prstGeom prst="rect">
              <a:avLst/>
            </a:prstGeom>
            <a:effectLst/>
          </p:spPr>
        </p:pic>
        <p:pic>
          <p:nvPicPr>
            <p:cNvPr id="72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689011" y="1122125"/>
              <a:ext cx="841275" cy="863058"/>
            </a:xfrm>
            <a:prstGeom prst="rect">
              <a:avLst/>
            </a:prstGeom>
            <a:effectLst/>
          </p:spPr>
        </p:pic>
        <p:pic>
          <p:nvPicPr>
            <p:cNvPr id="72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635858" y="1121729"/>
              <a:ext cx="771756" cy="428575"/>
            </a:xfrm>
            <a:prstGeom prst="rect">
              <a:avLst/>
            </a:prstGeom>
            <a:effectLst/>
          </p:spPr>
        </p:pic>
        <p:pic>
          <p:nvPicPr>
            <p:cNvPr id="72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561415" y="-605450"/>
              <a:ext cx="115624" cy="371130"/>
            </a:xfrm>
            <a:prstGeom prst="rect">
              <a:avLst/>
            </a:prstGeom>
            <a:effectLst/>
          </p:spPr>
        </p:pic>
        <p:pic>
          <p:nvPicPr>
            <p:cNvPr id="72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277744" y="1665306"/>
              <a:ext cx="306250" cy="373840"/>
            </a:xfrm>
            <a:prstGeom prst="rect">
              <a:avLst/>
            </a:prstGeom>
            <a:effectLst/>
          </p:spPr>
        </p:pic>
        <p:pic>
          <p:nvPicPr>
            <p:cNvPr id="73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511676" y="-482781"/>
              <a:ext cx="325281" cy="1091750"/>
            </a:xfrm>
            <a:prstGeom prst="rect">
              <a:avLst/>
            </a:prstGeom>
            <a:effectLst/>
          </p:spPr>
        </p:pic>
        <p:pic>
          <p:nvPicPr>
            <p:cNvPr id="73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892855" y="-358638"/>
              <a:ext cx="618793" cy="1131840"/>
            </a:xfrm>
            <a:prstGeom prst="rect">
              <a:avLst/>
            </a:prstGeom>
            <a:effectLst/>
          </p:spPr>
        </p:pic>
        <p:pic>
          <p:nvPicPr>
            <p:cNvPr id="73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522096" y="920254"/>
              <a:ext cx="943547" cy="1125559"/>
            </a:xfrm>
            <a:prstGeom prst="rect">
              <a:avLst/>
            </a:prstGeom>
            <a:effectLst/>
          </p:spPr>
        </p:pic>
        <p:pic>
          <p:nvPicPr>
            <p:cNvPr id="73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090428" y="1402275"/>
              <a:ext cx="552513" cy="1081700"/>
            </a:xfrm>
            <a:prstGeom prst="rect">
              <a:avLst/>
            </a:prstGeom>
            <a:effectLst/>
          </p:spPr>
        </p:pic>
        <p:pic>
          <p:nvPicPr>
            <p:cNvPr id="73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213090" y="-574789"/>
              <a:ext cx="647104" cy="2958952"/>
            </a:xfrm>
            <a:prstGeom prst="rect">
              <a:avLst/>
            </a:prstGeom>
            <a:effectLst/>
          </p:spPr>
        </p:pic>
        <p:pic>
          <p:nvPicPr>
            <p:cNvPr id="74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964442" y="122899"/>
              <a:ext cx="587031" cy="1202667"/>
            </a:xfrm>
            <a:prstGeom prst="rect">
              <a:avLst/>
            </a:prstGeom>
            <a:effectLst/>
          </p:spPr>
        </p:pic>
        <p:pic>
          <p:nvPicPr>
            <p:cNvPr id="74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687571" y="3227966"/>
              <a:ext cx="1417908" cy="290882"/>
            </a:xfrm>
            <a:prstGeom prst="rect">
              <a:avLst/>
            </a:prstGeom>
            <a:effectLst/>
          </p:spPr>
        </p:pic>
        <p:pic>
          <p:nvPicPr>
            <p:cNvPr id="74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779565" y="3760881"/>
              <a:ext cx="1341245" cy="256320"/>
            </a:xfrm>
            <a:prstGeom prst="rect">
              <a:avLst/>
            </a:prstGeom>
            <a:effectLst/>
          </p:spPr>
        </p:pic>
        <p:pic>
          <p:nvPicPr>
            <p:cNvPr id="74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389609" y="2468955"/>
              <a:ext cx="833127" cy="2030437"/>
            </a:xfrm>
            <a:prstGeom prst="rect">
              <a:avLst/>
            </a:prstGeom>
            <a:effectLst/>
          </p:spPr>
        </p:pic>
        <p:pic>
          <p:nvPicPr>
            <p:cNvPr id="74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126841" y="2890625"/>
              <a:ext cx="1286359" cy="1481388"/>
            </a:xfrm>
            <a:prstGeom prst="rect">
              <a:avLst/>
            </a:prstGeom>
            <a:effectLst/>
          </p:spPr>
        </p:pic>
        <p:pic>
          <p:nvPicPr>
            <p:cNvPr id="75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972281" y="2143089"/>
              <a:ext cx="835238" cy="914422"/>
            </a:xfrm>
            <a:prstGeom prst="rect">
              <a:avLst/>
            </a:prstGeom>
            <a:effectLst/>
          </p:spPr>
        </p:pic>
        <p:pic>
          <p:nvPicPr>
            <p:cNvPr id="75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030315" y="2683625"/>
              <a:ext cx="1107136" cy="1406248"/>
            </a:xfrm>
            <a:prstGeom prst="rect">
              <a:avLst/>
            </a:prstGeom>
            <a:effectLst/>
          </p:spPr>
        </p:pic>
        <p:pic>
          <p:nvPicPr>
            <p:cNvPr id="75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160650" y="2484286"/>
              <a:ext cx="1371902" cy="298545"/>
            </a:xfrm>
            <a:prstGeom prst="rect">
              <a:avLst/>
            </a:prstGeom>
            <a:effectLst/>
          </p:spPr>
        </p:pic>
        <p:pic>
          <p:nvPicPr>
            <p:cNvPr id="75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996334" y="2162273"/>
              <a:ext cx="1532913" cy="2314930"/>
            </a:xfrm>
            <a:prstGeom prst="rect">
              <a:avLst/>
            </a:prstGeom>
            <a:effectLst/>
          </p:spPr>
        </p:pic>
        <p:pic>
          <p:nvPicPr>
            <p:cNvPr id="75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239409" y="2852298"/>
              <a:ext cx="174156" cy="1831918"/>
            </a:xfrm>
            <a:prstGeom prst="rect">
              <a:avLst/>
            </a:prstGeom>
            <a:effectLst/>
          </p:spPr>
        </p:pic>
        <p:pic>
          <p:nvPicPr>
            <p:cNvPr id="76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089383" y="2890632"/>
              <a:ext cx="106870" cy="1709472"/>
            </a:xfrm>
            <a:prstGeom prst="rect">
              <a:avLst/>
            </a:prstGeom>
            <a:effectLst/>
          </p:spPr>
        </p:pic>
        <p:pic>
          <p:nvPicPr>
            <p:cNvPr id="763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292025" y="3664974"/>
              <a:ext cx="812226" cy="237214"/>
            </a:xfrm>
            <a:prstGeom prst="rect">
              <a:avLst/>
            </a:prstGeom>
            <a:effectLst/>
          </p:spPr>
        </p:pic>
        <p:pic>
          <p:nvPicPr>
            <p:cNvPr id="765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-490840" y="5029674"/>
              <a:ext cx="1253095" cy="1276478"/>
            </a:xfrm>
            <a:prstGeom prst="rect">
              <a:avLst/>
            </a:prstGeom>
            <a:effectLst/>
          </p:spPr>
        </p:pic>
        <p:pic>
          <p:nvPicPr>
            <p:cNvPr id="767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311898" y="4723007"/>
              <a:ext cx="137544" cy="1509907"/>
            </a:xfrm>
            <a:prstGeom prst="rect">
              <a:avLst/>
            </a:prstGeom>
            <a:effectLst/>
          </p:spPr>
        </p:pic>
        <p:pic>
          <p:nvPicPr>
            <p:cNvPr id="769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94918" y="5535690"/>
              <a:ext cx="1129860" cy="136850"/>
            </a:xfrm>
            <a:prstGeom prst="rect">
              <a:avLst/>
            </a:prstGeom>
            <a:effectLst/>
          </p:spPr>
        </p:pic>
        <p:pic>
          <p:nvPicPr>
            <p:cNvPr id="771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764240" y="5313098"/>
              <a:ext cx="1479239" cy="667172"/>
            </a:xfrm>
            <a:prstGeom prst="rect">
              <a:avLst/>
            </a:prstGeom>
            <a:effectLst/>
          </p:spPr>
        </p:pic>
        <p:pic>
          <p:nvPicPr>
            <p:cNvPr id="773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167273" y="5167683"/>
              <a:ext cx="980891" cy="719540"/>
            </a:xfrm>
            <a:prstGeom prst="rect">
              <a:avLst/>
            </a:prstGeom>
            <a:effectLst/>
          </p:spPr>
        </p:pic>
        <p:pic>
          <p:nvPicPr>
            <p:cNvPr id="775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532205" y="568136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777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455300" y="5382353"/>
              <a:ext cx="244877" cy="91539"/>
            </a:xfrm>
            <a:prstGeom prst="rect">
              <a:avLst/>
            </a:prstGeom>
            <a:effectLst/>
          </p:spPr>
        </p:pic>
        <p:pic>
          <p:nvPicPr>
            <p:cNvPr id="779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03244" y="6509370"/>
              <a:ext cx="1965228" cy="1621434"/>
            </a:xfrm>
            <a:prstGeom prst="rect">
              <a:avLst/>
            </a:prstGeom>
            <a:effectLst/>
          </p:spPr>
        </p:pic>
        <p:pic>
          <p:nvPicPr>
            <p:cNvPr id="781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2782355" y="6509380"/>
              <a:ext cx="675792" cy="704886"/>
            </a:xfrm>
            <a:prstGeom prst="rect">
              <a:avLst/>
            </a:prstGeom>
            <a:effectLst/>
          </p:spPr>
        </p:pic>
        <p:pic>
          <p:nvPicPr>
            <p:cNvPr id="783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684259" y="6609046"/>
              <a:ext cx="850564" cy="796896"/>
            </a:xfrm>
            <a:prstGeom prst="rect">
              <a:avLst/>
            </a:prstGeom>
            <a:effectLst/>
          </p:spPr>
        </p:pic>
        <p:pic>
          <p:nvPicPr>
            <p:cNvPr id="785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731261" y="6609049"/>
              <a:ext cx="627226" cy="344551"/>
            </a:xfrm>
            <a:prstGeom prst="rect">
              <a:avLst/>
            </a:prstGeom>
            <a:effectLst/>
          </p:spPr>
        </p:pic>
        <p:pic>
          <p:nvPicPr>
            <p:cNvPr id="787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921932" y="6294708"/>
              <a:ext cx="211457" cy="950223"/>
            </a:xfrm>
            <a:prstGeom prst="rect">
              <a:avLst/>
            </a:prstGeom>
            <a:effectLst/>
          </p:spPr>
        </p:pic>
        <p:pic>
          <p:nvPicPr>
            <p:cNvPr id="789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707689" y="7115051"/>
              <a:ext cx="1221415" cy="98702"/>
            </a:xfrm>
            <a:prstGeom prst="rect">
              <a:avLst/>
            </a:prstGeom>
            <a:effectLst/>
          </p:spPr>
        </p:pic>
        <p:pic>
          <p:nvPicPr>
            <p:cNvPr id="791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964614" y="7398726"/>
              <a:ext cx="1034575" cy="176199"/>
            </a:xfrm>
            <a:prstGeom prst="rect">
              <a:avLst/>
            </a:prstGeom>
            <a:effectLst/>
          </p:spPr>
        </p:pic>
        <p:pic>
          <p:nvPicPr>
            <p:cNvPr id="793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4922970" y="6596819"/>
              <a:ext cx="1034566" cy="142100"/>
            </a:xfrm>
            <a:prstGeom prst="rect">
              <a:avLst/>
            </a:prstGeom>
            <a:effectLst/>
          </p:spPr>
        </p:pic>
        <p:pic>
          <p:nvPicPr>
            <p:cNvPr id="795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247203" y="5896033"/>
              <a:ext cx="139681" cy="1433238"/>
            </a:xfrm>
            <a:prstGeom prst="rect">
              <a:avLst/>
            </a:prstGeom>
            <a:effectLst/>
          </p:spPr>
        </p:pic>
        <p:pic>
          <p:nvPicPr>
            <p:cNvPr id="797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747687" y="5666028"/>
              <a:ext cx="145212" cy="1546373"/>
            </a:xfrm>
            <a:prstGeom prst="rect">
              <a:avLst/>
            </a:prstGeom>
            <a:effectLst/>
          </p:spPr>
        </p:pic>
        <p:pic>
          <p:nvPicPr>
            <p:cNvPr id="799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6073006" y="6455713"/>
              <a:ext cx="758549" cy="275538"/>
            </a:xfrm>
            <a:prstGeom prst="rect">
              <a:avLst/>
            </a:prstGeom>
            <a:effectLst/>
          </p:spPr>
        </p:pic>
        <p:pic>
          <p:nvPicPr>
            <p:cNvPr id="801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018093" y="5597018"/>
              <a:ext cx="1281424" cy="1360632"/>
            </a:xfrm>
            <a:prstGeom prst="rect">
              <a:avLst/>
            </a:prstGeom>
            <a:effectLst/>
          </p:spPr>
        </p:pic>
        <p:pic>
          <p:nvPicPr>
            <p:cNvPr id="803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766326" y="7322304"/>
              <a:ext cx="2499322" cy="290640"/>
            </a:xfrm>
            <a:prstGeom prst="rect">
              <a:avLst/>
            </a:prstGeom>
            <a:effectLst/>
          </p:spPr>
        </p:pic>
        <p:pic>
          <p:nvPicPr>
            <p:cNvPr id="805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172674" y="7520506"/>
              <a:ext cx="1000099" cy="124415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Drawing"/>
          <p:cNvGrpSpPr/>
          <p:nvPr/>
        </p:nvGrpSpPr>
        <p:grpSpPr>
          <a:xfrm>
            <a:off x="490910" y="6881"/>
            <a:ext cx="12465817" cy="9400038"/>
            <a:chOff x="-229137" y="-752135"/>
            <a:chExt cx="12465816" cy="9400037"/>
          </a:xfrm>
        </p:grpSpPr>
        <p:pic>
          <p:nvPicPr>
            <p:cNvPr id="80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98782" y="-390341"/>
              <a:ext cx="766209" cy="1460126"/>
            </a:xfrm>
            <a:prstGeom prst="rect">
              <a:avLst/>
            </a:prstGeom>
            <a:effectLst/>
          </p:spPr>
        </p:pic>
        <p:pic>
          <p:nvPicPr>
            <p:cNvPr id="81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29138" y="889586"/>
              <a:ext cx="1494570" cy="421212"/>
            </a:xfrm>
            <a:prstGeom prst="rect">
              <a:avLst/>
            </a:prstGeom>
            <a:effectLst/>
          </p:spPr>
        </p:pic>
        <p:pic>
          <p:nvPicPr>
            <p:cNvPr id="81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195" y="1088918"/>
              <a:ext cx="306214" cy="1272235"/>
            </a:xfrm>
            <a:prstGeom prst="rect">
              <a:avLst/>
            </a:prstGeom>
            <a:effectLst/>
          </p:spPr>
        </p:pic>
        <p:pic>
          <p:nvPicPr>
            <p:cNvPr id="81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83538" y="1042914"/>
              <a:ext cx="283219" cy="1103571"/>
            </a:xfrm>
            <a:prstGeom prst="rect">
              <a:avLst/>
            </a:prstGeom>
            <a:effectLst/>
          </p:spPr>
        </p:pic>
        <p:pic>
          <p:nvPicPr>
            <p:cNvPr id="81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526" y="1571926"/>
              <a:ext cx="766227" cy="183277"/>
            </a:xfrm>
            <a:prstGeom prst="rect">
              <a:avLst/>
            </a:prstGeom>
            <a:effectLst/>
          </p:spPr>
        </p:pic>
        <p:pic>
          <p:nvPicPr>
            <p:cNvPr id="81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74001" y="-321777"/>
              <a:ext cx="673116" cy="2698264"/>
            </a:xfrm>
            <a:prstGeom prst="rect">
              <a:avLst/>
            </a:prstGeom>
            <a:effectLst/>
          </p:spPr>
        </p:pic>
        <p:pic>
          <p:nvPicPr>
            <p:cNvPr id="82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739115" y="-260439"/>
              <a:ext cx="220696" cy="1279905"/>
            </a:xfrm>
            <a:prstGeom prst="rect">
              <a:avLst/>
            </a:prstGeom>
            <a:effectLst/>
          </p:spPr>
        </p:pic>
        <p:pic>
          <p:nvPicPr>
            <p:cNvPr id="82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55910" y="-383116"/>
              <a:ext cx="1456242" cy="219644"/>
            </a:xfrm>
            <a:prstGeom prst="rect">
              <a:avLst/>
            </a:prstGeom>
            <a:effectLst/>
          </p:spPr>
        </p:pic>
        <p:pic>
          <p:nvPicPr>
            <p:cNvPr id="82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32577" y="736246"/>
              <a:ext cx="1410235" cy="152874"/>
            </a:xfrm>
            <a:prstGeom prst="rect">
              <a:avLst/>
            </a:prstGeom>
            <a:effectLst/>
          </p:spPr>
        </p:pic>
        <p:pic>
          <p:nvPicPr>
            <p:cNvPr id="82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87027" y="1111920"/>
              <a:ext cx="1186460" cy="1045694"/>
            </a:xfrm>
            <a:prstGeom prst="rect">
              <a:avLst/>
            </a:prstGeom>
            <a:effectLst/>
          </p:spPr>
        </p:pic>
        <p:pic>
          <p:nvPicPr>
            <p:cNvPr id="82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707789" y="-735786"/>
              <a:ext cx="640006" cy="1359493"/>
            </a:xfrm>
            <a:prstGeom prst="rect">
              <a:avLst/>
            </a:prstGeom>
            <a:effectLst/>
          </p:spPr>
        </p:pic>
        <p:pic>
          <p:nvPicPr>
            <p:cNvPr id="83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388748" y="-557704"/>
              <a:ext cx="924775" cy="1320498"/>
            </a:xfrm>
            <a:prstGeom prst="rect">
              <a:avLst/>
            </a:prstGeom>
            <a:effectLst/>
          </p:spPr>
        </p:pic>
        <p:pic>
          <p:nvPicPr>
            <p:cNvPr id="83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605685" y="776139"/>
              <a:ext cx="1784513" cy="1217016"/>
            </a:xfrm>
            <a:prstGeom prst="rect">
              <a:avLst/>
            </a:prstGeom>
            <a:effectLst/>
          </p:spPr>
        </p:pic>
        <p:pic>
          <p:nvPicPr>
            <p:cNvPr id="83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508961" y="1309425"/>
              <a:ext cx="989944" cy="1291639"/>
            </a:xfrm>
            <a:prstGeom prst="rect">
              <a:avLst/>
            </a:prstGeom>
            <a:effectLst/>
          </p:spPr>
        </p:pic>
        <p:pic>
          <p:nvPicPr>
            <p:cNvPr id="83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589989" y="-752136"/>
              <a:ext cx="656719" cy="3226280"/>
            </a:xfrm>
            <a:prstGeom prst="rect">
              <a:avLst/>
            </a:prstGeom>
            <a:effectLst/>
          </p:spPr>
        </p:pic>
        <p:pic>
          <p:nvPicPr>
            <p:cNvPr id="83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37540" y="3603641"/>
              <a:ext cx="1072908" cy="244889"/>
            </a:xfrm>
            <a:prstGeom prst="rect">
              <a:avLst/>
            </a:prstGeom>
            <a:effectLst/>
          </p:spPr>
        </p:pic>
        <p:pic>
          <p:nvPicPr>
            <p:cNvPr id="84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23198" y="3971647"/>
              <a:ext cx="1410243" cy="206550"/>
            </a:xfrm>
            <a:prstGeom prst="rect">
              <a:avLst/>
            </a:prstGeom>
            <a:effectLst/>
          </p:spPr>
        </p:pic>
        <p:pic>
          <p:nvPicPr>
            <p:cNvPr id="84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840905" y="3460642"/>
              <a:ext cx="1019237" cy="211550"/>
            </a:xfrm>
            <a:prstGeom prst="rect">
              <a:avLst/>
            </a:prstGeom>
            <a:effectLst/>
          </p:spPr>
        </p:pic>
        <p:pic>
          <p:nvPicPr>
            <p:cNvPr id="84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121266" y="2614620"/>
              <a:ext cx="720950" cy="1236020"/>
            </a:xfrm>
            <a:prstGeom prst="rect">
              <a:avLst/>
            </a:prstGeom>
            <a:effectLst/>
          </p:spPr>
        </p:pic>
        <p:pic>
          <p:nvPicPr>
            <p:cNvPr id="84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584591" y="3948654"/>
              <a:ext cx="1517577" cy="329216"/>
            </a:xfrm>
            <a:prstGeom prst="rect">
              <a:avLst/>
            </a:prstGeom>
            <a:effectLst/>
          </p:spPr>
        </p:pic>
        <p:pic>
          <p:nvPicPr>
            <p:cNvPr id="84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190268" y="4071320"/>
              <a:ext cx="221884" cy="1226240"/>
            </a:xfrm>
            <a:prstGeom prst="rect">
              <a:avLst/>
            </a:prstGeom>
            <a:effectLst/>
          </p:spPr>
        </p:pic>
        <p:pic>
          <p:nvPicPr>
            <p:cNvPr id="85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734616" y="3979320"/>
              <a:ext cx="183548" cy="1379574"/>
            </a:xfrm>
            <a:prstGeom prst="rect">
              <a:avLst/>
            </a:prstGeom>
            <a:effectLst/>
          </p:spPr>
        </p:pic>
        <p:pic>
          <p:nvPicPr>
            <p:cNvPr id="85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182597" y="4661662"/>
              <a:ext cx="781565" cy="237219"/>
            </a:xfrm>
            <a:prstGeom prst="rect">
              <a:avLst/>
            </a:prstGeom>
            <a:effectLst/>
          </p:spPr>
        </p:pic>
        <p:pic>
          <p:nvPicPr>
            <p:cNvPr id="85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310633" y="2484283"/>
              <a:ext cx="688554" cy="2797943"/>
            </a:xfrm>
            <a:prstGeom prst="rect">
              <a:avLst/>
            </a:prstGeom>
            <a:effectLst/>
          </p:spPr>
        </p:pic>
        <p:pic>
          <p:nvPicPr>
            <p:cNvPr id="85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267988" y="2806297"/>
              <a:ext cx="152872" cy="1134228"/>
            </a:xfrm>
            <a:prstGeom prst="rect">
              <a:avLst/>
            </a:prstGeom>
            <a:effectLst/>
          </p:spPr>
        </p:pic>
        <p:pic>
          <p:nvPicPr>
            <p:cNvPr id="85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662299" y="2706627"/>
              <a:ext cx="1241570" cy="206547"/>
            </a:xfrm>
            <a:prstGeom prst="rect">
              <a:avLst/>
            </a:prstGeom>
            <a:effectLst/>
          </p:spPr>
        </p:pic>
        <p:pic>
          <p:nvPicPr>
            <p:cNvPr id="86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866235" y="414032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86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702905" y="3971656"/>
              <a:ext cx="1614972" cy="180270"/>
            </a:xfrm>
            <a:prstGeom prst="rect">
              <a:avLst/>
            </a:prstGeom>
            <a:effectLst/>
          </p:spPr>
        </p:pic>
        <p:pic>
          <p:nvPicPr>
            <p:cNvPr id="86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900308" y="4157560"/>
              <a:ext cx="1049571" cy="989178"/>
            </a:xfrm>
            <a:prstGeom prst="rect">
              <a:avLst/>
            </a:prstGeom>
            <a:effectLst/>
          </p:spPr>
        </p:pic>
        <p:pic>
          <p:nvPicPr>
            <p:cNvPr id="86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234005" y="2453618"/>
              <a:ext cx="777427" cy="1483072"/>
            </a:xfrm>
            <a:prstGeom prst="rect">
              <a:avLst/>
            </a:prstGeom>
            <a:effectLst/>
          </p:spPr>
        </p:pic>
        <p:pic>
          <p:nvPicPr>
            <p:cNvPr id="86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935343" y="2787846"/>
              <a:ext cx="901682" cy="1195159"/>
            </a:xfrm>
            <a:prstGeom prst="rect">
              <a:avLst/>
            </a:prstGeom>
            <a:effectLst/>
          </p:spPr>
        </p:pic>
        <p:pic>
          <p:nvPicPr>
            <p:cNvPr id="87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348660" y="4039396"/>
              <a:ext cx="1287918" cy="995524"/>
            </a:xfrm>
            <a:prstGeom prst="rect">
              <a:avLst/>
            </a:prstGeom>
            <a:effectLst/>
          </p:spPr>
        </p:pic>
        <p:pic>
          <p:nvPicPr>
            <p:cNvPr id="87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299693" y="4343335"/>
              <a:ext cx="544905" cy="1376607"/>
            </a:xfrm>
            <a:prstGeom prst="rect">
              <a:avLst/>
            </a:prstGeom>
            <a:effectLst/>
          </p:spPr>
        </p:pic>
        <p:pic>
          <p:nvPicPr>
            <p:cNvPr id="87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665197" y="2257120"/>
              <a:ext cx="861469" cy="3584778"/>
            </a:xfrm>
            <a:prstGeom prst="rect">
              <a:avLst/>
            </a:prstGeom>
            <a:effectLst/>
          </p:spPr>
        </p:pic>
        <p:pic>
          <p:nvPicPr>
            <p:cNvPr id="87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490615" y="2384620"/>
              <a:ext cx="472323" cy="3671951"/>
            </a:xfrm>
            <a:prstGeom prst="rect">
              <a:avLst/>
            </a:prstGeom>
            <a:effectLst/>
          </p:spPr>
        </p:pic>
        <p:pic>
          <p:nvPicPr>
            <p:cNvPr id="87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794724" y="2735822"/>
              <a:ext cx="769175" cy="1570221"/>
            </a:xfrm>
            <a:prstGeom prst="rect">
              <a:avLst/>
            </a:prstGeom>
            <a:effectLst/>
          </p:spPr>
        </p:pic>
        <p:pic>
          <p:nvPicPr>
            <p:cNvPr id="88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525816" y="4385663"/>
              <a:ext cx="1249807" cy="367544"/>
            </a:xfrm>
            <a:prstGeom prst="rect">
              <a:avLst/>
            </a:prstGeom>
            <a:effectLst/>
          </p:spPr>
        </p:pic>
        <p:pic>
          <p:nvPicPr>
            <p:cNvPr id="88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940403" y="4377998"/>
              <a:ext cx="145207" cy="1361492"/>
            </a:xfrm>
            <a:prstGeom prst="rect">
              <a:avLst/>
            </a:prstGeom>
            <a:effectLst/>
          </p:spPr>
        </p:pic>
        <p:pic>
          <p:nvPicPr>
            <p:cNvPr id="88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687388" y="4807332"/>
              <a:ext cx="927230" cy="838278"/>
            </a:xfrm>
            <a:prstGeom prst="rect">
              <a:avLst/>
            </a:prstGeom>
            <a:effectLst/>
          </p:spPr>
        </p:pic>
        <p:pic>
          <p:nvPicPr>
            <p:cNvPr id="88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546073" y="2645283"/>
              <a:ext cx="466262" cy="3717967"/>
            </a:xfrm>
            <a:prstGeom prst="rect">
              <a:avLst/>
            </a:prstGeom>
            <a:effectLst/>
          </p:spPr>
        </p:pic>
        <p:pic>
          <p:nvPicPr>
            <p:cNvPr id="88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920282" y="2752619"/>
              <a:ext cx="560693" cy="3273287"/>
            </a:xfrm>
            <a:prstGeom prst="rect">
              <a:avLst/>
            </a:prstGeom>
            <a:effectLst/>
          </p:spPr>
        </p:pic>
        <p:pic>
          <p:nvPicPr>
            <p:cNvPr id="89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075085" y="3664972"/>
              <a:ext cx="689558" cy="192323"/>
            </a:xfrm>
            <a:prstGeom prst="rect">
              <a:avLst/>
            </a:prstGeom>
            <a:effectLst/>
          </p:spPr>
        </p:pic>
        <p:pic>
          <p:nvPicPr>
            <p:cNvPr id="89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835320" y="2783291"/>
              <a:ext cx="159335" cy="1310577"/>
            </a:xfrm>
            <a:prstGeom prst="rect">
              <a:avLst/>
            </a:prstGeom>
            <a:effectLst/>
          </p:spPr>
        </p:pic>
        <p:pic>
          <p:nvPicPr>
            <p:cNvPr id="89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1217448" y="2798627"/>
              <a:ext cx="135343" cy="1295238"/>
            </a:xfrm>
            <a:prstGeom prst="rect">
              <a:avLst/>
            </a:prstGeom>
            <a:effectLst/>
          </p:spPr>
        </p:pic>
        <p:pic>
          <p:nvPicPr>
            <p:cNvPr id="89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780435" y="3442635"/>
              <a:ext cx="566889" cy="137546"/>
            </a:xfrm>
            <a:prstGeom prst="rect">
              <a:avLst/>
            </a:prstGeom>
            <a:effectLst/>
          </p:spPr>
        </p:pic>
        <p:pic>
          <p:nvPicPr>
            <p:cNvPr id="89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305098" y="4339663"/>
              <a:ext cx="865889" cy="191207"/>
            </a:xfrm>
            <a:prstGeom prst="rect">
              <a:avLst/>
            </a:prstGeom>
            <a:effectLst/>
          </p:spPr>
        </p:pic>
        <p:pic>
          <p:nvPicPr>
            <p:cNvPr id="90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435427" y="4772359"/>
              <a:ext cx="724826" cy="1427258"/>
            </a:xfrm>
            <a:prstGeom prst="rect">
              <a:avLst/>
            </a:prstGeom>
            <a:effectLst/>
          </p:spPr>
        </p:pic>
        <p:pic>
          <p:nvPicPr>
            <p:cNvPr id="903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895447" y="2292609"/>
              <a:ext cx="718470" cy="4032301"/>
            </a:xfrm>
            <a:prstGeom prst="rect">
              <a:avLst/>
            </a:prstGeom>
            <a:effectLst/>
          </p:spPr>
        </p:pic>
        <p:pic>
          <p:nvPicPr>
            <p:cNvPr id="905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567168" y="7207062"/>
              <a:ext cx="1221901" cy="1440840"/>
            </a:xfrm>
            <a:prstGeom prst="rect">
              <a:avLst/>
            </a:prstGeom>
            <a:effectLst/>
          </p:spPr>
        </p:pic>
        <p:pic>
          <p:nvPicPr>
            <p:cNvPr id="907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1079445" y="4604032"/>
              <a:ext cx="1157234" cy="2860098"/>
            </a:xfrm>
            <a:prstGeom prst="rect">
              <a:avLst/>
            </a:prstGeom>
            <a:effectLst/>
          </p:spPr>
        </p:pic>
      </p:grpSp>
      <p:grpSp>
        <p:nvGrpSpPr>
          <p:cNvPr id="914" name="Drawing"/>
          <p:cNvGrpSpPr/>
          <p:nvPr/>
        </p:nvGrpSpPr>
        <p:grpSpPr>
          <a:xfrm>
            <a:off x="7280287" y="690249"/>
            <a:ext cx="1408404" cy="1341872"/>
            <a:chOff x="-776926" y="-38100"/>
            <a:chExt cx="1408403" cy="1341870"/>
          </a:xfrm>
        </p:grpSpPr>
        <p:pic>
          <p:nvPicPr>
            <p:cNvPr id="910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75566" y="-38100"/>
              <a:ext cx="152401" cy="76200"/>
            </a:xfrm>
            <a:prstGeom prst="rect">
              <a:avLst/>
            </a:prstGeom>
            <a:effectLst/>
          </p:spPr>
        </p:pic>
        <p:pic>
          <p:nvPicPr>
            <p:cNvPr id="912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-776927" y="53897"/>
              <a:ext cx="1408405" cy="124987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Drawing"/>
          <p:cNvGrpSpPr/>
          <p:nvPr/>
        </p:nvGrpSpPr>
        <p:grpSpPr>
          <a:xfrm>
            <a:off x="1041271" y="429577"/>
            <a:ext cx="9438909" cy="8849048"/>
            <a:chOff x="-453127" y="-467443"/>
            <a:chExt cx="9438908" cy="8849047"/>
          </a:xfrm>
        </p:grpSpPr>
        <p:pic>
          <p:nvPicPr>
            <p:cNvPr id="916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11649" y="-329441"/>
              <a:ext cx="1095441" cy="1553289"/>
            </a:xfrm>
            <a:prstGeom prst="rect">
              <a:avLst/>
            </a:prstGeom>
            <a:effectLst/>
          </p:spPr>
        </p:pic>
        <p:pic>
          <p:nvPicPr>
            <p:cNvPr id="918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2112" y="283903"/>
              <a:ext cx="497988" cy="735316"/>
            </a:xfrm>
            <a:prstGeom prst="rect">
              <a:avLst/>
            </a:prstGeom>
            <a:effectLst/>
          </p:spPr>
        </p:pic>
        <p:pic>
          <p:nvPicPr>
            <p:cNvPr id="920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25380" y="-467444"/>
              <a:ext cx="100722" cy="1394898"/>
            </a:xfrm>
            <a:prstGeom prst="rect">
              <a:avLst/>
            </a:prstGeom>
            <a:effectLst/>
          </p:spPr>
        </p:pic>
        <p:pic>
          <p:nvPicPr>
            <p:cNvPr id="922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14206" y="-122446"/>
              <a:ext cx="1195569" cy="175880"/>
            </a:xfrm>
            <a:prstGeom prst="rect">
              <a:avLst/>
            </a:prstGeom>
            <a:effectLst/>
          </p:spPr>
        </p:pic>
        <p:pic>
          <p:nvPicPr>
            <p:cNvPr id="924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71899" y="21432"/>
              <a:ext cx="597558" cy="849862"/>
            </a:xfrm>
            <a:prstGeom prst="rect">
              <a:avLst/>
            </a:prstGeom>
            <a:effectLst/>
          </p:spPr>
        </p:pic>
        <p:pic>
          <p:nvPicPr>
            <p:cNvPr id="926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68257" y="444900"/>
              <a:ext cx="152889" cy="267893"/>
            </a:xfrm>
            <a:prstGeom prst="rect">
              <a:avLst/>
            </a:prstGeom>
            <a:effectLst/>
          </p:spPr>
        </p:pic>
        <p:pic>
          <p:nvPicPr>
            <p:cNvPr id="928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906591" y="-199114"/>
              <a:ext cx="122222" cy="237224"/>
            </a:xfrm>
            <a:prstGeom prst="rect">
              <a:avLst/>
            </a:prstGeom>
            <a:effectLst/>
          </p:spPr>
        </p:pic>
        <p:pic>
          <p:nvPicPr>
            <p:cNvPr id="930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4533" y="1892877"/>
              <a:ext cx="973471" cy="1539312"/>
            </a:xfrm>
            <a:prstGeom prst="rect">
              <a:avLst/>
            </a:prstGeom>
            <a:effectLst/>
          </p:spPr>
        </p:pic>
        <p:pic>
          <p:nvPicPr>
            <p:cNvPr id="932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812577" y="1594936"/>
              <a:ext cx="748148" cy="977472"/>
            </a:xfrm>
            <a:prstGeom prst="rect">
              <a:avLst/>
            </a:prstGeom>
            <a:effectLst/>
          </p:spPr>
        </p:pic>
        <p:pic>
          <p:nvPicPr>
            <p:cNvPr id="934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607791" y="2774505"/>
              <a:ext cx="1681685" cy="912051"/>
            </a:xfrm>
            <a:prstGeom prst="rect">
              <a:avLst/>
            </a:prstGeom>
            <a:effectLst/>
          </p:spPr>
        </p:pic>
        <p:pic>
          <p:nvPicPr>
            <p:cNvPr id="936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84588" y="2992833"/>
              <a:ext cx="676784" cy="1469223"/>
            </a:xfrm>
            <a:prstGeom prst="rect">
              <a:avLst/>
            </a:prstGeom>
            <a:effectLst/>
          </p:spPr>
        </p:pic>
        <p:pic>
          <p:nvPicPr>
            <p:cNvPr id="938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633399" y="1410931"/>
              <a:ext cx="525750" cy="1229982"/>
            </a:xfrm>
            <a:prstGeom prst="rect">
              <a:avLst/>
            </a:prstGeom>
            <a:effectLst/>
          </p:spPr>
        </p:pic>
        <p:pic>
          <p:nvPicPr>
            <p:cNvPr id="940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634950" y="1081258"/>
              <a:ext cx="671539" cy="1831917"/>
            </a:xfrm>
            <a:prstGeom prst="rect">
              <a:avLst/>
            </a:prstGeom>
            <a:effectLst/>
          </p:spPr>
        </p:pic>
        <p:pic>
          <p:nvPicPr>
            <p:cNvPr id="942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769640" y="2568622"/>
              <a:ext cx="1026896" cy="129876"/>
            </a:xfrm>
            <a:prstGeom prst="rect">
              <a:avLst/>
            </a:prstGeom>
            <a:effectLst/>
          </p:spPr>
        </p:pic>
        <p:pic>
          <p:nvPicPr>
            <p:cNvPr id="944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746638" y="2998651"/>
              <a:ext cx="950225" cy="129191"/>
            </a:xfrm>
            <a:prstGeom prst="rect">
              <a:avLst/>
            </a:prstGeom>
            <a:effectLst/>
          </p:spPr>
        </p:pic>
        <p:pic>
          <p:nvPicPr>
            <p:cNvPr id="946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372012" y="1380265"/>
              <a:ext cx="657029" cy="1289705"/>
            </a:xfrm>
            <a:prstGeom prst="rect">
              <a:avLst/>
            </a:prstGeom>
            <a:effectLst/>
          </p:spPr>
        </p:pic>
        <p:pic>
          <p:nvPicPr>
            <p:cNvPr id="948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217804" y="1280586"/>
              <a:ext cx="740778" cy="1377018"/>
            </a:xfrm>
            <a:prstGeom prst="rect">
              <a:avLst/>
            </a:prstGeom>
            <a:effectLst/>
          </p:spPr>
        </p:pic>
        <p:pic>
          <p:nvPicPr>
            <p:cNvPr id="950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158386" y="989255"/>
              <a:ext cx="734779" cy="1870253"/>
            </a:xfrm>
            <a:prstGeom prst="rect">
              <a:avLst/>
            </a:prstGeom>
            <a:effectLst/>
          </p:spPr>
        </p:pic>
        <p:pic>
          <p:nvPicPr>
            <p:cNvPr id="952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978445" y="3121814"/>
              <a:ext cx="2815821" cy="1073703"/>
            </a:xfrm>
            <a:prstGeom prst="rect">
              <a:avLst/>
            </a:prstGeom>
            <a:effectLst/>
          </p:spPr>
        </p:pic>
        <p:pic>
          <p:nvPicPr>
            <p:cNvPr id="954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391696" y="3327637"/>
              <a:ext cx="175876" cy="983449"/>
            </a:xfrm>
            <a:prstGeom prst="rect">
              <a:avLst/>
            </a:prstGeom>
            <a:effectLst/>
          </p:spPr>
        </p:pic>
        <p:pic>
          <p:nvPicPr>
            <p:cNvPr id="956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643733" y="3680315"/>
              <a:ext cx="368517" cy="796887"/>
            </a:xfrm>
            <a:prstGeom prst="rect">
              <a:avLst/>
            </a:prstGeom>
            <a:effectLst/>
          </p:spPr>
        </p:pic>
        <p:pic>
          <p:nvPicPr>
            <p:cNvPr id="958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150716" y="3767062"/>
              <a:ext cx="835065" cy="1338259"/>
            </a:xfrm>
            <a:prstGeom prst="rect">
              <a:avLst/>
            </a:prstGeom>
            <a:effectLst/>
          </p:spPr>
        </p:pic>
        <p:pic>
          <p:nvPicPr>
            <p:cNvPr id="960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390149" y="4945241"/>
              <a:ext cx="700017" cy="1349009"/>
            </a:xfrm>
            <a:prstGeom prst="rect">
              <a:avLst/>
            </a:prstGeom>
            <a:effectLst/>
          </p:spPr>
        </p:pic>
        <p:pic>
          <p:nvPicPr>
            <p:cNvPr id="962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45872" y="5489710"/>
              <a:ext cx="781557" cy="703017"/>
            </a:xfrm>
            <a:prstGeom prst="rect">
              <a:avLst/>
            </a:prstGeom>
            <a:effectLst/>
          </p:spPr>
        </p:pic>
        <p:pic>
          <p:nvPicPr>
            <p:cNvPr id="964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65113" y="5367012"/>
              <a:ext cx="652665" cy="612203"/>
            </a:xfrm>
            <a:prstGeom prst="rect">
              <a:avLst/>
            </a:prstGeom>
            <a:effectLst/>
          </p:spPr>
        </p:pic>
        <p:pic>
          <p:nvPicPr>
            <p:cNvPr id="966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772951" y="5474067"/>
              <a:ext cx="1186851" cy="656301"/>
            </a:xfrm>
            <a:prstGeom prst="rect">
              <a:avLst/>
            </a:prstGeom>
            <a:effectLst/>
          </p:spPr>
        </p:pic>
        <p:pic>
          <p:nvPicPr>
            <p:cNvPr id="968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691928" y="5259684"/>
              <a:ext cx="950223" cy="749116"/>
            </a:xfrm>
            <a:prstGeom prst="rect">
              <a:avLst/>
            </a:prstGeom>
            <a:effectLst/>
          </p:spPr>
        </p:pic>
        <p:pic>
          <p:nvPicPr>
            <p:cNvPr id="970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504284" y="5075678"/>
              <a:ext cx="589966" cy="1141903"/>
            </a:xfrm>
            <a:prstGeom prst="rect">
              <a:avLst/>
            </a:prstGeom>
            <a:effectLst/>
          </p:spPr>
        </p:pic>
        <p:pic>
          <p:nvPicPr>
            <p:cNvPr id="972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964615" y="5199055"/>
              <a:ext cx="1241571" cy="879369"/>
            </a:xfrm>
            <a:prstGeom prst="rect">
              <a:avLst/>
            </a:prstGeom>
            <a:effectLst/>
          </p:spPr>
        </p:pic>
        <p:pic>
          <p:nvPicPr>
            <p:cNvPr id="974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453128" y="6540214"/>
              <a:ext cx="921208" cy="1548069"/>
            </a:xfrm>
            <a:prstGeom prst="rect">
              <a:avLst/>
            </a:prstGeom>
            <a:effectLst/>
          </p:spPr>
        </p:pic>
        <p:pic>
          <p:nvPicPr>
            <p:cNvPr id="976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23887" y="6371377"/>
              <a:ext cx="587544" cy="1494577"/>
            </a:xfrm>
            <a:prstGeom prst="rect">
              <a:avLst/>
            </a:prstGeom>
            <a:effectLst/>
          </p:spPr>
        </p:pic>
        <p:pic>
          <p:nvPicPr>
            <p:cNvPr id="978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354368" y="6417379"/>
              <a:ext cx="194742" cy="1309419"/>
            </a:xfrm>
            <a:prstGeom prst="rect">
              <a:avLst/>
            </a:prstGeom>
            <a:effectLst/>
          </p:spPr>
        </p:pic>
        <p:pic>
          <p:nvPicPr>
            <p:cNvPr id="980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610904" y="7122726"/>
              <a:ext cx="551548" cy="580346"/>
            </a:xfrm>
            <a:prstGeom prst="rect">
              <a:avLst/>
            </a:prstGeom>
            <a:effectLst/>
          </p:spPr>
        </p:pic>
        <p:pic>
          <p:nvPicPr>
            <p:cNvPr id="982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178250" y="6832888"/>
              <a:ext cx="619734" cy="1181342"/>
            </a:xfrm>
            <a:prstGeom prst="rect">
              <a:avLst/>
            </a:prstGeom>
            <a:effectLst/>
          </p:spPr>
        </p:pic>
        <p:pic>
          <p:nvPicPr>
            <p:cNvPr id="984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791589" y="6313812"/>
              <a:ext cx="537905" cy="1613468"/>
            </a:xfrm>
            <a:prstGeom prst="rect">
              <a:avLst/>
            </a:prstGeom>
            <a:effectLst/>
          </p:spPr>
        </p:pic>
        <p:pic>
          <p:nvPicPr>
            <p:cNvPr id="986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566831" y="6954057"/>
              <a:ext cx="742334" cy="129869"/>
            </a:xfrm>
            <a:prstGeom prst="rect">
              <a:avLst/>
            </a:prstGeom>
            <a:effectLst/>
          </p:spPr>
        </p:pic>
        <p:pic>
          <p:nvPicPr>
            <p:cNvPr id="988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535279" y="7306732"/>
              <a:ext cx="789220" cy="145205"/>
            </a:xfrm>
            <a:prstGeom prst="rect">
              <a:avLst/>
            </a:prstGeom>
            <a:effectLst/>
          </p:spPr>
        </p:pic>
        <p:pic>
          <p:nvPicPr>
            <p:cNvPr id="990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444325" y="6294709"/>
              <a:ext cx="137542" cy="1026896"/>
            </a:xfrm>
            <a:prstGeom prst="rect">
              <a:avLst/>
            </a:prstGeom>
            <a:effectLst/>
          </p:spPr>
        </p:pic>
        <p:pic>
          <p:nvPicPr>
            <p:cNvPr id="992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777299" y="7214719"/>
              <a:ext cx="1333578" cy="175738"/>
            </a:xfrm>
            <a:prstGeom prst="rect">
              <a:avLst/>
            </a:prstGeom>
            <a:effectLst/>
          </p:spPr>
        </p:pic>
        <p:pic>
          <p:nvPicPr>
            <p:cNvPr id="994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129984" y="7404613"/>
              <a:ext cx="665334" cy="976992"/>
            </a:xfrm>
            <a:prstGeom prst="rect">
              <a:avLst/>
            </a:prstGeom>
            <a:effectLst/>
          </p:spPr>
        </p:pic>
        <p:pic>
          <p:nvPicPr>
            <p:cNvPr id="996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356187" y="6248095"/>
              <a:ext cx="746409" cy="1306779"/>
            </a:xfrm>
            <a:prstGeom prst="rect">
              <a:avLst/>
            </a:prstGeom>
            <a:effectLst/>
          </p:spPr>
        </p:pic>
        <p:pic>
          <p:nvPicPr>
            <p:cNvPr id="998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916355" y="6711274"/>
              <a:ext cx="847884" cy="147710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2" name="Drawing"/>
          <p:cNvGrpSpPr/>
          <p:nvPr/>
        </p:nvGrpSpPr>
        <p:grpSpPr>
          <a:xfrm>
            <a:off x="1209141" y="337564"/>
            <a:ext cx="11617255" cy="6973813"/>
            <a:chOff x="-1473617" y="-1732481"/>
            <a:chExt cx="11617254" cy="6973812"/>
          </a:xfrm>
        </p:grpSpPr>
        <p:pic>
          <p:nvPicPr>
            <p:cNvPr id="1002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02833" y="-206779"/>
              <a:ext cx="1241570" cy="260213"/>
            </a:xfrm>
            <a:prstGeom prst="rect">
              <a:avLst/>
            </a:prstGeom>
            <a:effectLst/>
          </p:spPr>
        </p:pic>
        <p:pic>
          <p:nvPicPr>
            <p:cNvPr id="1004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919152" y="513911"/>
              <a:ext cx="1095891" cy="91536"/>
            </a:xfrm>
            <a:prstGeom prst="rect">
              <a:avLst/>
            </a:prstGeom>
            <a:effectLst/>
          </p:spPr>
        </p:pic>
        <p:pic>
          <p:nvPicPr>
            <p:cNvPr id="1006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6877" y="-498114"/>
              <a:ext cx="973224" cy="168206"/>
            </a:xfrm>
            <a:prstGeom prst="rect">
              <a:avLst/>
            </a:prstGeom>
            <a:effectLst/>
          </p:spPr>
        </p:pic>
        <p:pic>
          <p:nvPicPr>
            <p:cNvPr id="1008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55502" y="-1538487"/>
              <a:ext cx="835963" cy="1602444"/>
            </a:xfrm>
            <a:prstGeom prst="rect">
              <a:avLst/>
            </a:prstGeom>
            <a:effectLst/>
          </p:spPr>
        </p:pic>
        <p:pic>
          <p:nvPicPr>
            <p:cNvPr id="1010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81552" y="138227"/>
              <a:ext cx="1923922" cy="336886"/>
            </a:xfrm>
            <a:prstGeom prst="rect">
              <a:avLst/>
            </a:prstGeom>
            <a:effectLst/>
          </p:spPr>
        </p:pic>
        <p:pic>
          <p:nvPicPr>
            <p:cNvPr id="1012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87572" y="352907"/>
              <a:ext cx="183547" cy="1415443"/>
            </a:xfrm>
            <a:prstGeom prst="rect">
              <a:avLst/>
            </a:prstGeom>
            <a:effectLst/>
          </p:spPr>
        </p:pic>
        <p:pic>
          <p:nvPicPr>
            <p:cNvPr id="1014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93253" y="544579"/>
              <a:ext cx="191206" cy="1444662"/>
            </a:xfrm>
            <a:prstGeom prst="rect">
              <a:avLst/>
            </a:prstGeom>
            <a:effectLst/>
          </p:spPr>
        </p:pic>
        <p:pic>
          <p:nvPicPr>
            <p:cNvPr id="1016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41895" y="1111917"/>
              <a:ext cx="766231" cy="283220"/>
            </a:xfrm>
            <a:prstGeom prst="rect">
              <a:avLst/>
            </a:prstGeom>
            <a:effectLst/>
          </p:spPr>
        </p:pic>
        <p:pic>
          <p:nvPicPr>
            <p:cNvPr id="1018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03701" y="-1571477"/>
              <a:ext cx="591795" cy="3418959"/>
            </a:xfrm>
            <a:prstGeom prst="rect">
              <a:avLst/>
            </a:prstGeom>
            <a:effectLst/>
          </p:spPr>
        </p:pic>
        <p:pic>
          <p:nvPicPr>
            <p:cNvPr id="1020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102628" y="-1134465"/>
              <a:ext cx="214211" cy="1310569"/>
            </a:xfrm>
            <a:prstGeom prst="rect">
              <a:avLst/>
            </a:prstGeom>
            <a:effectLst/>
          </p:spPr>
        </p:pic>
        <p:pic>
          <p:nvPicPr>
            <p:cNvPr id="1022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519939" y="-1172803"/>
              <a:ext cx="1318248" cy="298559"/>
            </a:xfrm>
            <a:prstGeom prst="rect">
              <a:avLst/>
            </a:prstGeom>
            <a:effectLst/>
          </p:spPr>
        </p:pic>
        <p:pic>
          <p:nvPicPr>
            <p:cNvPr id="1024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542947" y="323664"/>
              <a:ext cx="1218565" cy="113115"/>
            </a:xfrm>
            <a:prstGeom prst="rect">
              <a:avLst/>
            </a:prstGeom>
            <a:effectLst/>
          </p:spPr>
        </p:pic>
        <p:pic>
          <p:nvPicPr>
            <p:cNvPr id="1026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765791" y="728577"/>
              <a:ext cx="942050" cy="1035542"/>
            </a:xfrm>
            <a:prstGeom prst="rect">
              <a:avLst/>
            </a:prstGeom>
            <a:effectLst/>
          </p:spPr>
        </p:pic>
        <p:pic>
          <p:nvPicPr>
            <p:cNvPr id="1028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462960" y="-1732482"/>
              <a:ext cx="742426" cy="3633634"/>
            </a:xfrm>
            <a:prstGeom prst="rect">
              <a:avLst/>
            </a:prstGeom>
            <a:effectLst/>
          </p:spPr>
        </p:pic>
        <p:pic>
          <p:nvPicPr>
            <p:cNvPr id="1030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097504" y="-1533137"/>
              <a:ext cx="653030" cy="3855965"/>
            </a:xfrm>
            <a:prstGeom prst="rect">
              <a:avLst/>
            </a:prstGeom>
            <a:effectLst/>
          </p:spPr>
        </p:pic>
        <p:pic>
          <p:nvPicPr>
            <p:cNvPr id="1032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842998" y="-1211136"/>
              <a:ext cx="252551" cy="1394909"/>
            </a:xfrm>
            <a:prstGeom prst="rect">
              <a:avLst/>
            </a:prstGeom>
            <a:effectLst/>
          </p:spPr>
        </p:pic>
        <p:pic>
          <p:nvPicPr>
            <p:cNvPr id="1034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321653" y="337573"/>
              <a:ext cx="1088226" cy="83869"/>
            </a:xfrm>
            <a:prstGeom prst="rect">
              <a:avLst/>
            </a:prstGeom>
            <a:effectLst/>
          </p:spPr>
        </p:pic>
        <p:pic>
          <p:nvPicPr>
            <p:cNvPr id="1036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536323" y="544576"/>
              <a:ext cx="106881" cy="1049901"/>
            </a:xfrm>
            <a:prstGeom prst="rect">
              <a:avLst/>
            </a:prstGeom>
            <a:effectLst/>
          </p:spPr>
        </p:pic>
        <p:pic>
          <p:nvPicPr>
            <p:cNvPr id="1038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950327" y="506236"/>
              <a:ext cx="169953" cy="1203236"/>
            </a:xfrm>
            <a:prstGeom prst="rect">
              <a:avLst/>
            </a:prstGeom>
            <a:effectLst/>
          </p:spPr>
        </p:pic>
        <p:pic>
          <p:nvPicPr>
            <p:cNvPr id="1040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459658" y="1058257"/>
              <a:ext cx="566879" cy="83868"/>
            </a:xfrm>
            <a:prstGeom prst="rect">
              <a:avLst/>
            </a:prstGeom>
            <a:effectLst/>
          </p:spPr>
        </p:pic>
        <p:pic>
          <p:nvPicPr>
            <p:cNvPr id="1042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477038" y="-1272463"/>
              <a:ext cx="544072" cy="1449710"/>
            </a:xfrm>
            <a:prstGeom prst="rect">
              <a:avLst/>
            </a:prstGeom>
            <a:effectLst/>
          </p:spPr>
        </p:pic>
        <p:pic>
          <p:nvPicPr>
            <p:cNvPr id="1044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057929" y="-1062356"/>
              <a:ext cx="825916" cy="1288310"/>
            </a:xfrm>
            <a:prstGeom prst="rect">
              <a:avLst/>
            </a:prstGeom>
            <a:effectLst/>
          </p:spPr>
        </p:pic>
        <p:pic>
          <p:nvPicPr>
            <p:cNvPr id="1046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246935" y="516224"/>
              <a:ext cx="1343638" cy="842545"/>
            </a:xfrm>
            <a:prstGeom prst="rect">
              <a:avLst/>
            </a:prstGeom>
            <a:effectLst/>
          </p:spPr>
        </p:pic>
        <p:pic>
          <p:nvPicPr>
            <p:cNvPr id="1048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031355" y="836054"/>
              <a:ext cx="93043" cy="634909"/>
            </a:xfrm>
            <a:prstGeom prst="rect">
              <a:avLst/>
            </a:prstGeom>
            <a:effectLst/>
          </p:spPr>
        </p:pic>
        <p:pic>
          <p:nvPicPr>
            <p:cNvPr id="1050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069687" y="904913"/>
              <a:ext cx="528560" cy="531516"/>
            </a:xfrm>
            <a:prstGeom prst="rect">
              <a:avLst/>
            </a:prstGeom>
            <a:effectLst/>
          </p:spPr>
        </p:pic>
        <p:pic>
          <p:nvPicPr>
            <p:cNvPr id="1052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631852" y="900997"/>
              <a:ext cx="455263" cy="1333419"/>
            </a:xfrm>
            <a:prstGeom prst="rect">
              <a:avLst/>
            </a:prstGeom>
            <a:effectLst/>
          </p:spPr>
        </p:pic>
        <p:pic>
          <p:nvPicPr>
            <p:cNvPr id="1054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805705" y="-1611176"/>
              <a:ext cx="720222" cy="4194674"/>
            </a:xfrm>
            <a:prstGeom prst="rect">
              <a:avLst/>
            </a:prstGeom>
            <a:effectLst/>
          </p:spPr>
        </p:pic>
        <p:pic>
          <p:nvPicPr>
            <p:cNvPr id="1056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626669" y="-498115"/>
              <a:ext cx="1056955" cy="1348307"/>
            </a:xfrm>
            <a:prstGeom prst="rect">
              <a:avLst/>
            </a:prstGeom>
            <a:effectLst/>
          </p:spPr>
        </p:pic>
        <p:pic>
          <p:nvPicPr>
            <p:cNvPr id="1058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607417" y="-429118"/>
              <a:ext cx="459553" cy="709053"/>
            </a:xfrm>
            <a:prstGeom prst="rect">
              <a:avLst/>
            </a:prstGeom>
            <a:effectLst/>
          </p:spPr>
        </p:pic>
        <p:pic>
          <p:nvPicPr>
            <p:cNvPr id="1060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645746" y="-168444"/>
              <a:ext cx="497891" cy="306220"/>
            </a:xfrm>
            <a:prstGeom prst="rect">
              <a:avLst/>
            </a:prstGeom>
            <a:effectLst/>
          </p:spPr>
        </p:pic>
        <p:pic>
          <p:nvPicPr>
            <p:cNvPr id="1062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576741" y="-213628"/>
              <a:ext cx="516651" cy="113736"/>
            </a:xfrm>
            <a:prstGeom prst="rect">
              <a:avLst/>
            </a:prstGeom>
            <a:effectLst/>
          </p:spPr>
        </p:pic>
        <p:pic>
          <p:nvPicPr>
            <p:cNvPr id="1064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753078" y="-375444"/>
              <a:ext cx="152883" cy="597559"/>
            </a:xfrm>
            <a:prstGeom prst="rect">
              <a:avLst/>
            </a:prstGeom>
            <a:effectLst/>
          </p:spPr>
        </p:pic>
        <p:pic>
          <p:nvPicPr>
            <p:cNvPr id="1066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684087" y="-306442"/>
              <a:ext cx="344543" cy="175873"/>
            </a:xfrm>
            <a:prstGeom prst="rect">
              <a:avLst/>
            </a:prstGeom>
            <a:effectLst/>
          </p:spPr>
        </p:pic>
        <p:pic>
          <p:nvPicPr>
            <p:cNvPr id="1068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1473618" y="3007144"/>
              <a:ext cx="1343692" cy="1625800"/>
            </a:xfrm>
            <a:prstGeom prst="rect">
              <a:avLst/>
            </a:prstGeom>
            <a:effectLst/>
          </p:spPr>
        </p:pic>
        <p:pic>
          <p:nvPicPr>
            <p:cNvPr id="1070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372979" y="3523561"/>
              <a:ext cx="925403" cy="928563"/>
            </a:xfrm>
            <a:prstGeom prst="rect">
              <a:avLst/>
            </a:prstGeom>
            <a:effectLst/>
          </p:spPr>
        </p:pic>
        <p:pic>
          <p:nvPicPr>
            <p:cNvPr id="1072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313478" y="3933317"/>
              <a:ext cx="973233" cy="241019"/>
            </a:xfrm>
            <a:prstGeom prst="rect">
              <a:avLst/>
            </a:prstGeom>
            <a:effectLst/>
          </p:spPr>
        </p:pic>
        <p:pic>
          <p:nvPicPr>
            <p:cNvPr id="1074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27656" y="2928965"/>
              <a:ext cx="376583" cy="910423"/>
            </a:xfrm>
            <a:prstGeom prst="rect">
              <a:avLst/>
            </a:prstGeom>
            <a:effectLst/>
          </p:spPr>
        </p:pic>
        <p:pic>
          <p:nvPicPr>
            <p:cNvPr id="1076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84210" y="3158971"/>
              <a:ext cx="865886" cy="597547"/>
            </a:xfrm>
            <a:prstGeom prst="rect">
              <a:avLst/>
            </a:prstGeom>
            <a:effectLst/>
          </p:spPr>
        </p:pic>
        <p:pic>
          <p:nvPicPr>
            <p:cNvPr id="1078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7535" y="3105301"/>
              <a:ext cx="904230" cy="190917"/>
            </a:xfrm>
            <a:prstGeom prst="rect">
              <a:avLst/>
            </a:prstGeom>
            <a:effectLst/>
          </p:spPr>
        </p:pic>
        <p:pic>
          <p:nvPicPr>
            <p:cNvPr id="1080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22867" y="2714286"/>
              <a:ext cx="612893" cy="1203240"/>
            </a:xfrm>
            <a:prstGeom prst="rect">
              <a:avLst/>
            </a:prstGeom>
            <a:effectLst/>
          </p:spPr>
        </p:pic>
        <p:pic>
          <p:nvPicPr>
            <p:cNvPr id="1082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493347" y="3695648"/>
              <a:ext cx="546436" cy="145215"/>
            </a:xfrm>
            <a:prstGeom prst="rect">
              <a:avLst/>
            </a:prstGeom>
            <a:effectLst/>
          </p:spPr>
        </p:pic>
        <p:pic>
          <p:nvPicPr>
            <p:cNvPr id="1084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419231" y="3971653"/>
              <a:ext cx="881230" cy="244883"/>
            </a:xfrm>
            <a:prstGeom prst="rect">
              <a:avLst/>
            </a:prstGeom>
            <a:effectLst/>
          </p:spPr>
        </p:pic>
        <p:pic>
          <p:nvPicPr>
            <p:cNvPr id="1086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124579" y="3519308"/>
              <a:ext cx="827561" cy="120009"/>
            </a:xfrm>
            <a:prstGeom prst="rect">
              <a:avLst/>
            </a:prstGeom>
            <a:effectLst/>
          </p:spPr>
        </p:pic>
        <p:pic>
          <p:nvPicPr>
            <p:cNvPr id="1088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244543" y="2813964"/>
              <a:ext cx="175269" cy="1633578"/>
            </a:xfrm>
            <a:prstGeom prst="rect">
              <a:avLst/>
            </a:prstGeom>
            <a:effectLst/>
          </p:spPr>
        </p:pic>
        <p:pic>
          <p:nvPicPr>
            <p:cNvPr id="1090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159598" y="2645284"/>
              <a:ext cx="795477" cy="1761437"/>
            </a:xfrm>
            <a:prstGeom prst="rect">
              <a:avLst/>
            </a:prstGeom>
            <a:effectLst/>
          </p:spPr>
        </p:pic>
        <p:pic>
          <p:nvPicPr>
            <p:cNvPr id="1092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001566" y="4477975"/>
              <a:ext cx="89490" cy="107306"/>
            </a:xfrm>
            <a:prstGeom prst="rect">
              <a:avLst/>
            </a:prstGeom>
            <a:effectLst/>
          </p:spPr>
        </p:pic>
        <p:pic>
          <p:nvPicPr>
            <p:cNvPr id="1094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060848" y="2736674"/>
              <a:ext cx="1022557" cy="1656200"/>
            </a:xfrm>
            <a:prstGeom prst="rect">
              <a:avLst/>
            </a:prstGeom>
            <a:effectLst/>
          </p:spPr>
        </p:pic>
        <p:pic>
          <p:nvPicPr>
            <p:cNvPr id="1096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582322" y="2744962"/>
              <a:ext cx="114542" cy="1264567"/>
            </a:xfrm>
            <a:prstGeom prst="rect">
              <a:avLst/>
            </a:prstGeom>
            <a:effectLst/>
          </p:spPr>
        </p:pic>
        <p:pic>
          <p:nvPicPr>
            <p:cNvPr id="1098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850667" y="3342976"/>
              <a:ext cx="440678" cy="988555"/>
            </a:xfrm>
            <a:prstGeom prst="rect">
              <a:avLst/>
            </a:prstGeom>
            <a:effectLst/>
          </p:spPr>
        </p:pic>
        <p:pic>
          <p:nvPicPr>
            <p:cNvPr id="1100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487010" y="3301325"/>
              <a:ext cx="920554" cy="19400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Drawing"/>
          <p:cNvGrpSpPr/>
          <p:nvPr/>
        </p:nvGrpSpPr>
        <p:grpSpPr>
          <a:xfrm>
            <a:off x="191901" y="167408"/>
            <a:ext cx="12536961" cy="9661257"/>
            <a:chOff x="-1187494" y="-1404293"/>
            <a:chExt cx="12536960" cy="9661256"/>
          </a:xfrm>
        </p:grpSpPr>
        <p:pic>
          <p:nvPicPr>
            <p:cNvPr id="1104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4465" y="234"/>
              <a:ext cx="114536" cy="1164892"/>
            </a:xfrm>
            <a:prstGeom prst="rect">
              <a:avLst/>
            </a:prstGeom>
            <a:effectLst/>
          </p:spPr>
        </p:pic>
        <p:pic>
          <p:nvPicPr>
            <p:cNvPr id="1106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103156" y="659582"/>
              <a:ext cx="735549" cy="76201"/>
            </a:xfrm>
            <a:prstGeom prst="rect">
              <a:avLst/>
            </a:prstGeom>
            <a:effectLst/>
          </p:spPr>
        </p:pic>
        <p:pic>
          <p:nvPicPr>
            <p:cNvPr id="1108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187495" y="889584"/>
              <a:ext cx="758563" cy="260218"/>
            </a:xfrm>
            <a:prstGeom prst="rect">
              <a:avLst/>
            </a:prstGeom>
            <a:effectLst/>
          </p:spPr>
        </p:pic>
        <p:pic>
          <p:nvPicPr>
            <p:cNvPr id="1110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59806" y="222570"/>
              <a:ext cx="635893" cy="275551"/>
            </a:xfrm>
            <a:prstGeom prst="rect">
              <a:avLst/>
            </a:prstGeom>
            <a:effectLst/>
          </p:spPr>
        </p:pic>
        <p:pic>
          <p:nvPicPr>
            <p:cNvPr id="1112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27871" y="-892054"/>
              <a:ext cx="895914" cy="1735173"/>
            </a:xfrm>
            <a:prstGeom prst="rect">
              <a:avLst/>
            </a:prstGeom>
            <a:effectLst/>
          </p:spPr>
        </p:pic>
        <p:pic>
          <p:nvPicPr>
            <p:cNvPr id="1114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61586" y="-843126"/>
              <a:ext cx="306220" cy="1479247"/>
            </a:xfrm>
            <a:prstGeom prst="rect">
              <a:avLst/>
            </a:prstGeom>
            <a:effectLst/>
          </p:spPr>
        </p:pic>
        <p:pic>
          <p:nvPicPr>
            <p:cNvPr id="1116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86902" y="-896795"/>
              <a:ext cx="1448584" cy="436561"/>
            </a:xfrm>
            <a:prstGeom prst="rect">
              <a:avLst/>
            </a:prstGeom>
            <a:effectLst/>
          </p:spPr>
        </p:pic>
        <p:pic>
          <p:nvPicPr>
            <p:cNvPr id="1118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65564" y="966870"/>
              <a:ext cx="2123252" cy="152258"/>
            </a:xfrm>
            <a:prstGeom prst="rect">
              <a:avLst/>
            </a:prstGeom>
            <a:effectLst/>
          </p:spPr>
        </p:pic>
        <p:pic>
          <p:nvPicPr>
            <p:cNvPr id="1120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939067" y="1288263"/>
              <a:ext cx="200392" cy="1272238"/>
            </a:xfrm>
            <a:prstGeom prst="rect">
              <a:avLst/>
            </a:prstGeom>
            <a:effectLst/>
          </p:spPr>
        </p:pic>
        <p:pic>
          <p:nvPicPr>
            <p:cNvPr id="1122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438914" y="1081248"/>
              <a:ext cx="375227" cy="1521732"/>
            </a:xfrm>
            <a:prstGeom prst="rect">
              <a:avLst/>
            </a:prstGeom>
            <a:effectLst/>
          </p:spPr>
        </p:pic>
        <p:pic>
          <p:nvPicPr>
            <p:cNvPr id="1124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672240" y="1778941"/>
              <a:ext cx="1011556" cy="390542"/>
            </a:xfrm>
            <a:prstGeom prst="rect">
              <a:avLst/>
            </a:prstGeom>
            <a:effectLst/>
          </p:spPr>
        </p:pic>
        <p:pic>
          <p:nvPicPr>
            <p:cNvPr id="1126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376645" y="-1149799"/>
              <a:ext cx="932527" cy="3641294"/>
            </a:xfrm>
            <a:prstGeom prst="rect">
              <a:avLst/>
            </a:prstGeom>
            <a:effectLst/>
          </p:spPr>
        </p:pic>
        <p:pic>
          <p:nvPicPr>
            <p:cNvPr id="1128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196557" y="-958126"/>
              <a:ext cx="633963" cy="1464657"/>
            </a:xfrm>
            <a:prstGeom prst="rect">
              <a:avLst/>
            </a:prstGeom>
            <a:effectLst/>
          </p:spPr>
        </p:pic>
        <p:pic>
          <p:nvPicPr>
            <p:cNvPr id="1130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145314" y="-1096129"/>
              <a:ext cx="145207" cy="1678575"/>
            </a:xfrm>
            <a:prstGeom prst="rect">
              <a:avLst/>
            </a:prstGeom>
            <a:effectLst/>
          </p:spPr>
        </p:pic>
        <p:pic>
          <p:nvPicPr>
            <p:cNvPr id="1132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493663" y="-260439"/>
              <a:ext cx="348872" cy="789219"/>
            </a:xfrm>
            <a:prstGeom prst="rect">
              <a:avLst/>
            </a:prstGeom>
            <a:effectLst/>
          </p:spPr>
        </p:pic>
        <p:pic>
          <p:nvPicPr>
            <p:cNvPr id="1134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995172" y="-891460"/>
              <a:ext cx="994912" cy="1363510"/>
            </a:xfrm>
            <a:prstGeom prst="rect">
              <a:avLst/>
            </a:prstGeom>
            <a:effectLst/>
          </p:spPr>
        </p:pic>
        <p:pic>
          <p:nvPicPr>
            <p:cNvPr id="1136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668625" y="823658"/>
              <a:ext cx="2587917" cy="1245433"/>
            </a:xfrm>
            <a:prstGeom prst="rect">
              <a:avLst/>
            </a:prstGeom>
            <a:effectLst/>
          </p:spPr>
        </p:pic>
        <p:pic>
          <p:nvPicPr>
            <p:cNvPr id="1138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945693" y="1315751"/>
              <a:ext cx="835506" cy="1114405"/>
            </a:xfrm>
            <a:prstGeom prst="rect">
              <a:avLst/>
            </a:prstGeom>
            <a:effectLst/>
          </p:spPr>
        </p:pic>
        <p:pic>
          <p:nvPicPr>
            <p:cNvPr id="1140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884643" y="1640935"/>
              <a:ext cx="750894" cy="375219"/>
            </a:xfrm>
            <a:prstGeom prst="rect">
              <a:avLst/>
            </a:prstGeom>
            <a:effectLst/>
          </p:spPr>
        </p:pic>
        <p:pic>
          <p:nvPicPr>
            <p:cNvPr id="1142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647958" y="1157918"/>
              <a:ext cx="478248" cy="224344"/>
            </a:xfrm>
            <a:prstGeom prst="rect">
              <a:avLst/>
            </a:prstGeom>
            <a:effectLst/>
          </p:spPr>
        </p:pic>
        <p:pic>
          <p:nvPicPr>
            <p:cNvPr id="1144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766327" y="1096586"/>
              <a:ext cx="413547" cy="743222"/>
            </a:xfrm>
            <a:prstGeom prst="rect">
              <a:avLst/>
            </a:prstGeom>
            <a:effectLst/>
          </p:spPr>
        </p:pic>
        <p:pic>
          <p:nvPicPr>
            <p:cNvPr id="1146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758656" y="1127255"/>
              <a:ext cx="528558" cy="464491"/>
            </a:xfrm>
            <a:prstGeom prst="rect">
              <a:avLst/>
            </a:prstGeom>
            <a:effectLst/>
          </p:spPr>
        </p:pic>
        <p:pic>
          <p:nvPicPr>
            <p:cNvPr id="1148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873664" y="1096589"/>
              <a:ext cx="344546" cy="467216"/>
            </a:xfrm>
            <a:prstGeom prst="rect">
              <a:avLst/>
            </a:prstGeom>
            <a:effectLst/>
          </p:spPr>
        </p:pic>
        <p:pic>
          <p:nvPicPr>
            <p:cNvPr id="1150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548341" y="-1404294"/>
              <a:ext cx="934896" cy="3987794"/>
            </a:xfrm>
            <a:prstGeom prst="rect">
              <a:avLst/>
            </a:prstGeom>
            <a:effectLst/>
          </p:spPr>
        </p:pic>
        <p:pic>
          <p:nvPicPr>
            <p:cNvPr id="1152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673646" y="-360111"/>
              <a:ext cx="1549967" cy="1613379"/>
            </a:xfrm>
            <a:prstGeom prst="rect">
              <a:avLst/>
            </a:prstGeom>
            <a:effectLst/>
          </p:spPr>
        </p:pic>
        <p:pic>
          <p:nvPicPr>
            <p:cNvPr id="1154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377411" y="-490448"/>
              <a:ext cx="574552" cy="888892"/>
            </a:xfrm>
            <a:prstGeom prst="rect">
              <a:avLst/>
            </a:prstGeom>
            <a:effectLst/>
          </p:spPr>
        </p:pic>
        <p:pic>
          <p:nvPicPr>
            <p:cNvPr id="1156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147399" y="-314116"/>
              <a:ext cx="850561" cy="758559"/>
            </a:xfrm>
            <a:prstGeom prst="rect">
              <a:avLst/>
            </a:prstGeom>
            <a:effectLst/>
          </p:spPr>
        </p:pic>
        <p:pic>
          <p:nvPicPr>
            <p:cNvPr id="1158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040072" y="-766451"/>
              <a:ext cx="842886" cy="704884"/>
            </a:xfrm>
            <a:prstGeom prst="rect">
              <a:avLst/>
            </a:prstGeom>
            <a:effectLst/>
          </p:spPr>
        </p:pic>
        <p:pic>
          <p:nvPicPr>
            <p:cNvPr id="1160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346743" y="-912123"/>
              <a:ext cx="405884" cy="1249237"/>
            </a:xfrm>
            <a:prstGeom prst="rect">
              <a:avLst/>
            </a:prstGeom>
            <a:effectLst/>
          </p:spPr>
        </p:pic>
        <p:pic>
          <p:nvPicPr>
            <p:cNvPr id="1162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818855" y="3204971"/>
              <a:ext cx="623967" cy="1096519"/>
            </a:xfrm>
            <a:prstGeom prst="rect">
              <a:avLst/>
            </a:prstGeom>
            <a:effectLst/>
          </p:spPr>
        </p:pic>
        <p:pic>
          <p:nvPicPr>
            <p:cNvPr id="1164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1035326" y="4693783"/>
              <a:ext cx="1227399" cy="1016704"/>
            </a:xfrm>
            <a:prstGeom prst="rect">
              <a:avLst/>
            </a:prstGeom>
            <a:effectLst/>
          </p:spPr>
        </p:pic>
        <p:pic>
          <p:nvPicPr>
            <p:cNvPr id="1166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428478" y="4976009"/>
              <a:ext cx="850558" cy="765347"/>
            </a:xfrm>
            <a:prstGeom prst="rect">
              <a:avLst/>
            </a:prstGeom>
            <a:effectLst/>
          </p:spPr>
        </p:pic>
        <p:pic>
          <p:nvPicPr>
            <p:cNvPr id="1168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290481" y="5167674"/>
              <a:ext cx="513230" cy="198890"/>
            </a:xfrm>
            <a:prstGeom prst="rect">
              <a:avLst/>
            </a:prstGeom>
            <a:effectLst/>
          </p:spPr>
        </p:pic>
        <p:pic>
          <p:nvPicPr>
            <p:cNvPr id="1170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4534" y="4807337"/>
              <a:ext cx="459550" cy="458267"/>
            </a:xfrm>
            <a:prstGeom prst="rect">
              <a:avLst/>
            </a:prstGeom>
            <a:effectLst/>
          </p:spPr>
        </p:pic>
        <p:pic>
          <p:nvPicPr>
            <p:cNvPr id="1172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5203" y="4884009"/>
              <a:ext cx="773895" cy="674227"/>
            </a:xfrm>
            <a:prstGeom prst="rect">
              <a:avLst/>
            </a:prstGeom>
            <a:effectLst/>
          </p:spPr>
        </p:pic>
        <p:pic>
          <p:nvPicPr>
            <p:cNvPr id="1174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0528" y="5029673"/>
              <a:ext cx="658898" cy="229556"/>
            </a:xfrm>
            <a:prstGeom prst="rect">
              <a:avLst/>
            </a:prstGeom>
            <a:effectLst/>
          </p:spPr>
        </p:pic>
        <p:pic>
          <p:nvPicPr>
            <p:cNvPr id="1176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69208" y="3427311"/>
              <a:ext cx="91535" cy="1141892"/>
            </a:xfrm>
            <a:prstGeom prst="rect">
              <a:avLst/>
            </a:prstGeom>
            <a:effectLst/>
          </p:spPr>
        </p:pic>
        <p:pic>
          <p:nvPicPr>
            <p:cNvPr id="1178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84207" y="3687980"/>
              <a:ext cx="428887" cy="737015"/>
            </a:xfrm>
            <a:prstGeom prst="rect">
              <a:avLst/>
            </a:prstGeom>
            <a:effectLst/>
          </p:spPr>
        </p:pic>
        <p:pic>
          <p:nvPicPr>
            <p:cNvPr id="1180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93538" y="3331454"/>
              <a:ext cx="1013993" cy="1349183"/>
            </a:xfrm>
            <a:prstGeom prst="rect">
              <a:avLst/>
            </a:prstGeom>
            <a:effectLst/>
          </p:spPr>
        </p:pic>
        <p:pic>
          <p:nvPicPr>
            <p:cNvPr id="1182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132243" y="4512242"/>
              <a:ext cx="781562" cy="133637"/>
            </a:xfrm>
            <a:prstGeom prst="rect">
              <a:avLst/>
            </a:prstGeom>
            <a:effectLst/>
          </p:spPr>
        </p:pic>
        <p:pic>
          <p:nvPicPr>
            <p:cNvPr id="1184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009581" y="4838002"/>
              <a:ext cx="950228" cy="137803"/>
            </a:xfrm>
            <a:prstGeom prst="rect">
              <a:avLst/>
            </a:prstGeom>
            <a:effectLst/>
          </p:spPr>
        </p:pic>
        <p:pic>
          <p:nvPicPr>
            <p:cNvPr id="1186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-342905" y="6677691"/>
              <a:ext cx="1260479" cy="1433433"/>
            </a:xfrm>
            <a:prstGeom prst="rect">
              <a:avLst/>
            </a:prstGeom>
            <a:effectLst/>
          </p:spPr>
        </p:pic>
        <p:pic>
          <p:nvPicPr>
            <p:cNvPr id="1188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168693" y="6793051"/>
              <a:ext cx="802089" cy="301484"/>
            </a:xfrm>
            <a:prstGeom prst="rect">
              <a:avLst/>
            </a:prstGeom>
            <a:effectLst/>
          </p:spPr>
        </p:pic>
        <p:pic>
          <p:nvPicPr>
            <p:cNvPr id="1190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66559" y="7176395"/>
              <a:ext cx="1049901" cy="198882"/>
            </a:xfrm>
            <a:prstGeom prst="rect">
              <a:avLst/>
            </a:prstGeom>
            <a:effectLst/>
          </p:spPr>
        </p:pic>
        <p:pic>
          <p:nvPicPr>
            <p:cNvPr id="1192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308584" y="6176916"/>
              <a:ext cx="920673" cy="1071449"/>
            </a:xfrm>
            <a:prstGeom prst="rect">
              <a:avLst/>
            </a:prstGeom>
            <a:effectLst/>
          </p:spPr>
        </p:pic>
        <p:pic>
          <p:nvPicPr>
            <p:cNvPr id="1194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212532" y="6294698"/>
              <a:ext cx="667300" cy="1067639"/>
            </a:xfrm>
            <a:prstGeom prst="rect">
              <a:avLst/>
            </a:prstGeom>
            <a:effectLst/>
          </p:spPr>
        </p:pic>
        <p:pic>
          <p:nvPicPr>
            <p:cNvPr id="1196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458614" y="6757853"/>
              <a:ext cx="663955" cy="1089063"/>
            </a:xfrm>
            <a:prstGeom prst="rect">
              <a:avLst/>
            </a:prstGeom>
            <a:effectLst/>
          </p:spPr>
        </p:pic>
        <p:pic>
          <p:nvPicPr>
            <p:cNvPr id="1198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163435" y="5650689"/>
              <a:ext cx="566371" cy="2276599"/>
            </a:xfrm>
            <a:prstGeom prst="rect">
              <a:avLst/>
            </a:prstGeom>
            <a:effectLst/>
          </p:spPr>
        </p:pic>
        <p:pic>
          <p:nvPicPr>
            <p:cNvPr id="1200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110295" y="6187373"/>
              <a:ext cx="758940" cy="2069590"/>
            </a:xfrm>
            <a:prstGeom prst="rect">
              <a:avLst/>
            </a:prstGeom>
            <a:effectLst/>
          </p:spPr>
        </p:pic>
        <p:pic>
          <p:nvPicPr>
            <p:cNvPr id="1202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493907" y="5804030"/>
              <a:ext cx="229278" cy="904231"/>
            </a:xfrm>
            <a:prstGeom prst="rect">
              <a:avLst/>
            </a:prstGeom>
            <a:effectLst/>
          </p:spPr>
        </p:pic>
        <p:pic>
          <p:nvPicPr>
            <p:cNvPr id="1204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581086" y="5942030"/>
              <a:ext cx="663433" cy="766221"/>
            </a:xfrm>
            <a:prstGeom prst="rect">
              <a:avLst/>
            </a:prstGeom>
            <a:effectLst/>
          </p:spPr>
        </p:pic>
        <p:pic>
          <p:nvPicPr>
            <p:cNvPr id="1206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621801" y="6287041"/>
              <a:ext cx="259067" cy="1394899"/>
            </a:xfrm>
            <a:prstGeom prst="rect">
              <a:avLst/>
            </a:prstGeom>
            <a:effectLst/>
          </p:spPr>
        </p:pic>
        <p:pic>
          <p:nvPicPr>
            <p:cNvPr id="1208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083974" y="6202697"/>
              <a:ext cx="1100233" cy="120663"/>
            </a:xfrm>
            <a:prstGeom prst="rect">
              <a:avLst/>
            </a:prstGeom>
            <a:effectLst/>
          </p:spPr>
        </p:pic>
        <p:pic>
          <p:nvPicPr>
            <p:cNvPr id="1210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992311" y="6647379"/>
              <a:ext cx="303737" cy="396003"/>
            </a:xfrm>
            <a:prstGeom prst="rect">
              <a:avLst/>
            </a:prstGeom>
            <a:effectLst/>
          </p:spPr>
        </p:pic>
        <p:pic>
          <p:nvPicPr>
            <p:cNvPr id="1212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136604" y="3235638"/>
              <a:ext cx="471888" cy="1080763"/>
            </a:xfrm>
            <a:prstGeom prst="rect">
              <a:avLst/>
            </a:prstGeom>
            <a:effectLst/>
          </p:spPr>
        </p:pic>
        <p:pic>
          <p:nvPicPr>
            <p:cNvPr id="1214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057574" y="4350842"/>
              <a:ext cx="1151922" cy="951997"/>
            </a:xfrm>
            <a:prstGeom prst="rect">
              <a:avLst/>
            </a:prstGeom>
            <a:effectLst/>
          </p:spPr>
        </p:pic>
        <p:pic>
          <p:nvPicPr>
            <p:cNvPr id="1216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632395" y="4624119"/>
              <a:ext cx="699771" cy="834437"/>
            </a:xfrm>
            <a:prstGeom prst="rect">
              <a:avLst/>
            </a:prstGeom>
            <a:effectLst/>
          </p:spPr>
        </p:pic>
        <p:pic>
          <p:nvPicPr>
            <p:cNvPr id="1218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542941" y="4815001"/>
              <a:ext cx="666557" cy="206547"/>
            </a:xfrm>
            <a:prstGeom prst="rect">
              <a:avLst/>
            </a:prstGeom>
            <a:effectLst/>
          </p:spPr>
        </p:pic>
        <p:pic>
          <p:nvPicPr>
            <p:cNvPr id="1220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163963" y="4538997"/>
              <a:ext cx="321545" cy="436548"/>
            </a:xfrm>
            <a:prstGeom prst="rect">
              <a:avLst/>
            </a:prstGeom>
            <a:effectLst/>
          </p:spPr>
        </p:pic>
        <p:pic>
          <p:nvPicPr>
            <p:cNvPr id="1222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979958" y="4347332"/>
              <a:ext cx="543879" cy="513211"/>
            </a:xfrm>
            <a:prstGeom prst="rect">
              <a:avLst/>
            </a:prstGeom>
            <a:effectLst/>
          </p:spPr>
        </p:pic>
        <p:pic>
          <p:nvPicPr>
            <p:cNvPr id="1224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010619" y="4362659"/>
              <a:ext cx="344558" cy="267889"/>
            </a:xfrm>
            <a:prstGeom prst="rect">
              <a:avLst/>
            </a:prstGeom>
            <a:effectLst/>
          </p:spPr>
        </p:pic>
        <p:pic>
          <p:nvPicPr>
            <p:cNvPr id="1226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301966" y="4408666"/>
              <a:ext cx="83874" cy="528551"/>
            </a:xfrm>
            <a:prstGeom prst="rect">
              <a:avLst/>
            </a:prstGeom>
            <a:effectLst/>
          </p:spPr>
        </p:pic>
        <p:pic>
          <p:nvPicPr>
            <p:cNvPr id="1228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4479494" y="2680950"/>
              <a:ext cx="565697" cy="2808278"/>
            </a:xfrm>
            <a:prstGeom prst="rect">
              <a:avLst/>
            </a:prstGeom>
            <a:effectLst/>
          </p:spPr>
        </p:pic>
        <p:pic>
          <p:nvPicPr>
            <p:cNvPr id="1230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015415" y="3526980"/>
              <a:ext cx="91108" cy="1011561"/>
            </a:xfrm>
            <a:prstGeom prst="rect">
              <a:avLst/>
            </a:prstGeom>
            <a:effectLst/>
          </p:spPr>
        </p:pic>
        <p:pic>
          <p:nvPicPr>
            <p:cNvPr id="1232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214317" y="3940987"/>
              <a:ext cx="290876" cy="566882"/>
            </a:xfrm>
            <a:prstGeom prst="rect">
              <a:avLst/>
            </a:prstGeom>
            <a:effectLst/>
          </p:spPr>
        </p:pic>
        <p:pic>
          <p:nvPicPr>
            <p:cNvPr id="1234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513324" y="3911287"/>
              <a:ext cx="530844" cy="849587"/>
            </a:xfrm>
            <a:prstGeom prst="rect">
              <a:avLst/>
            </a:prstGeom>
            <a:effectLst/>
          </p:spPr>
        </p:pic>
        <p:pic>
          <p:nvPicPr>
            <p:cNvPr id="1236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990217" y="4370330"/>
              <a:ext cx="314367" cy="362818"/>
            </a:xfrm>
            <a:prstGeom prst="rect">
              <a:avLst/>
            </a:prstGeom>
            <a:effectLst/>
          </p:spPr>
        </p:pic>
        <p:pic>
          <p:nvPicPr>
            <p:cNvPr id="1238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165002" y="3327636"/>
              <a:ext cx="137516" cy="735556"/>
            </a:xfrm>
            <a:prstGeom prst="rect">
              <a:avLst/>
            </a:prstGeom>
            <a:effectLst/>
          </p:spPr>
        </p:pic>
        <p:pic>
          <p:nvPicPr>
            <p:cNvPr id="1240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119322" y="3465642"/>
              <a:ext cx="451570" cy="559225"/>
            </a:xfrm>
            <a:prstGeom prst="rect">
              <a:avLst/>
            </a:prstGeom>
            <a:effectLst/>
          </p:spPr>
        </p:pic>
        <p:pic>
          <p:nvPicPr>
            <p:cNvPr id="1242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497780" y="3066969"/>
              <a:ext cx="245085" cy="1755240"/>
            </a:xfrm>
            <a:prstGeom prst="rect">
              <a:avLst/>
            </a:prstGeom>
            <a:effectLst/>
          </p:spPr>
        </p:pic>
        <p:pic>
          <p:nvPicPr>
            <p:cNvPr id="1244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211009" y="3105297"/>
              <a:ext cx="594681" cy="1977584"/>
            </a:xfrm>
            <a:prstGeom prst="rect">
              <a:avLst/>
            </a:prstGeom>
            <a:effectLst/>
          </p:spPr>
        </p:pic>
        <p:pic>
          <p:nvPicPr>
            <p:cNvPr id="1246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885682" y="3963990"/>
              <a:ext cx="697223" cy="114543"/>
            </a:xfrm>
            <a:prstGeom prst="rect">
              <a:avLst/>
            </a:prstGeom>
            <a:effectLst/>
          </p:spPr>
        </p:pic>
        <p:pic>
          <p:nvPicPr>
            <p:cNvPr id="1248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744376" y="3043969"/>
              <a:ext cx="96646" cy="1279895"/>
            </a:xfrm>
            <a:prstGeom prst="rect">
              <a:avLst/>
            </a:prstGeom>
            <a:effectLst/>
          </p:spPr>
        </p:pic>
        <p:pic>
          <p:nvPicPr>
            <p:cNvPr id="1250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958844" y="3818319"/>
              <a:ext cx="298744" cy="589880"/>
            </a:xfrm>
            <a:prstGeom prst="rect">
              <a:avLst/>
            </a:prstGeom>
            <a:effectLst/>
          </p:spPr>
        </p:pic>
        <p:pic>
          <p:nvPicPr>
            <p:cNvPr id="1252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281046" y="3733383"/>
              <a:ext cx="537542" cy="1223247"/>
            </a:xfrm>
            <a:prstGeom prst="rect">
              <a:avLst/>
            </a:prstGeom>
            <a:effectLst/>
          </p:spPr>
        </p:pic>
        <p:pic>
          <p:nvPicPr>
            <p:cNvPr id="1254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633721" y="2921290"/>
              <a:ext cx="259947" cy="934898"/>
            </a:xfrm>
            <a:prstGeom prst="rect">
              <a:avLst/>
            </a:prstGeom>
            <a:effectLst/>
          </p:spPr>
        </p:pic>
        <p:pic>
          <p:nvPicPr>
            <p:cNvPr id="1256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8747579" y="3128294"/>
              <a:ext cx="315037" cy="536227"/>
            </a:xfrm>
            <a:prstGeom prst="rect">
              <a:avLst/>
            </a:prstGeom>
            <a:effectLst/>
          </p:spPr>
        </p:pic>
        <p:pic>
          <p:nvPicPr>
            <p:cNvPr id="1258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185733" y="3871987"/>
              <a:ext cx="114545" cy="597556"/>
            </a:xfrm>
            <a:prstGeom prst="rect">
              <a:avLst/>
            </a:prstGeom>
            <a:effectLst/>
          </p:spPr>
        </p:pic>
        <p:pic>
          <p:nvPicPr>
            <p:cNvPr id="1260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9017066" y="4063653"/>
              <a:ext cx="428884" cy="114544"/>
            </a:xfrm>
            <a:prstGeom prst="rect">
              <a:avLst/>
            </a:prstGeom>
            <a:effectLst/>
          </p:spPr>
        </p:pic>
        <p:pic>
          <p:nvPicPr>
            <p:cNvPr id="1262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9530741" y="3365967"/>
              <a:ext cx="204669" cy="1157241"/>
            </a:xfrm>
            <a:prstGeom prst="rect">
              <a:avLst/>
            </a:prstGeom>
            <a:effectLst/>
          </p:spPr>
        </p:pic>
        <p:pic>
          <p:nvPicPr>
            <p:cNvPr id="1264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9921758" y="4025324"/>
              <a:ext cx="304867" cy="597549"/>
            </a:xfrm>
            <a:prstGeom prst="rect">
              <a:avLst/>
            </a:prstGeom>
            <a:effectLst/>
          </p:spPr>
        </p:pic>
        <p:pic>
          <p:nvPicPr>
            <p:cNvPr id="1266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0527439" y="3434978"/>
              <a:ext cx="91537" cy="1057559"/>
            </a:xfrm>
            <a:prstGeom prst="rect">
              <a:avLst/>
            </a:prstGeom>
            <a:effectLst/>
          </p:spPr>
        </p:pic>
        <p:pic>
          <p:nvPicPr>
            <p:cNvPr id="1268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9952426" y="3342975"/>
              <a:ext cx="1103564" cy="160543"/>
            </a:xfrm>
            <a:prstGeom prst="rect">
              <a:avLst/>
            </a:prstGeom>
            <a:effectLst/>
          </p:spPr>
        </p:pic>
        <p:pic>
          <p:nvPicPr>
            <p:cNvPr id="1270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274430" y="2323278"/>
              <a:ext cx="1075036" cy="394470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