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E15-2231-574A-BC64-0D8EF873D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0A1AD-8D09-8442-BAF3-61F2D17A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BC58-98E0-F444-A069-9A170981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C605-C7C6-0D4B-AE4F-5461B967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C079-604D-D945-AD6E-CF5FCC8E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45F1-1709-E749-BA6F-36180FFD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11F3B-4794-F043-9493-796EF98E4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E7E4-E4E7-CD4B-B027-699CCB3C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6526F-16E0-D347-9B4C-AFF3987A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B2F71-E9B3-6046-8CE3-2C5F8D2D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83CBB-2634-9441-A6DC-2A0B17516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C42F7-3A68-5548-BA8F-081973D0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1F96-ADA2-0745-85FF-55704380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EACF-1525-264F-AA47-DCE3CE9E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015E-B5FC-894D-9FB4-00EE2365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F0D-7940-024B-8D53-AE58BA29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1705-17D8-2D40-8E91-4B18F3101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A6AD0-B91C-1045-97F2-D783FAD4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CBA2-18B5-AC4F-9B8C-E44E72D6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52614-FE59-A84D-978B-128764CC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FE6F-5C0F-314F-A486-6950AD4A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73301-9C4C-454D-A3A9-504873357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FB5D-5C8A-6D4A-B15F-DA2AEDD0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388D-9590-7546-83BB-32BAC35B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071D-7185-9A43-9523-003EEA2D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4ED1-F204-D341-8331-12EEE4D4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FDE2-675B-8443-9ED8-95B74094F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E2EC-CA52-1F42-97EF-A97C53B57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71AA5-F24C-4A46-BF00-8042D98D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5408B-8CEA-C149-B2BE-C9E82DBA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636BF-15DB-9D4F-91C7-52CF8CFB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0410-9B3D-F041-AB03-8B8713DF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DFEFF-B1E5-3341-9434-2DEB30AA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EA037-6E2C-C74F-89EE-1CEF1C9A0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68C8D-73B3-DF47-9E0C-389EF377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F91CD-B22E-1345-AADA-18F4E4701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14F2E-F0BC-9A49-91EF-EE1ADC15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DF242-5698-D24E-BF78-B1CA5123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AF9F5-F13A-7E48-BE9B-2F47E034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0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AEE1-456B-F447-BC4C-A92C9E42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0EA3C-35CB-3347-A30C-D3F92960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49F21-77A3-1842-AECE-7CFC5640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1B919-EADA-3E41-84B5-69662A28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4161B-DEA7-6D40-AB77-291DFFD4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7893E-9B96-484F-9D16-35A9AD31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0CCBD-E761-3144-ABD1-696C0FD5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9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4BD8-3295-3945-AE80-14B7CC9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7299-E0D7-A446-BB5A-AEEEADCD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06141-CDF2-9B47-B0C0-9AEB469B5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DA14-4296-804D-952B-9CC0676B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0B4EF-3F1F-5545-8ABD-A45A71C6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7C23D-A4C2-0E44-81B4-507A6A5C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2B5D-50D7-5A4C-9AC4-AF44CD00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29164-FA29-444F-8917-D035435ED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91CEE-1A1A-774E-9AF8-1C0E176D9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B36AE-5426-BB40-830E-E0C8543F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2511-EA59-6A40-BDC6-4011479C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A27D-5223-EA46-9318-4E5CFCF8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F0973-DA9F-F14B-ACD9-BC0A3B37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61828-C444-9F46-AD92-C89B2EF5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F98A-1705-F545-9BE1-77DBE9BAD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C881-07B1-D545-A5C2-BFF483F10C7F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D3E9-10A5-6A48-8132-6F2F7BD49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EEBD-EFBB-DF45-94E8-55C5348FE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6424-6A23-FD42-8047-568B56F0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D8D51-2782-574C-A3D2-1E0B3F4C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8" y="2733471"/>
            <a:ext cx="11242740" cy="1955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F014D-E3BF-184B-AF77-CC52F59A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310" y="661482"/>
            <a:ext cx="9876817" cy="1079770"/>
          </a:xfrm>
        </p:spPr>
        <p:txBody>
          <a:bodyPr/>
          <a:lstStyle/>
          <a:p>
            <a:r>
              <a:rPr lang="en-US" dirty="0"/>
              <a:t>Sudden Stratospheric Warming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BDD8-A0C5-6B43-9810-49BE7917C437}"/>
              </a:ext>
            </a:extLst>
          </p:cNvPr>
          <p:cNvSpPr txBox="1"/>
          <p:nvPr/>
        </p:nvSpPr>
        <p:spPr>
          <a:xfrm>
            <a:off x="8754893" y="4319398"/>
            <a:ext cx="236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Holton &amp; Hakim)</a:t>
            </a:r>
          </a:p>
        </p:txBody>
      </p:sp>
    </p:spTree>
    <p:extLst>
      <p:ext uri="{BB962C8B-B14F-4D97-AF65-F5344CB8AC3E}">
        <p14:creationId xmlns:p14="http://schemas.microsoft.com/office/powerpoint/2010/main" val="165529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3C76D7-5781-2645-9944-0AD748E64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898" y="66032"/>
            <a:ext cx="7052553" cy="6782246"/>
          </a:xfrm>
        </p:spPr>
      </p:pic>
    </p:spTree>
    <p:extLst>
      <p:ext uri="{BB962C8B-B14F-4D97-AF65-F5344CB8AC3E}">
        <p14:creationId xmlns:p14="http://schemas.microsoft.com/office/powerpoint/2010/main" val="73528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4E85A-D423-0341-894E-981372245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76" y="68094"/>
            <a:ext cx="7154741" cy="6928006"/>
          </a:xfrm>
        </p:spPr>
      </p:pic>
    </p:spTree>
    <p:extLst>
      <p:ext uri="{BB962C8B-B14F-4D97-AF65-F5344CB8AC3E}">
        <p14:creationId xmlns:p14="http://schemas.microsoft.com/office/powerpoint/2010/main" val="40085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76A23-51E9-454A-8C3C-F774DF52F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7" r="9415"/>
          <a:stretch/>
        </p:blipFill>
        <p:spPr>
          <a:xfrm>
            <a:off x="2121471" y="0"/>
            <a:ext cx="6558185" cy="6858000"/>
          </a:xfrm>
        </p:spPr>
      </p:pic>
    </p:spTree>
    <p:extLst>
      <p:ext uri="{BB962C8B-B14F-4D97-AF65-F5344CB8AC3E}">
        <p14:creationId xmlns:p14="http://schemas.microsoft.com/office/powerpoint/2010/main" val="28516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Sudden Stratospheric Warming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Sudden Stratospheric Warming</dc:title>
  <dc:creator>Gutowski, William J [LAS]</dc:creator>
  <cp:lastModifiedBy>Gutowski, William J [LAS]</cp:lastModifiedBy>
  <cp:revision>1</cp:revision>
  <dcterms:created xsi:type="dcterms:W3CDTF">2018-10-02T13:42:05Z</dcterms:created>
  <dcterms:modified xsi:type="dcterms:W3CDTF">2018-10-02T13:51:29Z</dcterms:modified>
</cp:coreProperties>
</file>