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4"/>
  </p:normalViewPr>
  <p:slideViewPr>
    <p:cSldViewPr snapToGrid="0" snapToObjects="1">
      <p:cViewPr varScale="1">
        <p:scale>
          <a:sx n="119" d="100"/>
          <a:sy n="119" d="100"/>
        </p:scale>
        <p:origin x="7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74711-76E3-3F40-9837-BA9E07E173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C8556D-E381-3D45-9A00-7A981DF07B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177892-BCB6-CB48-8291-B26A5CD46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F1D55-4EDF-0C4D-8086-0C2B411C93EB}" type="datetimeFigureOut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1A55D-E2B1-1742-9482-2E9746B44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B2F153-31E3-124E-B054-93157E331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626E1-D8C3-4843-9315-EC95119E0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354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8F4A7-E5E5-3342-923F-908F52CD4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897E70-6BA4-FE40-8970-B649722E20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8DC633-B897-C845-9675-7B4E86501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F1D55-4EDF-0C4D-8086-0C2B411C93EB}" type="datetimeFigureOut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DEB7F-5506-594F-BF2C-DD463DE6C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39079-9C39-8D4A-A55E-94ADFEED6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626E1-D8C3-4843-9315-EC95119E0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637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969740-4F1E-FB45-B197-2A80737AEC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EDFCEA-1475-EC4B-86C9-1EE39CEAB5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652DF-5338-6245-A859-017B1431D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F1D55-4EDF-0C4D-8086-0C2B411C93EB}" type="datetimeFigureOut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3CBDD-0081-D647-83F2-3E400726F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F0155-A3C3-B345-8721-F07401373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626E1-D8C3-4843-9315-EC95119E0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15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4D4C6-6E87-DD41-8CE4-0B397FD9D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003F4-291A-694F-BC61-21C0C400A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520EA-CC13-4D44-8012-05B6B3EAE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F1D55-4EDF-0C4D-8086-0C2B411C93EB}" type="datetimeFigureOut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3E16D-3F0D-6C4C-95F4-3D8280F7A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1E984-7D7E-5F41-8E14-BDAF53B25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626E1-D8C3-4843-9315-EC95119E0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947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EEF3D-C46F-F848-B737-B52B61189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FB4CED-E95E-734B-AB66-5823E4D15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081FD-8C18-B144-A5B3-FB3632440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F1D55-4EDF-0C4D-8086-0C2B411C93EB}" type="datetimeFigureOut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E0989-493A-A243-B26F-B03BD0ACC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07DDC-E48F-0D48-A114-052DA9930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626E1-D8C3-4843-9315-EC95119E0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78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6CF54-C735-CD45-8895-2F43CFFEF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A91EF-0902-0642-A92E-BC1B76F828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5A69D5-1B07-7347-8489-EE4FA4F1BA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BA1A52-3363-6147-9139-78132325B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F1D55-4EDF-0C4D-8086-0C2B411C93EB}" type="datetimeFigureOut">
              <a:rPr lang="en-US" smtClean="0"/>
              <a:t>10/4/18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96D649-5DBC-AA44-96CE-D69DC683C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0E3D81-6577-4247-B9D3-24BCEF85B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626E1-D8C3-4843-9315-EC95119E0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940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09831-8AE1-1746-A9F9-E010948A4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E4ACFD-FD0A-C24C-9199-2F063A4F7B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ED8C01-290E-364E-885B-6C7EC6D6CA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25B276-9F88-BB47-A4B0-39D891698D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81A9A0-C4F5-9B4D-8BD1-CC37AF8D6E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C4B198-143F-A14F-B92A-4636DC1AD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F1D55-4EDF-0C4D-8086-0C2B411C93EB}" type="datetimeFigureOut">
              <a:rPr lang="en-US" smtClean="0"/>
              <a:t>10/4/18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797FD6-A639-064C-96C1-977E68172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996948-9174-6B44-B550-6D81231C6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626E1-D8C3-4843-9315-EC95119E0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039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7C435-5874-0F41-82A9-656EDB32F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EA2993-CB38-B144-8B27-5F83FBCD2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F1D55-4EDF-0C4D-8086-0C2B411C93EB}" type="datetimeFigureOut">
              <a:rPr lang="en-US" smtClean="0"/>
              <a:t>10/4/18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83230E-D250-6C4D-8770-F0F17B0CF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69E7BB-B46A-1B4D-ADAD-533FE847A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626E1-D8C3-4843-9315-EC95119E0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116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6BFA8D-8644-5448-9B39-C091C68A3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F1D55-4EDF-0C4D-8086-0C2B411C93EB}" type="datetimeFigureOut">
              <a:rPr lang="en-US" smtClean="0"/>
              <a:t>10/4/18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02A584-7FDA-1942-BD57-131FE3824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D1B391-F531-234D-B828-395558D7D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626E1-D8C3-4843-9315-EC95119E0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357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A06CC-1A5F-6F44-8A0A-D64B08368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28B78-0F9C-0D42-B450-F9417CF34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A7E24E-B9FD-2D42-AEA2-86ED917A23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599FFA-89EA-1744-890C-0A63FAB00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F1D55-4EDF-0C4D-8086-0C2B411C93EB}" type="datetimeFigureOut">
              <a:rPr lang="en-US" smtClean="0"/>
              <a:t>10/4/18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8087B8-DBC8-6644-A19E-BDB63D879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F295F8-667F-D548-9D2E-F453D4F00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626E1-D8C3-4843-9315-EC95119E0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358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58CC8-56B7-BF4B-9132-CF159D465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BF9C93-59EB-C645-9937-03B01AEAD3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362345-80F7-DF46-88D7-D8964C6E2F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6EFABF-B844-FC42-9535-966B2165D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F1D55-4EDF-0C4D-8086-0C2B411C93EB}" type="datetimeFigureOut">
              <a:rPr lang="en-US" smtClean="0"/>
              <a:t>10/4/18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DFA5C0-0FF7-E94F-B0CE-43A7B631E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7A02FC-BCD1-444F-8D6A-9900548D2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626E1-D8C3-4843-9315-EC95119E0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415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E028AD-D0E7-CB4D-AB5D-B54F5ADDF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607D72-E46A-1645-8706-7ED706499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9F8C-C4DE-0242-A52F-D3FAA2CC2D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F1D55-4EDF-0C4D-8086-0C2B411C93EB}" type="datetimeFigureOut">
              <a:rPr lang="en-US" smtClean="0"/>
              <a:t>10/4/18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33FA0-6AB6-C74B-B01E-2F891FBA89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832B2-2315-C347-B00B-C9C9B3F1E0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626E1-D8C3-4843-9315-EC95119E0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629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F749F-CAE8-E84D-92DF-C7FBB22489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Zonal Average Structure of the Atmosphere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CF891A-FD8B-DF41-8A36-73C5FF89D15F}"/>
              </a:ext>
            </a:extLst>
          </p:cNvPr>
          <p:cNvSpPr txBox="1"/>
          <p:nvPr/>
        </p:nvSpPr>
        <p:spPr>
          <a:xfrm>
            <a:off x="1524000" y="3830594"/>
            <a:ext cx="91439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4">
                    <a:lumMod val="50000"/>
                  </a:schemeClr>
                </a:solidFill>
              </a:rPr>
              <a:t>Climatology from the ERA-40 Reanalysis</a:t>
            </a:r>
          </a:p>
          <a:p>
            <a:pPr algn="ctr"/>
            <a:r>
              <a:rPr lang="en-US" sz="2000" dirty="0">
                <a:solidFill>
                  <a:srgbClr val="C00000"/>
                </a:solidFill>
              </a:rPr>
              <a:t>(https://</a:t>
            </a:r>
            <a:r>
              <a:rPr lang="en-US" sz="2000" dirty="0" err="1">
                <a:solidFill>
                  <a:srgbClr val="C00000"/>
                </a:solidFill>
              </a:rPr>
              <a:t>software.ecmwf.int</a:t>
            </a:r>
            <a:r>
              <a:rPr lang="en-US" sz="2000" dirty="0">
                <a:solidFill>
                  <a:srgbClr val="C00000"/>
                </a:solidFill>
              </a:rPr>
              <a:t>/static/ERA40_Atlas/docs/section_D25/</a:t>
            </a:r>
            <a:r>
              <a:rPr lang="en-US" sz="2000" dirty="0" err="1">
                <a:solidFill>
                  <a:srgbClr val="C00000"/>
                </a:solidFill>
              </a:rPr>
              <a:t>index.html</a:t>
            </a:r>
            <a:r>
              <a:rPr lang="en-US" sz="2000" dirty="0">
                <a:solidFill>
                  <a:srgbClr val="C0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66153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E7E32-81EE-9446-89F7-1984F937E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281" y="0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Annual Temperature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F6F68AC-F3AF-234D-9EC7-7006049162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676" y="1006866"/>
            <a:ext cx="11696893" cy="5760720"/>
          </a:xfrm>
        </p:spPr>
      </p:pic>
    </p:spTree>
    <p:extLst>
      <p:ext uri="{BB962C8B-B14F-4D97-AF65-F5344CB8AC3E}">
        <p14:creationId xmlns:p14="http://schemas.microsoft.com/office/powerpoint/2010/main" val="3737630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E7E32-81EE-9446-89F7-1984F937E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281" y="0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DJF Temperature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95060C-96D8-AE40-A72A-A384AFD304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698" y="1048174"/>
            <a:ext cx="11696894" cy="576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187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E7E32-81EE-9446-89F7-1984F937E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281" y="0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JJA Temperature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0686E7-720F-1140-B5BE-B8DCB0A8BB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634" y="967088"/>
            <a:ext cx="11696893" cy="576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656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E7E32-81EE-9446-89F7-1984F937E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281" y="0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Annual Zonal Wind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3EC22E-AB7C-9641-B460-8C459C06AB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459" y="973438"/>
            <a:ext cx="11756571" cy="576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083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E7E32-81EE-9446-89F7-1984F937E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281" y="0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DJF Zonal Wind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03EAE0-34C5-964B-BDE8-51733C1CDB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530" y="919271"/>
            <a:ext cx="11756571" cy="576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654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E7E32-81EE-9446-89F7-1984F937E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281" y="0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JJA Zonal Wind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5D2F18-3D73-F34A-BAFB-045728D13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013" y="884499"/>
            <a:ext cx="11756571" cy="576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157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51</Words>
  <Application>Microsoft Macintosh PowerPoint</Application>
  <PresentationFormat>Widescreen</PresentationFormat>
  <Paragraphs>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Zonal Average Structure of the Atmosphere</vt:lpstr>
      <vt:lpstr>Annual Temperature</vt:lpstr>
      <vt:lpstr>DJF Temperature</vt:lpstr>
      <vt:lpstr>JJA Temperature</vt:lpstr>
      <vt:lpstr>Annual Zonal Wind</vt:lpstr>
      <vt:lpstr>DJF Zonal Wind</vt:lpstr>
      <vt:lpstr>JJA Zonal Wind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Zonal Average Structure of the Atmosphere</dc:title>
  <dc:creator>Gutowski, William J [LAS]</dc:creator>
  <cp:lastModifiedBy>Gutowski, William J [LAS]</cp:lastModifiedBy>
  <cp:revision>3</cp:revision>
  <dcterms:created xsi:type="dcterms:W3CDTF">2018-10-04T18:09:10Z</dcterms:created>
  <dcterms:modified xsi:type="dcterms:W3CDTF">2018-10-04T19:12:52Z</dcterms:modified>
</cp:coreProperties>
</file>