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747"/>
  </p:normalViewPr>
  <p:slideViewPr>
    <p:cSldViewPr snapToGrid="0" snapToObjects="1">
      <p:cViewPr varScale="1">
        <p:scale>
          <a:sx n="81" d="100"/>
          <a:sy n="81" d="100"/>
        </p:scale>
        <p:origin x="10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28062-E276-764C-8FBC-9106AE764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099A2-56EE-8A46-9349-FF4ACFDFB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CB1F4-54ED-DD41-B73E-580CC878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5FFB7-2BA7-ED40-8597-4DF8D6DAD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958-F785-6843-8D0B-F3BC8995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0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F40F-EE1D-D245-A360-5BCADC7E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CFAA4-D58F-5E4F-99FC-AFC81278A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F8CFB-5D28-2348-83CD-671CBECD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70A72-BA0B-6E42-9E99-E6C77538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21F40-159E-8442-92D1-C784B4A74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9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A5635E-8F89-4143-A2B0-EBB0F4169C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6CFBA-F0C2-1949-8F97-0753F4A58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AF4D3-D554-714D-B52D-48A0A770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85432-C3BC-6040-96F6-B6F29362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C70CF-D555-8A41-9977-4768B47E5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0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1A7FC-F6FF-DF4F-ADC4-01C82EA21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19735-9252-1341-9F74-1085D9B94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6DAD2-E43B-E641-9D5C-42CED4057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09C24-F364-6044-90A1-4C22577B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A4BCF-2C58-D647-BA5B-94BA6D87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6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AE2DF-9981-C44F-8A0E-ACF64D3F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F78C4-78E8-F54E-AA7F-F1FDFCB0F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FD8E0-4F9F-DA40-83B9-7063FD6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9284A-467C-FB4E-B242-7C40B37A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F72F4-795C-FF4E-A287-73A0E7F68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0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1F0F-E96A-ED4C-A4E6-6F828FD31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1AC27-7153-3242-9D7E-262D384D2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1A957C-93EE-C04E-99E1-A93448177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3BED7-1F03-154A-B1B0-A55EB16F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3936A-2114-2A4E-B38B-4AF26DE8B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6A340-738C-704E-B058-0D4E95CB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9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B20EC-BFA3-2A44-9D69-17B8EDD8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4193D-1985-1044-9798-B32813907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BFE59-EE95-AB43-8D86-D0F6F96DA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891D3-B02A-0142-99F6-4DB179897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BCE116-56D6-4640-8DB9-80EE81C27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5DFC9F-F0E9-AC4C-9DAB-B92B5F0B6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6010C4-DDAF-734C-84A9-492596E71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3D74BF-11CA-2B42-84D1-C80020814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8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0C75-F592-3B4B-A199-1029BA49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17CD35-B42B-C441-9439-8A9FA9CA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F06F99-897C-CD41-A204-DB68AA48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79B64-9B67-A945-BF66-04D0C7FE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8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2CEE3-191B-5F46-8B72-5B9E025C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F2ACD-DAAA-B64B-A7C0-E58CDB5A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7B25A-7C6C-144F-AB39-82722FB3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0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3AA9C-69C6-0B40-ADC4-03A0EC738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E1F14-7033-EB4B-9733-287067D08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BF830-D371-D94A-B8C0-1FCE00D4B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EC73A-DDE1-214B-85C9-7A8072630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3E9D5-EC23-624E-BA13-822BA564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7659-A144-F544-962B-335CC2649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2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43D2-B912-9E45-B447-423607EC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613F0D-2118-6C49-BEAC-962D06FD60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3B1ED-9490-1B47-B181-32DA4169C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DC64B-3002-BA47-BA37-97E20E25E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B2677-CCEA-1D45-9F16-63F312B6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ADE85-0192-F342-B5F0-F587D509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2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A1E1C6-C7CD-8D49-B2B6-22B60D5B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108BC-E374-CB42-80C9-E7F3B62B0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E9DD0-79DA-4D48-A6BB-5D54DA797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49F25-369D-6D4B-AD5E-5CA595DDD4CF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C6AC8-65BE-634A-A359-A6FCFE2BF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561BB-97A5-5249-8845-228FB01D7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6AFEE-C22F-C740-A599-4245F4590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8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C07E-EABE-6A43-9D67-3C1A9F5B7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228" y="318321"/>
            <a:ext cx="5265682" cy="25352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Representative temperature profile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3EF01-BC6A-DE46-AF9E-B9BDC7DCF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228" y="6154049"/>
            <a:ext cx="6090745" cy="560059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(https://</a:t>
            </a:r>
            <a:r>
              <a:rPr lang="en-US" sz="2000" dirty="0" err="1"/>
              <a:t>crisp.nus.edu.sg</a:t>
            </a:r>
            <a:r>
              <a:rPr lang="en-US" sz="2000" dirty="0"/>
              <a:t>/~research/tutorial/</a:t>
            </a:r>
            <a:r>
              <a:rPr lang="en-US" sz="2000" dirty="0" err="1"/>
              <a:t>atmos.htm</a:t>
            </a:r>
            <a:r>
              <a:rPr lang="en-US" sz="2000" dirty="0"/>
              <a:t>)</a:t>
            </a:r>
          </a:p>
        </p:txBody>
      </p:sp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AD683772-DFA6-914C-849F-EFC88346D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634" y="63064"/>
            <a:ext cx="5197366" cy="671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63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Representative temperature profile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Representative temperature profile</dc:title>
  <dc:subject/>
  <dc:creator>Bill Gutowski</dc:creator>
  <cp:keywords/>
  <dc:description/>
  <cp:lastModifiedBy>Bill Gutowski</cp:lastModifiedBy>
  <cp:revision>3</cp:revision>
  <dcterms:created xsi:type="dcterms:W3CDTF">2018-09-25T03:18:14Z</dcterms:created>
  <dcterms:modified xsi:type="dcterms:W3CDTF">2018-09-25T03:53:52Z</dcterms:modified>
  <cp:category/>
</cp:coreProperties>
</file>