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19" d="100"/>
          <a:sy n="119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5D191-998B-E148-B9C2-387FD74DF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4ED2F5-196A-B443-8856-87D7076E04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A0B33-B5AB-0741-B4BF-579E142AC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BE962-AAA1-3942-8B69-C08BA11C260F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A428C-6AA5-374D-B4BC-1E32FB8E7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BC201-00F5-2D47-95E0-45EC49ECB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331A-862B-2F46-980B-5DA6840C6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1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839A9-ECED-2A46-9D42-C99FADFC7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9BC1CF-5B59-D142-B4FC-A5A954D70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6AB43-461D-0343-A854-7D5046B2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BE962-AAA1-3942-8B69-C08BA11C260F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09652-451C-3F4B-8F84-07CF2B04D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DFFDF-C1FD-0A4A-BAE9-7E34CA3E5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331A-862B-2F46-980B-5DA6840C6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3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7FF62A-0AD2-D34A-BEEA-D310DC7651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C96BA-0A70-164C-860E-9D6BDF075E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410872-FE4A-4F41-BF5D-1402E6DD0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BE962-AAA1-3942-8B69-C08BA11C260F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A924D-1733-AB4C-8B33-947F2FA57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A3B3E-BCD6-8646-B68F-77250D9F6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331A-862B-2F46-980B-5DA6840C6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96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7B366-2797-9045-8495-A7D22F89F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3B7E1-6C69-9A49-B74F-170AA0020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EB2E0-8F91-F24C-A9B4-0AC268AB0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BE962-AAA1-3942-8B69-C08BA11C260F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4013C-78F8-714F-B42F-9026E8C0E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B0AD3-AC75-1044-AAA6-9C1D7C77F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331A-862B-2F46-980B-5DA6840C6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0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7D543-A102-784C-8FA5-92D14EA9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1A838-2571-ED4D-AEE1-699FEF37B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832AD-B8CE-9443-A1D1-3A4E7758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BE962-AAA1-3942-8B69-C08BA11C260F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04D48-3575-C147-9C1D-CD5927268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79410-AB52-A84E-BB34-26325E227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331A-862B-2F46-980B-5DA6840C6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356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C6762-6063-C94F-9F49-25068D178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04A59-AD48-A340-B155-550D6D5D08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2006EA-C7DB-2848-8C45-45246FFB0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C25BB5-5364-AE46-B268-488AD6DDC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BE962-AAA1-3942-8B69-C08BA11C260F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8C8AFE-6C13-D142-8AAF-AB4B97B22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2022F-C9ED-3745-9AA5-7D35BA53B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331A-862B-2F46-980B-5DA6840C6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63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919C2-860D-E749-8A36-34F096FBC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892AF3-C9D9-E24E-BD44-130EEC394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8CF17C-F3F8-AE44-A70F-C58A8CF69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3CD3FE-BB6F-F241-B5B4-DA581AE7AE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7AC593-D13E-704B-B647-1C06A37A56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82376-A0CE-EB40-8357-D8FD1A9BF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BE962-AAA1-3942-8B69-C08BA11C260F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EAA637-C47C-0646-9282-48E3D92FC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FB5E62-8610-1743-B2AF-17B82CC81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331A-862B-2F46-980B-5DA6840C6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48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0F82E-2BB0-2B4A-AE27-CB632B7B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245256-9E50-CF47-8AAC-4CE294D69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BE962-AAA1-3942-8B69-C08BA11C260F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07C78C-7217-4E47-B4B1-FCC7ADA0E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CB585F-12BE-D043-A961-2E79C7DF5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331A-862B-2F46-980B-5DA6840C6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11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42BCEB-5A53-5D4E-A120-416B17736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BE962-AAA1-3942-8B69-C08BA11C260F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44F4B-27A8-CC47-A27B-0298B3D28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95081C-7DBE-B540-B4C9-72058809C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331A-862B-2F46-980B-5DA6840C6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02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E948D-3138-7A4A-B353-53EEBB138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A9C58-632D-8F4E-9412-2A3944B21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8AF11F-D985-2D4A-B99D-B540A9891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27BBB-2ED0-764C-B733-D53B997D5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BE962-AAA1-3942-8B69-C08BA11C260F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509B76-1CBF-E548-BA03-7DD4B6826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866DB-8E1F-6242-8323-5A925759B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331A-862B-2F46-980B-5DA6840C6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74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414E-FCFD-774A-B282-A8FD3883D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EDA568-7610-2649-A43B-1D41016D4F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FB6E2E-240B-A345-9873-BF8A97C81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721C7-CB68-C640-A3A1-26EBE8A3C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BE962-AAA1-3942-8B69-C08BA11C260F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A35EB-BC09-9645-967E-D2ECCF752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228ED5-83F4-A74E-8BEA-AC3F303D2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331A-862B-2F46-980B-5DA6840C6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3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B48E75-6D6A-724B-8AC0-57DBD6255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9DC35-C5E7-1D4C-91F7-B5A653F05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E1AB8-9DBE-8B4E-BE02-4CD8353758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BE962-AAA1-3942-8B69-C08BA11C260F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7BF36-65E1-A344-A5BB-667952979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8806E-9D32-8A43-9D04-E1601747D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F331A-862B-2F46-980B-5DA6840C6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43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E2812-198C-6548-B5A9-FA4B2266BD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838886-4356-B647-86C8-45F3632F47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53C25C-0805-E247-A643-B242FD4C20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790" y="68116"/>
            <a:ext cx="10133703" cy="675580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438686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E2812-198C-6548-B5A9-FA4B2266BD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838886-4356-B647-86C8-45F3632F47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3FAF66-A544-FB47-BD83-E4D764EDD3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151528" y="23852"/>
            <a:ext cx="7960659" cy="6872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696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Gutowski, William J [LAS]</dc:creator>
  <cp:lastModifiedBy>Gutowski, William J [LAS]</cp:lastModifiedBy>
  <cp:revision>2</cp:revision>
  <dcterms:created xsi:type="dcterms:W3CDTF">2018-11-27T20:22:48Z</dcterms:created>
  <dcterms:modified xsi:type="dcterms:W3CDTF">2018-11-29T15:19:21Z</dcterms:modified>
</cp:coreProperties>
</file>