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7.png"/><Relationship Id="rId3" Type="http://schemas.openxmlformats.org/officeDocument/2006/relationships/image" Target="../media/image488.png"/><Relationship Id="rId4" Type="http://schemas.openxmlformats.org/officeDocument/2006/relationships/image" Target="../media/image489.png"/><Relationship Id="rId5" Type="http://schemas.openxmlformats.org/officeDocument/2006/relationships/image" Target="../media/image490.png"/><Relationship Id="rId6" Type="http://schemas.openxmlformats.org/officeDocument/2006/relationships/image" Target="../media/image491.png"/><Relationship Id="rId7" Type="http://schemas.openxmlformats.org/officeDocument/2006/relationships/image" Target="../media/image492.png"/><Relationship Id="rId8" Type="http://schemas.openxmlformats.org/officeDocument/2006/relationships/image" Target="../media/image493.png"/><Relationship Id="rId9" Type="http://schemas.openxmlformats.org/officeDocument/2006/relationships/image" Target="../media/image494.png"/><Relationship Id="rId10" Type="http://schemas.openxmlformats.org/officeDocument/2006/relationships/image" Target="../media/image495.png"/><Relationship Id="rId11" Type="http://schemas.openxmlformats.org/officeDocument/2006/relationships/image" Target="../media/image63.png"/><Relationship Id="rId12" Type="http://schemas.openxmlformats.org/officeDocument/2006/relationships/image" Target="../media/image496.png"/><Relationship Id="rId13" Type="http://schemas.openxmlformats.org/officeDocument/2006/relationships/image" Target="../media/image497.png"/><Relationship Id="rId14" Type="http://schemas.openxmlformats.org/officeDocument/2006/relationships/image" Target="../media/image498.png"/><Relationship Id="rId15" Type="http://schemas.openxmlformats.org/officeDocument/2006/relationships/image" Target="../media/image499.png"/><Relationship Id="rId16" Type="http://schemas.openxmlformats.org/officeDocument/2006/relationships/image" Target="../media/image500.png"/><Relationship Id="rId17" Type="http://schemas.openxmlformats.org/officeDocument/2006/relationships/image" Target="../media/image501.png"/><Relationship Id="rId18" Type="http://schemas.openxmlformats.org/officeDocument/2006/relationships/image" Target="../media/image502.png"/><Relationship Id="rId19" Type="http://schemas.openxmlformats.org/officeDocument/2006/relationships/image" Target="../media/image503.png"/><Relationship Id="rId20" Type="http://schemas.openxmlformats.org/officeDocument/2006/relationships/image" Target="../media/image504.png"/><Relationship Id="rId21" Type="http://schemas.openxmlformats.org/officeDocument/2006/relationships/image" Target="../media/image505.png"/><Relationship Id="rId22" Type="http://schemas.openxmlformats.org/officeDocument/2006/relationships/image" Target="../media/image506.png"/><Relationship Id="rId23" Type="http://schemas.openxmlformats.org/officeDocument/2006/relationships/image" Target="../media/image507.png"/><Relationship Id="rId24" Type="http://schemas.openxmlformats.org/officeDocument/2006/relationships/image" Target="../media/image508.png"/><Relationship Id="rId25" Type="http://schemas.openxmlformats.org/officeDocument/2006/relationships/image" Target="../media/image509.png"/><Relationship Id="rId26" Type="http://schemas.openxmlformats.org/officeDocument/2006/relationships/image" Target="../media/image510.png"/><Relationship Id="rId27" Type="http://schemas.openxmlformats.org/officeDocument/2006/relationships/image" Target="../media/image511.png"/><Relationship Id="rId28" Type="http://schemas.openxmlformats.org/officeDocument/2006/relationships/image" Target="../media/image512.png"/><Relationship Id="rId29" Type="http://schemas.openxmlformats.org/officeDocument/2006/relationships/image" Target="../media/image513.png"/><Relationship Id="rId30" Type="http://schemas.openxmlformats.org/officeDocument/2006/relationships/image" Target="../media/image514.png"/><Relationship Id="rId31" Type="http://schemas.openxmlformats.org/officeDocument/2006/relationships/image" Target="../media/image515.png"/><Relationship Id="rId32" Type="http://schemas.openxmlformats.org/officeDocument/2006/relationships/image" Target="../media/image5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17.png"/><Relationship Id="rId3" Type="http://schemas.openxmlformats.org/officeDocument/2006/relationships/image" Target="../media/image518.png"/><Relationship Id="rId4" Type="http://schemas.openxmlformats.org/officeDocument/2006/relationships/image" Target="../media/image519.png"/><Relationship Id="rId5" Type="http://schemas.openxmlformats.org/officeDocument/2006/relationships/image" Target="../media/image520.png"/><Relationship Id="rId6" Type="http://schemas.openxmlformats.org/officeDocument/2006/relationships/image" Target="../media/image521.png"/><Relationship Id="rId7" Type="http://schemas.openxmlformats.org/officeDocument/2006/relationships/image" Target="../media/image522.png"/><Relationship Id="rId8" Type="http://schemas.openxmlformats.org/officeDocument/2006/relationships/image" Target="../media/image523.png"/><Relationship Id="rId9" Type="http://schemas.openxmlformats.org/officeDocument/2006/relationships/image" Target="../media/image63.png"/><Relationship Id="rId10" Type="http://schemas.openxmlformats.org/officeDocument/2006/relationships/image" Target="../media/image524.png"/><Relationship Id="rId11" Type="http://schemas.openxmlformats.org/officeDocument/2006/relationships/image" Target="../media/image525.png"/><Relationship Id="rId12" Type="http://schemas.openxmlformats.org/officeDocument/2006/relationships/image" Target="../media/image526.png"/><Relationship Id="rId13" Type="http://schemas.openxmlformats.org/officeDocument/2006/relationships/image" Target="../media/image527.png"/><Relationship Id="rId14" Type="http://schemas.openxmlformats.org/officeDocument/2006/relationships/image" Target="../media/image528.png"/><Relationship Id="rId15" Type="http://schemas.openxmlformats.org/officeDocument/2006/relationships/image" Target="../media/image529.png"/><Relationship Id="rId16" Type="http://schemas.openxmlformats.org/officeDocument/2006/relationships/image" Target="../media/image530.png"/><Relationship Id="rId17" Type="http://schemas.openxmlformats.org/officeDocument/2006/relationships/image" Target="../media/image531.png"/><Relationship Id="rId18" Type="http://schemas.openxmlformats.org/officeDocument/2006/relationships/image" Target="../media/image532.png"/><Relationship Id="rId19" Type="http://schemas.openxmlformats.org/officeDocument/2006/relationships/image" Target="../media/image533.png"/><Relationship Id="rId20" Type="http://schemas.openxmlformats.org/officeDocument/2006/relationships/image" Target="../media/image534.png"/><Relationship Id="rId21" Type="http://schemas.openxmlformats.org/officeDocument/2006/relationships/image" Target="../media/image535.png"/><Relationship Id="rId22" Type="http://schemas.openxmlformats.org/officeDocument/2006/relationships/image" Target="../media/image536.png"/><Relationship Id="rId23" Type="http://schemas.openxmlformats.org/officeDocument/2006/relationships/image" Target="../media/image537.png"/><Relationship Id="rId24" Type="http://schemas.openxmlformats.org/officeDocument/2006/relationships/image" Target="../media/image538.png"/><Relationship Id="rId25" Type="http://schemas.openxmlformats.org/officeDocument/2006/relationships/image" Target="../media/image53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0.png"/><Relationship Id="rId3" Type="http://schemas.openxmlformats.org/officeDocument/2006/relationships/image" Target="../media/image541.png"/><Relationship Id="rId4" Type="http://schemas.openxmlformats.org/officeDocument/2006/relationships/image" Target="../media/image542.png"/><Relationship Id="rId5" Type="http://schemas.openxmlformats.org/officeDocument/2006/relationships/image" Target="../media/image543.png"/><Relationship Id="rId6" Type="http://schemas.openxmlformats.org/officeDocument/2006/relationships/image" Target="../media/image544.png"/><Relationship Id="rId7" Type="http://schemas.openxmlformats.org/officeDocument/2006/relationships/image" Target="../media/image545.png"/><Relationship Id="rId8" Type="http://schemas.openxmlformats.org/officeDocument/2006/relationships/image" Target="../media/image546.png"/><Relationship Id="rId9" Type="http://schemas.openxmlformats.org/officeDocument/2006/relationships/image" Target="../media/image547.png"/><Relationship Id="rId10" Type="http://schemas.openxmlformats.org/officeDocument/2006/relationships/image" Target="../media/image548.png"/><Relationship Id="rId11" Type="http://schemas.openxmlformats.org/officeDocument/2006/relationships/image" Target="../media/image549.png"/><Relationship Id="rId12" Type="http://schemas.openxmlformats.org/officeDocument/2006/relationships/image" Target="../media/image550.png"/><Relationship Id="rId13" Type="http://schemas.openxmlformats.org/officeDocument/2006/relationships/image" Target="../media/image551.png"/><Relationship Id="rId14" Type="http://schemas.openxmlformats.org/officeDocument/2006/relationships/image" Target="../media/image552.png"/><Relationship Id="rId15" Type="http://schemas.openxmlformats.org/officeDocument/2006/relationships/image" Target="../media/image553.png"/><Relationship Id="rId16" Type="http://schemas.openxmlformats.org/officeDocument/2006/relationships/image" Target="../media/image554.png"/><Relationship Id="rId17" Type="http://schemas.openxmlformats.org/officeDocument/2006/relationships/image" Target="../media/image555.png"/><Relationship Id="rId18" Type="http://schemas.openxmlformats.org/officeDocument/2006/relationships/image" Target="../media/image556.png"/><Relationship Id="rId19" Type="http://schemas.openxmlformats.org/officeDocument/2006/relationships/image" Target="../media/image557.png"/><Relationship Id="rId20" Type="http://schemas.openxmlformats.org/officeDocument/2006/relationships/image" Target="../media/image558.png"/><Relationship Id="rId21" Type="http://schemas.openxmlformats.org/officeDocument/2006/relationships/image" Target="../media/image559.png"/><Relationship Id="rId22" Type="http://schemas.openxmlformats.org/officeDocument/2006/relationships/image" Target="../media/image560.png"/><Relationship Id="rId23" Type="http://schemas.openxmlformats.org/officeDocument/2006/relationships/image" Target="../media/image561.png"/><Relationship Id="rId24" Type="http://schemas.openxmlformats.org/officeDocument/2006/relationships/image" Target="../media/image562.png"/><Relationship Id="rId25" Type="http://schemas.openxmlformats.org/officeDocument/2006/relationships/image" Target="../media/image563.png"/><Relationship Id="rId26" Type="http://schemas.openxmlformats.org/officeDocument/2006/relationships/image" Target="../media/image564.png"/><Relationship Id="rId27" Type="http://schemas.openxmlformats.org/officeDocument/2006/relationships/image" Target="../media/image565.png"/><Relationship Id="rId28" Type="http://schemas.openxmlformats.org/officeDocument/2006/relationships/image" Target="../media/image566.png"/><Relationship Id="rId29" Type="http://schemas.openxmlformats.org/officeDocument/2006/relationships/image" Target="../media/image567.png"/><Relationship Id="rId30" Type="http://schemas.openxmlformats.org/officeDocument/2006/relationships/image" Target="../media/image568.png"/><Relationship Id="rId31" Type="http://schemas.openxmlformats.org/officeDocument/2006/relationships/image" Target="../media/image63.png"/><Relationship Id="rId32" Type="http://schemas.openxmlformats.org/officeDocument/2006/relationships/image" Target="../media/image569.png"/><Relationship Id="rId33" Type="http://schemas.openxmlformats.org/officeDocument/2006/relationships/image" Target="../media/image570.png"/><Relationship Id="rId34" Type="http://schemas.openxmlformats.org/officeDocument/2006/relationships/image" Target="../media/image571.png"/><Relationship Id="rId35" Type="http://schemas.openxmlformats.org/officeDocument/2006/relationships/image" Target="../media/image572.png"/><Relationship Id="rId36" Type="http://schemas.openxmlformats.org/officeDocument/2006/relationships/image" Target="../media/image573.png"/><Relationship Id="rId37" Type="http://schemas.openxmlformats.org/officeDocument/2006/relationships/image" Target="../media/image574.png"/><Relationship Id="rId38" Type="http://schemas.openxmlformats.org/officeDocument/2006/relationships/image" Target="../media/image575.png"/><Relationship Id="rId39" Type="http://schemas.openxmlformats.org/officeDocument/2006/relationships/image" Target="../media/image576.png"/><Relationship Id="rId40" Type="http://schemas.openxmlformats.org/officeDocument/2006/relationships/image" Target="../media/image577.png"/><Relationship Id="rId41" Type="http://schemas.openxmlformats.org/officeDocument/2006/relationships/image" Target="../media/image578.png"/><Relationship Id="rId42" Type="http://schemas.openxmlformats.org/officeDocument/2006/relationships/image" Target="../media/image579.png"/><Relationship Id="rId43" Type="http://schemas.openxmlformats.org/officeDocument/2006/relationships/image" Target="../media/image580.png"/><Relationship Id="rId44" Type="http://schemas.openxmlformats.org/officeDocument/2006/relationships/image" Target="../media/image581.png"/><Relationship Id="rId45" Type="http://schemas.openxmlformats.org/officeDocument/2006/relationships/image" Target="../media/image582.png"/><Relationship Id="rId46" Type="http://schemas.openxmlformats.org/officeDocument/2006/relationships/image" Target="../media/image583.png"/><Relationship Id="rId47" Type="http://schemas.openxmlformats.org/officeDocument/2006/relationships/image" Target="../media/image584.png"/><Relationship Id="rId48" Type="http://schemas.openxmlformats.org/officeDocument/2006/relationships/image" Target="../media/image585.png"/><Relationship Id="rId49" Type="http://schemas.openxmlformats.org/officeDocument/2006/relationships/image" Target="../media/image586.png"/><Relationship Id="rId50" Type="http://schemas.openxmlformats.org/officeDocument/2006/relationships/image" Target="../media/image587.png"/><Relationship Id="rId51" Type="http://schemas.openxmlformats.org/officeDocument/2006/relationships/image" Target="../media/image588.png"/><Relationship Id="rId52" Type="http://schemas.openxmlformats.org/officeDocument/2006/relationships/image" Target="../media/image589.png"/><Relationship Id="rId53" Type="http://schemas.openxmlformats.org/officeDocument/2006/relationships/image" Target="../media/image590.png"/><Relationship Id="rId54" Type="http://schemas.openxmlformats.org/officeDocument/2006/relationships/image" Target="../media/image591.png"/><Relationship Id="rId55" Type="http://schemas.openxmlformats.org/officeDocument/2006/relationships/image" Target="../media/image592.png"/><Relationship Id="rId56" Type="http://schemas.openxmlformats.org/officeDocument/2006/relationships/image" Target="../media/image593.png"/><Relationship Id="rId57" Type="http://schemas.openxmlformats.org/officeDocument/2006/relationships/image" Target="../media/image59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95.png"/><Relationship Id="rId3" Type="http://schemas.openxmlformats.org/officeDocument/2006/relationships/image" Target="../media/image596.png"/><Relationship Id="rId4" Type="http://schemas.openxmlformats.org/officeDocument/2006/relationships/image" Target="../media/image597.png"/><Relationship Id="rId5" Type="http://schemas.openxmlformats.org/officeDocument/2006/relationships/image" Target="../media/image598.png"/><Relationship Id="rId6" Type="http://schemas.openxmlformats.org/officeDocument/2006/relationships/image" Target="../media/image599.png"/><Relationship Id="rId7" Type="http://schemas.openxmlformats.org/officeDocument/2006/relationships/image" Target="../media/image600.png"/><Relationship Id="rId8" Type="http://schemas.openxmlformats.org/officeDocument/2006/relationships/image" Target="../media/image601.png"/><Relationship Id="rId9" Type="http://schemas.openxmlformats.org/officeDocument/2006/relationships/image" Target="../media/image602.png"/><Relationship Id="rId10" Type="http://schemas.openxmlformats.org/officeDocument/2006/relationships/image" Target="../media/image603.png"/><Relationship Id="rId11" Type="http://schemas.openxmlformats.org/officeDocument/2006/relationships/image" Target="../media/image604.png"/><Relationship Id="rId12" Type="http://schemas.openxmlformats.org/officeDocument/2006/relationships/image" Target="../media/image605.png"/><Relationship Id="rId13" Type="http://schemas.openxmlformats.org/officeDocument/2006/relationships/image" Target="../media/image606.png"/><Relationship Id="rId14" Type="http://schemas.openxmlformats.org/officeDocument/2006/relationships/image" Target="../media/image607.png"/><Relationship Id="rId15" Type="http://schemas.openxmlformats.org/officeDocument/2006/relationships/image" Target="../media/image608.png"/><Relationship Id="rId16" Type="http://schemas.openxmlformats.org/officeDocument/2006/relationships/image" Target="../media/image609.png"/><Relationship Id="rId17" Type="http://schemas.openxmlformats.org/officeDocument/2006/relationships/image" Target="../media/image610.png"/><Relationship Id="rId18" Type="http://schemas.openxmlformats.org/officeDocument/2006/relationships/image" Target="../media/image611.png"/><Relationship Id="rId19" Type="http://schemas.openxmlformats.org/officeDocument/2006/relationships/image" Target="../media/image612.png"/><Relationship Id="rId20" Type="http://schemas.openxmlformats.org/officeDocument/2006/relationships/image" Target="../media/image613.png"/><Relationship Id="rId21" Type="http://schemas.openxmlformats.org/officeDocument/2006/relationships/image" Target="../media/image614.png"/><Relationship Id="rId22" Type="http://schemas.openxmlformats.org/officeDocument/2006/relationships/image" Target="../media/image615.png"/><Relationship Id="rId23" Type="http://schemas.openxmlformats.org/officeDocument/2006/relationships/image" Target="../media/image616.png"/><Relationship Id="rId24" Type="http://schemas.openxmlformats.org/officeDocument/2006/relationships/image" Target="../media/image617.png"/><Relationship Id="rId25" Type="http://schemas.openxmlformats.org/officeDocument/2006/relationships/image" Target="../media/image618.png"/><Relationship Id="rId26" Type="http://schemas.openxmlformats.org/officeDocument/2006/relationships/image" Target="../media/image619.png"/><Relationship Id="rId27" Type="http://schemas.openxmlformats.org/officeDocument/2006/relationships/image" Target="../media/image620.png"/><Relationship Id="rId28" Type="http://schemas.openxmlformats.org/officeDocument/2006/relationships/image" Target="../media/image621.png"/><Relationship Id="rId29" Type="http://schemas.openxmlformats.org/officeDocument/2006/relationships/image" Target="../media/image622.png"/><Relationship Id="rId30" Type="http://schemas.openxmlformats.org/officeDocument/2006/relationships/image" Target="../media/image623.png"/><Relationship Id="rId31" Type="http://schemas.openxmlformats.org/officeDocument/2006/relationships/image" Target="../media/image624.png"/><Relationship Id="rId32" Type="http://schemas.openxmlformats.org/officeDocument/2006/relationships/image" Target="../media/image625.png"/><Relationship Id="rId33" Type="http://schemas.openxmlformats.org/officeDocument/2006/relationships/image" Target="../media/image626.png"/><Relationship Id="rId34" Type="http://schemas.openxmlformats.org/officeDocument/2006/relationships/image" Target="../media/image627.png"/><Relationship Id="rId35" Type="http://schemas.openxmlformats.org/officeDocument/2006/relationships/image" Target="../media/image628.png"/><Relationship Id="rId36" Type="http://schemas.openxmlformats.org/officeDocument/2006/relationships/image" Target="../media/image629.png"/><Relationship Id="rId37" Type="http://schemas.openxmlformats.org/officeDocument/2006/relationships/image" Target="../media/image630.png"/><Relationship Id="rId38" Type="http://schemas.openxmlformats.org/officeDocument/2006/relationships/image" Target="../media/image631.png"/><Relationship Id="rId39" Type="http://schemas.openxmlformats.org/officeDocument/2006/relationships/image" Target="../media/image632.png"/><Relationship Id="rId40" Type="http://schemas.openxmlformats.org/officeDocument/2006/relationships/image" Target="../media/image633.png"/><Relationship Id="rId41" Type="http://schemas.openxmlformats.org/officeDocument/2006/relationships/image" Target="../media/image634.png"/><Relationship Id="rId42" Type="http://schemas.openxmlformats.org/officeDocument/2006/relationships/image" Target="../media/image635.png"/><Relationship Id="rId43" Type="http://schemas.openxmlformats.org/officeDocument/2006/relationships/image" Target="../media/image63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7.png"/><Relationship Id="rId3" Type="http://schemas.openxmlformats.org/officeDocument/2006/relationships/image" Target="../media/image638.png"/><Relationship Id="rId4" Type="http://schemas.openxmlformats.org/officeDocument/2006/relationships/image" Target="../media/image639.png"/><Relationship Id="rId5" Type="http://schemas.openxmlformats.org/officeDocument/2006/relationships/image" Target="../media/image640.png"/><Relationship Id="rId6" Type="http://schemas.openxmlformats.org/officeDocument/2006/relationships/image" Target="../media/image641.png"/><Relationship Id="rId7" Type="http://schemas.openxmlformats.org/officeDocument/2006/relationships/image" Target="../media/image642.png"/><Relationship Id="rId8" Type="http://schemas.openxmlformats.org/officeDocument/2006/relationships/image" Target="../media/image643.png"/><Relationship Id="rId9" Type="http://schemas.openxmlformats.org/officeDocument/2006/relationships/image" Target="../media/image644.png"/><Relationship Id="rId10" Type="http://schemas.openxmlformats.org/officeDocument/2006/relationships/image" Target="../media/image645.png"/><Relationship Id="rId11" Type="http://schemas.openxmlformats.org/officeDocument/2006/relationships/image" Target="../media/image646.png"/><Relationship Id="rId12" Type="http://schemas.openxmlformats.org/officeDocument/2006/relationships/image" Target="../media/image647.png"/><Relationship Id="rId13" Type="http://schemas.openxmlformats.org/officeDocument/2006/relationships/image" Target="../media/image648.png"/><Relationship Id="rId14" Type="http://schemas.openxmlformats.org/officeDocument/2006/relationships/image" Target="../media/image649.png"/><Relationship Id="rId15" Type="http://schemas.openxmlformats.org/officeDocument/2006/relationships/image" Target="../media/image650.png"/><Relationship Id="rId16" Type="http://schemas.openxmlformats.org/officeDocument/2006/relationships/image" Target="../media/image651.png"/><Relationship Id="rId17" Type="http://schemas.openxmlformats.org/officeDocument/2006/relationships/image" Target="../media/image652.png"/><Relationship Id="rId18" Type="http://schemas.openxmlformats.org/officeDocument/2006/relationships/image" Target="../media/image653.png"/><Relationship Id="rId19" Type="http://schemas.openxmlformats.org/officeDocument/2006/relationships/image" Target="../media/image654.png"/><Relationship Id="rId20" Type="http://schemas.openxmlformats.org/officeDocument/2006/relationships/image" Target="../media/image655.png"/><Relationship Id="rId21" Type="http://schemas.openxmlformats.org/officeDocument/2006/relationships/image" Target="../media/image656.png"/><Relationship Id="rId22" Type="http://schemas.openxmlformats.org/officeDocument/2006/relationships/image" Target="../media/image657.png"/><Relationship Id="rId23" Type="http://schemas.openxmlformats.org/officeDocument/2006/relationships/image" Target="../media/image658.png"/><Relationship Id="rId24" Type="http://schemas.openxmlformats.org/officeDocument/2006/relationships/image" Target="../media/image659.png"/><Relationship Id="rId25" Type="http://schemas.openxmlformats.org/officeDocument/2006/relationships/image" Target="../media/image660.png"/><Relationship Id="rId26" Type="http://schemas.openxmlformats.org/officeDocument/2006/relationships/image" Target="../media/image661.png"/><Relationship Id="rId27" Type="http://schemas.openxmlformats.org/officeDocument/2006/relationships/image" Target="../media/image662.png"/><Relationship Id="rId28" Type="http://schemas.openxmlformats.org/officeDocument/2006/relationships/image" Target="../media/image663.png"/><Relationship Id="rId29" Type="http://schemas.openxmlformats.org/officeDocument/2006/relationships/image" Target="../media/image664.png"/><Relationship Id="rId30" Type="http://schemas.openxmlformats.org/officeDocument/2006/relationships/image" Target="../media/image665.png"/><Relationship Id="rId31" Type="http://schemas.openxmlformats.org/officeDocument/2006/relationships/image" Target="../media/image666.png"/><Relationship Id="rId32" Type="http://schemas.openxmlformats.org/officeDocument/2006/relationships/image" Target="../media/image667.png"/><Relationship Id="rId33" Type="http://schemas.openxmlformats.org/officeDocument/2006/relationships/image" Target="../media/image668.png"/><Relationship Id="rId34" Type="http://schemas.openxmlformats.org/officeDocument/2006/relationships/image" Target="../media/image669.png"/><Relationship Id="rId35" Type="http://schemas.openxmlformats.org/officeDocument/2006/relationships/image" Target="../media/image670.png"/><Relationship Id="rId36" Type="http://schemas.openxmlformats.org/officeDocument/2006/relationships/image" Target="../media/image67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72.png"/><Relationship Id="rId3" Type="http://schemas.openxmlformats.org/officeDocument/2006/relationships/image" Target="../media/image673.png"/><Relationship Id="rId4" Type="http://schemas.openxmlformats.org/officeDocument/2006/relationships/image" Target="../media/image674.png"/><Relationship Id="rId5" Type="http://schemas.openxmlformats.org/officeDocument/2006/relationships/image" Target="../media/image675.png"/><Relationship Id="rId6" Type="http://schemas.openxmlformats.org/officeDocument/2006/relationships/image" Target="../media/image676.png"/><Relationship Id="rId7" Type="http://schemas.openxmlformats.org/officeDocument/2006/relationships/image" Target="../media/image677.png"/><Relationship Id="rId8" Type="http://schemas.openxmlformats.org/officeDocument/2006/relationships/image" Target="../media/image678.png"/><Relationship Id="rId9" Type="http://schemas.openxmlformats.org/officeDocument/2006/relationships/image" Target="../media/image679.png"/><Relationship Id="rId10" Type="http://schemas.openxmlformats.org/officeDocument/2006/relationships/image" Target="../media/image680.png"/><Relationship Id="rId11" Type="http://schemas.openxmlformats.org/officeDocument/2006/relationships/image" Target="../media/image681.png"/><Relationship Id="rId12" Type="http://schemas.openxmlformats.org/officeDocument/2006/relationships/image" Target="../media/image682.png"/><Relationship Id="rId13" Type="http://schemas.openxmlformats.org/officeDocument/2006/relationships/image" Target="../media/image683.png"/><Relationship Id="rId14" Type="http://schemas.openxmlformats.org/officeDocument/2006/relationships/image" Target="../media/image684.png"/><Relationship Id="rId15" Type="http://schemas.openxmlformats.org/officeDocument/2006/relationships/image" Target="../media/image685.png"/><Relationship Id="rId16" Type="http://schemas.openxmlformats.org/officeDocument/2006/relationships/image" Target="../media/image686.png"/><Relationship Id="rId17" Type="http://schemas.openxmlformats.org/officeDocument/2006/relationships/image" Target="../media/image687.png"/><Relationship Id="rId18" Type="http://schemas.openxmlformats.org/officeDocument/2006/relationships/image" Target="../media/image688.png"/><Relationship Id="rId19" Type="http://schemas.openxmlformats.org/officeDocument/2006/relationships/image" Target="../media/image689.png"/><Relationship Id="rId20" Type="http://schemas.openxmlformats.org/officeDocument/2006/relationships/image" Target="../media/image690.png"/><Relationship Id="rId21" Type="http://schemas.openxmlformats.org/officeDocument/2006/relationships/image" Target="../media/image691.png"/><Relationship Id="rId22" Type="http://schemas.openxmlformats.org/officeDocument/2006/relationships/image" Target="../media/image692.png"/><Relationship Id="rId23" Type="http://schemas.openxmlformats.org/officeDocument/2006/relationships/image" Target="../media/image693.png"/><Relationship Id="rId24" Type="http://schemas.openxmlformats.org/officeDocument/2006/relationships/image" Target="../media/image694.png"/><Relationship Id="rId25" Type="http://schemas.openxmlformats.org/officeDocument/2006/relationships/image" Target="../media/image695.png"/><Relationship Id="rId26" Type="http://schemas.openxmlformats.org/officeDocument/2006/relationships/image" Target="../media/image696.png"/><Relationship Id="rId27" Type="http://schemas.openxmlformats.org/officeDocument/2006/relationships/image" Target="../media/image697.png"/><Relationship Id="rId28" Type="http://schemas.openxmlformats.org/officeDocument/2006/relationships/image" Target="../media/image698.png"/><Relationship Id="rId29" Type="http://schemas.openxmlformats.org/officeDocument/2006/relationships/image" Target="../media/image699.png"/><Relationship Id="rId30" Type="http://schemas.openxmlformats.org/officeDocument/2006/relationships/image" Target="../media/image700.png"/><Relationship Id="rId31" Type="http://schemas.openxmlformats.org/officeDocument/2006/relationships/image" Target="../media/image701.png"/><Relationship Id="rId32" Type="http://schemas.openxmlformats.org/officeDocument/2006/relationships/image" Target="../media/image702.png"/><Relationship Id="rId33" Type="http://schemas.openxmlformats.org/officeDocument/2006/relationships/image" Target="../media/image703.png"/><Relationship Id="rId34" Type="http://schemas.openxmlformats.org/officeDocument/2006/relationships/image" Target="../media/image704.png"/><Relationship Id="rId35" Type="http://schemas.openxmlformats.org/officeDocument/2006/relationships/image" Target="../media/image705.png"/><Relationship Id="rId36" Type="http://schemas.openxmlformats.org/officeDocument/2006/relationships/image" Target="../media/image706.png"/><Relationship Id="rId37" Type="http://schemas.openxmlformats.org/officeDocument/2006/relationships/image" Target="../media/image707.png"/><Relationship Id="rId38" Type="http://schemas.openxmlformats.org/officeDocument/2006/relationships/image" Target="../media/image708.png"/><Relationship Id="rId39" Type="http://schemas.openxmlformats.org/officeDocument/2006/relationships/image" Target="../media/image709.png"/><Relationship Id="rId40" Type="http://schemas.openxmlformats.org/officeDocument/2006/relationships/image" Target="../media/image710.png"/><Relationship Id="rId41" Type="http://schemas.openxmlformats.org/officeDocument/2006/relationships/image" Target="../media/image711.png"/><Relationship Id="rId42" Type="http://schemas.openxmlformats.org/officeDocument/2006/relationships/image" Target="../media/image712.png"/><Relationship Id="rId43" Type="http://schemas.openxmlformats.org/officeDocument/2006/relationships/image" Target="../media/image713.png"/><Relationship Id="rId44" Type="http://schemas.openxmlformats.org/officeDocument/2006/relationships/image" Target="../media/image714.png"/><Relationship Id="rId45" Type="http://schemas.openxmlformats.org/officeDocument/2006/relationships/image" Target="../media/image715.png"/><Relationship Id="rId46" Type="http://schemas.openxmlformats.org/officeDocument/2006/relationships/image" Target="../media/image716.png"/><Relationship Id="rId47" Type="http://schemas.openxmlformats.org/officeDocument/2006/relationships/image" Target="../media/image717.png"/><Relationship Id="rId48" Type="http://schemas.openxmlformats.org/officeDocument/2006/relationships/image" Target="../media/image718.png"/><Relationship Id="rId49" Type="http://schemas.openxmlformats.org/officeDocument/2006/relationships/image" Target="../media/image719.png"/><Relationship Id="rId50" Type="http://schemas.openxmlformats.org/officeDocument/2006/relationships/image" Target="../media/image720.png"/><Relationship Id="rId51" Type="http://schemas.openxmlformats.org/officeDocument/2006/relationships/image" Target="../media/image721.png"/><Relationship Id="rId52" Type="http://schemas.openxmlformats.org/officeDocument/2006/relationships/image" Target="../media/image722.png"/><Relationship Id="rId53" Type="http://schemas.openxmlformats.org/officeDocument/2006/relationships/image" Target="../media/image723.png"/><Relationship Id="rId54" Type="http://schemas.openxmlformats.org/officeDocument/2006/relationships/image" Target="../media/image724.png"/><Relationship Id="rId55" Type="http://schemas.openxmlformats.org/officeDocument/2006/relationships/image" Target="../media/image725.png"/><Relationship Id="rId56" Type="http://schemas.openxmlformats.org/officeDocument/2006/relationships/image" Target="../media/image726.png"/><Relationship Id="rId57" Type="http://schemas.openxmlformats.org/officeDocument/2006/relationships/image" Target="../media/image727.png"/><Relationship Id="rId58" Type="http://schemas.openxmlformats.org/officeDocument/2006/relationships/image" Target="../media/image728.png"/><Relationship Id="rId59" Type="http://schemas.openxmlformats.org/officeDocument/2006/relationships/image" Target="../media/image729.png"/><Relationship Id="rId60" Type="http://schemas.openxmlformats.org/officeDocument/2006/relationships/image" Target="../media/image730.png"/><Relationship Id="rId61" Type="http://schemas.openxmlformats.org/officeDocument/2006/relationships/image" Target="../media/image731.png"/><Relationship Id="rId62" Type="http://schemas.openxmlformats.org/officeDocument/2006/relationships/image" Target="../media/image732.png"/><Relationship Id="rId63" Type="http://schemas.openxmlformats.org/officeDocument/2006/relationships/image" Target="../media/image733.png"/><Relationship Id="rId64" Type="http://schemas.openxmlformats.org/officeDocument/2006/relationships/image" Target="../media/image734.png"/><Relationship Id="rId65" Type="http://schemas.openxmlformats.org/officeDocument/2006/relationships/image" Target="../media/image735.png"/><Relationship Id="rId66" Type="http://schemas.openxmlformats.org/officeDocument/2006/relationships/image" Target="../media/image73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Relationship Id="rId11" Type="http://schemas.openxmlformats.org/officeDocument/2006/relationships/image" Target="../media/image68.png"/><Relationship Id="rId12" Type="http://schemas.openxmlformats.org/officeDocument/2006/relationships/image" Target="../media/image69.png"/><Relationship Id="rId13" Type="http://schemas.openxmlformats.org/officeDocument/2006/relationships/image" Target="../media/image7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74.png"/><Relationship Id="rId18" Type="http://schemas.openxmlformats.org/officeDocument/2006/relationships/image" Target="../media/image75.png"/><Relationship Id="rId19" Type="http://schemas.openxmlformats.org/officeDocument/2006/relationships/image" Target="../media/image76.png"/><Relationship Id="rId20" Type="http://schemas.openxmlformats.org/officeDocument/2006/relationships/image" Target="../media/image77.png"/><Relationship Id="rId21" Type="http://schemas.openxmlformats.org/officeDocument/2006/relationships/image" Target="../media/image78.png"/><Relationship Id="rId22" Type="http://schemas.openxmlformats.org/officeDocument/2006/relationships/image" Target="../media/image79.png"/><Relationship Id="rId23" Type="http://schemas.openxmlformats.org/officeDocument/2006/relationships/image" Target="../media/image80.png"/><Relationship Id="rId24" Type="http://schemas.openxmlformats.org/officeDocument/2006/relationships/image" Target="../media/image81.png"/><Relationship Id="rId25" Type="http://schemas.openxmlformats.org/officeDocument/2006/relationships/image" Target="../media/image82.png"/><Relationship Id="rId26" Type="http://schemas.openxmlformats.org/officeDocument/2006/relationships/image" Target="../media/image83.png"/><Relationship Id="rId27" Type="http://schemas.openxmlformats.org/officeDocument/2006/relationships/image" Target="../media/image84.png"/><Relationship Id="rId28" Type="http://schemas.openxmlformats.org/officeDocument/2006/relationships/image" Target="../media/image85.png"/><Relationship Id="rId29" Type="http://schemas.openxmlformats.org/officeDocument/2006/relationships/image" Target="../media/image86.png"/><Relationship Id="rId30" Type="http://schemas.openxmlformats.org/officeDocument/2006/relationships/image" Target="../media/image87.png"/><Relationship Id="rId31" Type="http://schemas.openxmlformats.org/officeDocument/2006/relationships/image" Target="../media/image88.png"/><Relationship Id="rId32" Type="http://schemas.openxmlformats.org/officeDocument/2006/relationships/image" Target="../media/image89.png"/><Relationship Id="rId33" Type="http://schemas.openxmlformats.org/officeDocument/2006/relationships/image" Target="../media/image90.png"/><Relationship Id="rId34" Type="http://schemas.openxmlformats.org/officeDocument/2006/relationships/image" Target="../media/image91.png"/><Relationship Id="rId35" Type="http://schemas.openxmlformats.org/officeDocument/2006/relationships/image" Target="../media/image92.png"/><Relationship Id="rId36" Type="http://schemas.openxmlformats.org/officeDocument/2006/relationships/image" Target="../media/image93.png"/><Relationship Id="rId37" Type="http://schemas.openxmlformats.org/officeDocument/2006/relationships/image" Target="../media/image94.png"/><Relationship Id="rId38" Type="http://schemas.openxmlformats.org/officeDocument/2006/relationships/image" Target="../media/image95.png"/><Relationship Id="rId39" Type="http://schemas.openxmlformats.org/officeDocument/2006/relationships/image" Target="../media/image96.png"/><Relationship Id="rId40" Type="http://schemas.openxmlformats.org/officeDocument/2006/relationships/image" Target="../media/image97.png"/><Relationship Id="rId41" Type="http://schemas.openxmlformats.org/officeDocument/2006/relationships/image" Target="../media/image98.png"/><Relationship Id="rId42" Type="http://schemas.openxmlformats.org/officeDocument/2006/relationships/image" Target="../media/image99.png"/><Relationship Id="rId43" Type="http://schemas.openxmlformats.org/officeDocument/2006/relationships/image" Target="../media/image100.png"/><Relationship Id="rId44" Type="http://schemas.openxmlformats.org/officeDocument/2006/relationships/image" Target="../media/image101.png"/><Relationship Id="rId45" Type="http://schemas.openxmlformats.org/officeDocument/2006/relationships/image" Target="../media/image10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0.png"/><Relationship Id="rId10" Type="http://schemas.openxmlformats.org/officeDocument/2006/relationships/image" Target="../media/image111.png"/><Relationship Id="rId11" Type="http://schemas.openxmlformats.org/officeDocument/2006/relationships/image" Target="../media/image112.png"/><Relationship Id="rId12" Type="http://schemas.openxmlformats.org/officeDocument/2006/relationships/image" Target="../media/image113.png"/><Relationship Id="rId13" Type="http://schemas.openxmlformats.org/officeDocument/2006/relationships/image" Target="../media/image114.png"/><Relationship Id="rId14" Type="http://schemas.openxmlformats.org/officeDocument/2006/relationships/image" Target="../media/image115.png"/><Relationship Id="rId15" Type="http://schemas.openxmlformats.org/officeDocument/2006/relationships/image" Target="../media/image116.png"/><Relationship Id="rId16" Type="http://schemas.openxmlformats.org/officeDocument/2006/relationships/image" Target="../media/image117.png"/><Relationship Id="rId17" Type="http://schemas.openxmlformats.org/officeDocument/2006/relationships/image" Target="../media/image118.png"/><Relationship Id="rId18" Type="http://schemas.openxmlformats.org/officeDocument/2006/relationships/image" Target="../media/image119.png"/><Relationship Id="rId19" Type="http://schemas.openxmlformats.org/officeDocument/2006/relationships/image" Target="../media/image120.png"/><Relationship Id="rId20" Type="http://schemas.openxmlformats.org/officeDocument/2006/relationships/image" Target="../media/image121.png"/><Relationship Id="rId21" Type="http://schemas.openxmlformats.org/officeDocument/2006/relationships/image" Target="../media/image122.png"/><Relationship Id="rId22" Type="http://schemas.openxmlformats.org/officeDocument/2006/relationships/image" Target="../media/image123.png"/><Relationship Id="rId23" Type="http://schemas.openxmlformats.org/officeDocument/2006/relationships/image" Target="../media/image124.png"/><Relationship Id="rId24" Type="http://schemas.openxmlformats.org/officeDocument/2006/relationships/image" Target="../media/image125.png"/><Relationship Id="rId25" Type="http://schemas.openxmlformats.org/officeDocument/2006/relationships/image" Target="../media/image126.png"/><Relationship Id="rId26" Type="http://schemas.openxmlformats.org/officeDocument/2006/relationships/image" Target="../media/image127.png"/><Relationship Id="rId27" Type="http://schemas.openxmlformats.org/officeDocument/2006/relationships/image" Target="../media/image128.png"/><Relationship Id="rId28" Type="http://schemas.openxmlformats.org/officeDocument/2006/relationships/image" Target="../media/image129.png"/><Relationship Id="rId29" Type="http://schemas.openxmlformats.org/officeDocument/2006/relationships/image" Target="../media/image130.png"/><Relationship Id="rId30" Type="http://schemas.openxmlformats.org/officeDocument/2006/relationships/image" Target="../media/image131.png"/><Relationship Id="rId31" Type="http://schemas.openxmlformats.org/officeDocument/2006/relationships/image" Target="../media/image132.png"/><Relationship Id="rId32" Type="http://schemas.openxmlformats.org/officeDocument/2006/relationships/image" Target="../media/image133.png"/><Relationship Id="rId33" Type="http://schemas.openxmlformats.org/officeDocument/2006/relationships/image" Target="../media/image134.png"/><Relationship Id="rId34" Type="http://schemas.openxmlformats.org/officeDocument/2006/relationships/image" Target="../media/image135.png"/><Relationship Id="rId35" Type="http://schemas.openxmlformats.org/officeDocument/2006/relationships/image" Target="../media/image136.png"/><Relationship Id="rId36" Type="http://schemas.openxmlformats.org/officeDocument/2006/relationships/image" Target="../media/image137.png"/><Relationship Id="rId37" Type="http://schemas.openxmlformats.org/officeDocument/2006/relationships/image" Target="../media/image138.png"/><Relationship Id="rId38" Type="http://schemas.openxmlformats.org/officeDocument/2006/relationships/image" Target="../media/image139.png"/><Relationship Id="rId39" Type="http://schemas.openxmlformats.org/officeDocument/2006/relationships/image" Target="../media/image140.png"/><Relationship Id="rId40" Type="http://schemas.openxmlformats.org/officeDocument/2006/relationships/image" Target="../media/image141.png"/><Relationship Id="rId41" Type="http://schemas.openxmlformats.org/officeDocument/2006/relationships/image" Target="../media/image142.png"/><Relationship Id="rId42" Type="http://schemas.openxmlformats.org/officeDocument/2006/relationships/image" Target="../media/image143.png"/><Relationship Id="rId43" Type="http://schemas.openxmlformats.org/officeDocument/2006/relationships/image" Target="../media/image144.png"/><Relationship Id="rId44" Type="http://schemas.openxmlformats.org/officeDocument/2006/relationships/image" Target="../media/image145.png"/><Relationship Id="rId45" Type="http://schemas.openxmlformats.org/officeDocument/2006/relationships/image" Target="../media/image146.png"/><Relationship Id="rId46" Type="http://schemas.openxmlformats.org/officeDocument/2006/relationships/image" Target="../media/image147.png"/><Relationship Id="rId47" Type="http://schemas.openxmlformats.org/officeDocument/2006/relationships/image" Target="../media/image148.png"/><Relationship Id="rId48" Type="http://schemas.openxmlformats.org/officeDocument/2006/relationships/image" Target="../media/image149.png"/><Relationship Id="rId49" Type="http://schemas.openxmlformats.org/officeDocument/2006/relationships/image" Target="../media/image150.png"/><Relationship Id="rId50" Type="http://schemas.openxmlformats.org/officeDocument/2006/relationships/image" Target="../media/image151.png"/><Relationship Id="rId51" Type="http://schemas.openxmlformats.org/officeDocument/2006/relationships/image" Target="../media/image152.png"/><Relationship Id="rId52" Type="http://schemas.openxmlformats.org/officeDocument/2006/relationships/image" Target="../media/image153.png"/><Relationship Id="rId53" Type="http://schemas.openxmlformats.org/officeDocument/2006/relationships/image" Target="../media/image154.png"/><Relationship Id="rId54" Type="http://schemas.openxmlformats.org/officeDocument/2006/relationships/image" Target="../media/image155.png"/><Relationship Id="rId55" Type="http://schemas.openxmlformats.org/officeDocument/2006/relationships/image" Target="../media/image156.png"/><Relationship Id="rId56" Type="http://schemas.openxmlformats.org/officeDocument/2006/relationships/image" Target="../media/image157.png"/><Relationship Id="rId57" Type="http://schemas.openxmlformats.org/officeDocument/2006/relationships/image" Target="../media/image158.png"/><Relationship Id="rId58" Type="http://schemas.openxmlformats.org/officeDocument/2006/relationships/image" Target="../media/image159.png"/><Relationship Id="rId59" Type="http://schemas.openxmlformats.org/officeDocument/2006/relationships/image" Target="../media/image160.png"/><Relationship Id="rId60" Type="http://schemas.openxmlformats.org/officeDocument/2006/relationships/image" Target="../media/image161.png"/><Relationship Id="rId61" Type="http://schemas.openxmlformats.org/officeDocument/2006/relationships/image" Target="../media/image162.png"/><Relationship Id="rId62" Type="http://schemas.openxmlformats.org/officeDocument/2006/relationships/image" Target="../media/image163.png"/><Relationship Id="rId63" Type="http://schemas.openxmlformats.org/officeDocument/2006/relationships/image" Target="../media/image164.png"/><Relationship Id="rId64" Type="http://schemas.openxmlformats.org/officeDocument/2006/relationships/image" Target="../media/image165.png"/><Relationship Id="rId65" Type="http://schemas.openxmlformats.org/officeDocument/2006/relationships/image" Target="../media/image166.png"/><Relationship Id="rId66" Type="http://schemas.openxmlformats.org/officeDocument/2006/relationships/image" Target="../media/image167.png"/><Relationship Id="rId67" Type="http://schemas.openxmlformats.org/officeDocument/2006/relationships/image" Target="../media/image168.png"/><Relationship Id="rId68" Type="http://schemas.openxmlformats.org/officeDocument/2006/relationships/image" Target="../media/image169.png"/><Relationship Id="rId69" Type="http://schemas.openxmlformats.org/officeDocument/2006/relationships/image" Target="../media/image170.png"/><Relationship Id="rId70" Type="http://schemas.openxmlformats.org/officeDocument/2006/relationships/image" Target="../media/image171.png"/><Relationship Id="rId71" Type="http://schemas.openxmlformats.org/officeDocument/2006/relationships/image" Target="../media/image172.png"/><Relationship Id="rId72" Type="http://schemas.openxmlformats.org/officeDocument/2006/relationships/image" Target="../media/image173.png"/><Relationship Id="rId73" Type="http://schemas.openxmlformats.org/officeDocument/2006/relationships/image" Target="../media/image174.png"/><Relationship Id="rId74" Type="http://schemas.openxmlformats.org/officeDocument/2006/relationships/image" Target="../media/image175.png"/><Relationship Id="rId75" Type="http://schemas.openxmlformats.org/officeDocument/2006/relationships/image" Target="../media/image176.png"/><Relationship Id="rId76" Type="http://schemas.openxmlformats.org/officeDocument/2006/relationships/image" Target="../media/image17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8.png"/><Relationship Id="rId3" Type="http://schemas.openxmlformats.org/officeDocument/2006/relationships/image" Target="../media/image179.png"/><Relationship Id="rId4" Type="http://schemas.openxmlformats.org/officeDocument/2006/relationships/image" Target="../media/image63.png"/><Relationship Id="rId5" Type="http://schemas.openxmlformats.org/officeDocument/2006/relationships/image" Target="../media/image180.png"/><Relationship Id="rId6" Type="http://schemas.openxmlformats.org/officeDocument/2006/relationships/image" Target="../media/image181.png"/><Relationship Id="rId7" Type="http://schemas.openxmlformats.org/officeDocument/2006/relationships/image" Target="../media/image182.png"/><Relationship Id="rId8" Type="http://schemas.openxmlformats.org/officeDocument/2006/relationships/image" Target="../media/image183.png"/><Relationship Id="rId9" Type="http://schemas.openxmlformats.org/officeDocument/2006/relationships/image" Target="../media/image184.png"/><Relationship Id="rId10" Type="http://schemas.openxmlformats.org/officeDocument/2006/relationships/image" Target="../media/image185.png"/><Relationship Id="rId11" Type="http://schemas.openxmlformats.org/officeDocument/2006/relationships/image" Target="../media/image186.png"/><Relationship Id="rId12" Type="http://schemas.openxmlformats.org/officeDocument/2006/relationships/image" Target="../media/image187.png"/><Relationship Id="rId13" Type="http://schemas.openxmlformats.org/officeDocument/2006/relationships/image" Target="../media/image188.png"/><Relationship Id="rId14" Type="http://schemas.openxmlformats.org/officeDocument/2006/relationships/image" Target="../media/image189.png"/><Relationship Id="rId15" Type="http://schemas.openxmlformats.org/officeDocument/2006/relationships/image" Target="../media/image190.png"/><Relationship Id="rId16" Type="http://schemas.openxmlformats.org/officeDocument/2006/relationships/image" Target="../media/image191.png"/><Relationship Id="rId17" Type="http://schemas.openxmlformats.org/officeDocument/2006/relationships/image" Target="../media/image192.png"/><Relationship Id="rId18" Type="http://schemas.openxmlformats.org/officeDocument/2006/relationships/image" Target="../media/image193.png"/><Relationship Id="rId19" Type="http://schemas.openxmlformats.org/officeDocument/2006/relationships/image" Target="../media/image194.png"/><Relationship Id="rId20" Type="http://schemas.openxmlformats.org/officeDocument/2006/relationships/image" Target="../media/image195.png"/><Relationship Id="rId21" Type="http://schemas.openxmlformats.org/officeDocument/2006/relationships/image" Target="../media/image196.png"/><Relationship Id="rId22" Type="http://schemas.openxmlformats.org/officeDocument/2006/relationships/image" Target="../media/image197.png"/><Relationship Id="rId23" Type="http://schemas.openxmlformats.org/officeDocument/2006/relationships/image" Target="../media/image198.png"/><Relationship Id="rId24" Type="http://schemas.openxmlformats.org/officeDocument/2006/relationships/image" Target="../media/image199.png"/><Relationship Id="rId25" Type="http://schemas.openxmlformats.org/officeDocument/2006/relationships/image" Target="../media/image200.png"/><Relationship Id="rId26" Type="http://schemas.openxmlformats.org/officeDocument/2006/relationships/image" Target="../media/image201.png"/><Relationship Id="rId27" Type="http://schemas.openxmlformats.org/officeDocument/2006/relationships/image" Target="../media/image202.png"/><Relationship Id="rId28" Type="http://schemas.openxmlformats.org/officeDocument/2006/relationships/image" Target="../media/image203.png"/><Relationship Id="rId29" Type="http://schemas.openxmlformats.org/officeDocument/2006/relationships/image" Target="../media/image204.png"/><Relationship Id="rId30" Type="http://schemas.openxmlformats.org/officeDocument/2006/relationships/image" Target="../media/image205.png"/><Relationship Id="rId31" Type="http://schemas.openxmlformats.org/officeDocument/2006/relationships/image" Target="../media/image206.png"/><Relationship Id="rId32" Type="http://schemas.openxmlformats.org/officeDocument/2006/relationships/image" Target="../media/image207.png"/><Relationship Id="rId33" Type="http://schemas.openxmlformats.org/officeDocument/2006/relationships/image" Target="../media/image208.png"/><Relationship Id="rId34" Type="http://schemas.openxmlformats.org/officeDocument/2006/relationships/image" Target="../media/image209.png"/><Relationship Id="rId35" Type="http://schemas.openxmlformats.org/officeDocument/2006/relationships/image" Target="../media/image210.png"/><Relationship Id="rId36" Type="http://schemas.openxmlformats.org/officeDocument/2006/relationships/image" Target="../media/image211.png"/><Relationship Id="rId37" Type="http://schemas.openxmlformats.org/officeDocument/2006/relationships/image" Target="../media/image212.png"/><Relationship Id="rId38" Type="http://schemas.openxmlformats.org/officeDocument/2006/relationships/image" Target="../media/image213.png"/><Relationship Id="rId39" Type="http://schemas.openxmlformats.org/officeDocument/2006/relationships/image" Target="../media/image214.png"/><Relationship Id="rId40" Type="http://schemas.openxmlformats.org/officeDocument/2006/relationships/image" Target="../media/image215.png"/><Relationship Id="rId41" Type="http://schemas.openxmlformats.org/officeDocument/2006/relationships/image" Target="../media/image216.png"/><Relationship Id="rId42" Type="http://schemas.openxmlformats.org/officeDocument/2006/relationships/image" Target="../media/image217.png"/><Relationship Id="rId43" Type="http://schemas.openxmlformats.org/officeDocument/2006/relationships/image" Target="../media/image218.png"/><Relationship Id="rId44" Type="http://schemas.openxmlformats.org/officeDocument/2006/relationships/image" Target="../media/image219.png"/><Relationship Id="rId45" Type="http://schemas.openxmlformats.org/officeDocument/2006/relationships/image" Target="../media/image220.png"/><Relationship Id="rId46" Type="http://schemas.openxmlformats.org/officeDocument/2006/relationships/image" Target="../media/image221.png"/><Relationship Id="rId47" Type="http://schemas.openxmlformats.org/officeDocument/2006/relationships/image" Target="../media/image222.png"/><Relationship Id="rId48" Type="http://schemas.openxmlformats.org/officeDocument/2006/relationships/image" Target="../media/image223.png"/><Relationship Id="rId49" Type="http://schemas.openxmlformats.org/officeDocument/2006/relationships/image" Target="../media/image224.png"/><Relationship Id="rId50" Type="http://schemas.openxmlformats.org/officeDocument/2006/relationships/image" Target="../media/image225.png"/><Relationship Id="rId51" Type="http://schemas.openxmlformats.org/officeDocument/2006/relationships/image" Target="../media/image226.png"/><Relationship Id="rId52" Type="http://schemas.openxmlformats.org/officeDocument/2006/relationships/image" Target="../media/image227.png"/><Relationship Id="rId53" Type="http://schemas.openxmlformats.org/officeDocument/2006/relationships/image" Target="../media/image228.png"/><Relationship Id="rId54" Type="http://schemas.openxmlformats.org/officeDocument/2006/relationships/image" Target="../media/image229.png"/><Relationship Id="rId55" Type="http://schemas.openxmlformats.org/officeDocument/2006/relationships/image" Target="../media/image230.png"/><Relationship Id="rId56" Type="http://schemas.openxmlformats.org/officeDocument/2006/relationships/image" Target="../media/image231.png"/><Relationship Id="rId57" Type="http://schemas.openxmlformats.org/officeDocument/2006/relationships/image" Target="../media/image232.png"/><Relationship Id="rId58" Type="http://schemas.openxmlformats.org/officeDocument/2006/relationships/image" Target="../media/image233.png"/><Relationship Id="rId59" Type="http://schemas.openxmlformats.org/officeDocument/2006/relationships/image" Target="../media/image234.png"/><Relationship Id="rId60" Type="http://schemas.openxmlformats.org/officeDocument/2006/relationships/image" Target="../media/image235.png"/><Relationship Id="rId61" Type="http://schemas.openxmlformats.org/officeDocument/2006/relationships/image" Target="../media/image236.png"/><Relationship Id="rId62" Type="http://schemas.openxmlformats.org/officeDocument/2006/relationships/image" Target="../media/image237.png"/><Relationship Id="rId63" Type="http://schemas.openxmlformats.org/officeDocument/2006/relationships/image" Target="../media/image238.png"/><Relationship Id="rId64" Type="http://schemas.openxmlformats.org/officeDocument/2006/relationships/image" Target="../media/image239.png"/><Relationship Id="rId65" Type="http://schemas.openxmlformats.org/officeDocument/2006/relationships/image" Target="../media/image240.png"/><Relationship Id="rId66" Type="http://schemas.openxmlformats.org/officeDocument/2006/relationships/image" Target="../media/image241.png"/><Relationship Id="rId67" Type="http://schemas.openxmlformats.org/officeDocument/2006/relationships/image" Target="../media/image242.png"/><Relationship Id="rId68" Type="http://schemas.openxmlformats.org/officeDocument/2006/relationships/image" Target="../media/image243.png"/><Relationship Id="rId69" Type="http://schemas.openxmlformats.org/officeDocument/2006/relationships/image" Target="../media/image244.png"/><Relationship Id="rId70" Type="http://schemas.openxmlformats.org/officeDocument/2006/relationships/image" Target="../media/image245.png"/><Relationship Id="rId71" Type="http://schemas.openxmlformats.org/officeDocument/2006/relationships/image" Target="../media/image246.png"/><Relationship Id="rId72" Type="http://schemas.openxmlformats.org/officeDocument/2006/relationships/image" Target="../media/image247.png"/><Relationship Id="rId73" Type="http://schemas.openxmlformats.org/officeDocument/2006/relationships/image" Target="../media/image248.png"/><Relationship Id="rId74" Type="http://schemas.openxmlformats.org/officeDocument/2006/relationships/image" Target="../media/image249.png"/><Relationship Id="rId75" Type="http://schemas.openxmlformats.org/officeDocument/2006/relationships/image" Target="../media/image250.png"/><Relationship Id="rId76" Type="http://schemas.openxmlformats.org/officeDocument/2006/relationships/image" Target="../media/image251.png"/><Relationship Id="rId77" Type="http://schemas.openxmlformats.org/officeDocument/2006/relationships/image" Target="../media/image252.png"/><Relationship Id="rId78" Type="http://schemas.openxmlformats.org/officeDocument/2006/relationships/image" Target="../media/image253.png"/><Relationship Id="rId79" Type="http://schemas.openxmlformats.org/officeDocument/2006/relationships/image" Target="../media/image254.png"/><Relationship Id="rId80" Type="http://schemas.openxmlformats.org/officeDocument/2006/relationships/image" Target="../media/image255.png"/><Relationship Id="rId81" Type="http://schemas.openxmlformats.org/officeDocument/2006/relationships/image" Target="../media/image256.png"/><Relationship Id="rId82" Type="http://schemas.openxmlformats.org/officeDocument/2006/relationships/image" Target="../media/image257.png"/><Relationship Id="rId83" Type="http://schemas.openxmlformats.org/officeDocument/2006/relationships/image" Target="../media/image258.png"/><Relationship Id="rId84" Type="http://schemas.openxmlformats.org/officeDocument/2006/relationships/image" Target="../media/image259.png"/><Relationship Id="rId85" Type="http://schemas.openxmlformats.org/officeDocument/2006/relationships/image" Target="../media/image26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1.png"/><Relationship Id="rId3" Type="http://schemas.openxmlformats.org/officeDocument/2006/relationships/image" Target="../media/image262.png"/><Relationship Id="rId4" Type="http://schemas.openxmlformats.org/officeDocument/2006/relationships/image" Target="../media/image263.png"/><Relationship Id="rId5" Type="http://schemas.openxmlformats.org/officeDocument/2006/relationships/image" Target="../media/image264.png"/><Relationship Id="rId6" Type="http://schemas.openxmlformats.org/officeDocument/2006/relationships/image" Target="../media/image265.png"/><Relationship Id="rId7" Type="http://schemas.openxmlformats.org/officeDocument/2006/relationships/image" Target="../media/image266.png"/><Relationship Id="rId8" Type="http://schemas.openxmlformats.org/officeDocument/2006/relationships/image" Target="../media/image267.png"/><Relationship Id="rId9" Type="http://schemas.openxmlformats.org/officeDocument/2006/relationships/image" Target="../media/image268.png"/><Relationship Id="rId10" Type="http://schemas.openxmlformats.org/officeDocument/2006/relationships/image" Target="../media/image269.png"/><Relationship Id="rId11" Type="http://schemas.openxmlformats.org/officeDocument/2006/relationships/image" Target="../media/image270.png"/><Relationship Id="rId12" Type="http://schemas.openxmlformats.org/officeDocument/2006/relationships/image" Target="../media/image271.png"/><Relationship Id="rId13" Type="http://schemas.openxmlformats.org/officeDocument/2006/relationships/image" Target="../media/image272.png"/><Relationship Id="rId14" Type="http://schemas.openxmlformats.org/officeDocument/2006/relationships/image" Target="../media/image273.png"/><Relationship Id="rId15" Type="http://schemas.openxmlformats.org/officeDocument/2006/relationships/image" Target="../media/image274.png"/><Relationship Id="rId16" Type="http://schemas.openxmlformats.org/officeDocument/2006/relationships/image" Target="../media/image275.png"/><Relationship Id="rId17" Type="http://schemas.openxmlformats.org/officeDocument/2006/relationships/image" Target="../media/image276.png"/><Relationship Id="rId18" Type="http://schemas.openxmlformats.org/officeDocument/2006/relationships/image" Target="../media/image277.png"/><Relationship Id="rId19" Type="http://schemas.openxmlformats.org/officeDocument/2006/relationships/image" Target="../media/image278.png"/><Relationship Id="rId20" Type="http://schemas.openxmlformats.org/officeDocument/2006/relationships/image" Target="../media/image63.png"/><Relationship Id="rId21" Type="http://schemas.openxmlformats.org/officeDocument/2006/relationships/image" Target="../media/image279.png"/><Relationship Id="rId22" Type="http://schemas.openxmlformats.org/officeDocument/2006/relationships/image" Target="../media/image280.png"/><Relationship Id="rId23" Type="http://schemas.openxmlformats.org/officeDocument/2006/relationships/image" Target="../media/image281.png"/><Relationship Id="rId24" Type="http://schemas.openxmlformats.org/officeDocument/2006/relationships/image" Target="../media/image282.png"/><Relationship Id="rId25" Type="http://schemas.openxmlformats.org/officeDocument/2006/relationships/image" Target="../media/image283.png"/><Relationship Id="rId26" Type="http://schemas.openxmlformats.org/officeDocument/2006/relationships/image" Target="../media/image284.png"/><Relationship Id="rId27" Type="http://schemas.openxmlformats.org/officeDocument/2006/relationships/image" Target="../media/image285.png"/><Relationship Id="rId28" Type="http://schemas.openxmlformats.org/officeDocument/2006/relationships/image" Target="../media/image286.png"/><Relationship Id="rId29" Type="http://schemas.openxmlformats.org/officeDocument/2006/relationships/image" Target="../media/image287.png"/><Relationship Id="rId30" Type="http://schemas.openxmlformats.org/officeDocument/2006/relationships/image" Target="../media/image288.png"/><Relationship Id="rId31" Type="http://schemas.openxmlformats.org/officeDocument/2006/relationships/image" Target="../media/image289.png"/><Relationship Id="rId32" Type="http://schemas.openxmlformats.org/officeDocument/2006/relationships/image" Target="../media/image290.png"/><Relationship Id="rId33" Type="http://schemas.openxmlformats.org/officeDocument/2006/relationships/image" Target="../media/image291.png"/><Relationship Id="rId34" Type="http://schemas.openxmlformats.org/officeDocument/2006/relationships/image" Target="../media/image292.png"/><Relationship Id="rId35" Type="http://schemas.openxmlformats.org/officeDocument/2006/relationships/image" Target="../media/image293.png"/><Relationship Id="rId36" Type="http://schemas.openxmlformats.org/officeDocument/2006/relationships/image" Target="../media/image294.png"/><Relationship Id="rId37" Type="http://schemas.openxmlformats.org/officeDocument/2006/relationships/image" Target="../media/image295.png"/><Relationship Id="rId38" Type="http://schemas.openxmlformats.org/officeDocument/2006/relationships/image" Target="../media/image296.png"/><Relationship Id="rId39" Type="http://schemas.openxmlformats.org/officeDocument/2006/relationships/image" Target="../media/image297.png"/><Relationship Id="rId40" Type="http://schemas.openxmlformats.org/officeDocument/2006/relationships/image" Target="../media/image298.png"/><Relationship Id="rId41" Type="http://schemas.openxmlformats.org/officeDocument/2006/relationships/image" Target="../media/image299.png"/><Relationship Id="rId42" Type="http://schemas.openxmlformats.org/officeDocument/2006/relationships/image" Target="../media/image300.png"/><Relationship Id="rId43" Type="http://schemas.openxmlformats.org/officeDocument/2006/relationships/image" Target="../media/image301.png"/><Relationship Id="rId44" Type="http://schemas.openxmlformats.org/officeDocument/2006/relationships/image" Target="../media/image302.png"/><Relationship Id="rId45" Type="http://schemas.openxmlformats.org/officeDocument/2006/relationships/image" Target="../media/image303.png"/><Relationship Id="rId46" Type="http://schemas.openxmlformats.org/officeDocument/2006/relationships/image" Target="../media/image304.png"/><Relationship Id="rId47" Type="http://schemas.openxmlformats.org/officeDocument/2006/relationships/image" Target="../media/image305.png"/><Relationship Id="rId48" Type="http://schemas.openxmlformats.org/officeDocument/2006/relationships/image" Target="../media/image306.png"/><Relationship Id="rId49" Type="http://schemas.openxmlformats.org/officeDocument/2006/relationships/image" Target="../media/image307.png"/><Relationship Id="rId50" Type="http://schemas.openxmlformats.org/officeDocument/2006/relationships/image" Target="../media/image30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9.png"/><Relationship Id="rId3" Type="http://schemas.openxmlformats.org/officeDocument/2006/relationships/image" Target="../media/image310.png"/><Relationship Id="rId4" Type="http://schemas.openxmlformats.org/officeDocument/2006/relationships/image" Target="../media/image311.png"/><Relationship Id="rId5" Type="http://schemas.openxmlformats.org/officeDocument/2006/relationships/image" Target="../media/image312.png"/><Relationship Id="rId6" Type="http://schemas.openxmlformats.org/officeDocument/2006/relationships/image" Target="../media/image313.png"/><Relationship Id="rId7" Type="http://schemas.openxmlformats.org/officeDocument/2006/relationships/image" Target="../media/image314.png"/><Relationship Id="rId8" Type="http://schemas.openxmlformats.org/officeDocument/2006/relationships/image" Target="../media/image315.png"/><Relationship Id="rId9" Type="http://schemas.openxmlformats.org/officeDocument/2006/relationships/image" Target="../media/image316.png"/><Relationship Id="rId10" Type="http://schemas.openxmlformats.org/officeDocument/2006/relationships/image" Target="../media/image317.png"/><Relationship Id="rId11" Type="http://schemas.openxmlformats.org/officeDocument/2006/relationships/image" Target="../media/image318.png"/><Relationship Id="rId12" Type="http://schemas.openxmlformats.org/officeDocument/2006/relationships/image" Target="../media/image319.png"/><Relationship Id="rId13" Type="http://schemas.openxmlformats.org/officeDocument/2006/relationships/image" Target="../media/image320.png"/><Relationship Id="rId14" Type="http://schemas.openxmlformats.org/officeDocument/2006/relationships/image" Target="../media/image321.png"/><Relationship Id="rId15" Type="http://schemas.openxmlformats.org/officeDocument/2006/relationships/image" Target="../media/image322.png"/><Relationship Id="rId16" Type="http://schemas.openxmlformats.org/officeDocument/2006/relationships/image" Target="../media/image323.png"/><Relationship Id="rId17" Type="http://schemas.openxmlformats.org/officeDocument/2006/relationships/image" Target="../media/image324.png"/><Relationship Id="rId18" Type="http://schemas.openxmlformats.org/officeDocument/2006/relationships/image" Target="../media/image325.png"/><Relationship Id="rId19" Type="http://schemas.openxmlformats.org/officeDocument/2006/relationships/image" Target="../media/image326.png"/><Relationship Id="rId20" Type="http://schemas.openxmlformats.org/officeDocument/2006/relationships/image" Target="../media/image327.png"/><Relationship Id="rId21" Type="http://schemas.openxmlformats.org/officeDocument/2006/relationships/image" Target="../media/image328.png"/><Relationship Id="rId22" Type="http://schemas.openxmlformats.org/officeDocument/2006/relationships/image" Target="../media/image329.png"/><Relationship Id="rId23" Type="http://schemas.openxmlformats.org/officeDocument/2006/relationships/image" Target="../media/image330.png"/><Relationship Id="rId24" Type="http://schemas.openxmlformats.org/officeDocument/2006/relationships/image" Target="../media/image331.png"/><Relationship Id="rId25" Type="http://schemas.openxmlformats.org/officeDocument/2006/relationships/image" Target="../media/image332.png"/><Relationship Id="rId26" Type="http://schemas.openxmlformats.org/officeDocument/2006/relationships/image" Target="../media/image333.png"/><Relationship Id="rId27" Type="http://schemas.openxmlformats.org/officeDocument/2006/relationships/image" Target="../media/image334.png"/><Relationship Id="rId28" Type="http://schemas.openxmlformats.org/officeDocument/2006/relationships/image" Target="../media/image335.png"/><Relationship Id="rId29" Type="http://schemas.openxmlformats.org/officeDocument/2006/relationships/image" Target="../media/image336.png"/><Relationship Id="rId30" Type="http://schemas.openxmlformats.org/officeDocument/2006/relationships/image" Target="../media/image337.png"/><Relationship Id="rId31" Type="http://schemas.openxmlformats.org/officeDocument/2006/relationships/image" Target="../media/image338.png"/><Relationship Id="rId32" Type="http://schemas.openxmlformats.org/officeDocument/2006/relationships/image" Target="../media/image339.png"/><Relationship Id="rId33" Type="http://schemas.openxmlformats.org/officeDocument/2006/relationships/image" Target="../media/image340.png"/><Relationship Id="rId34" Type="http://schemas.openxmlformats.org/officeDocument/2006/relationships/image" Target="../media/image341.png"/><Relationship Id="rId35" Type="http://schemas.openxmlformats.org/officeDocument/2006/relationships/image" Target="../media/image342.png"/><Relationship Id="rId36" Type="http://schemas.openxmlformats.org/officeDocument/2006/relationships/image" Target="../media/image343.png"/><Relationship Id="rId37" Type="http://schemas.openxmlformats.org/officeDocument/2006/relationships/image" Target="../media/image344.png"/><Relationship Id="rId38" Type="http://schemas.openxmlformats.org/officeDocument/2006/relationships/image" Target="../media/image345.png"/><Relationship Id="rId39" Type="http://schemas.openxmlformats.org/officeDocument/2006/relationships/image" Target="../media/image346.png"/><Relationship Id="rId40" Type="http://schemas.openxmlformats.org/officeDocument/2006/relationships/image" Target="../media/image347.png"/><Relationship Id="rId41" Type="http://schemas.openxmlformats.org/officeDocument/2006/relationships/image" Target="../media/image348.png"/><Relationship Id="rId42" Type="http://schemas.openxmlformats.org/officeDocument/2006/relationships/image" Target="../media/image349.png"/><Relationship Id="rId43" Type="http://schemas.openxmlformats.org/officeDocument/2006/relationships/image" Target="../media/image350.png"/><Relationship Id="rId44" Type="http://schemas.openxmlformats.org/officeDocument/2006/relationships/image" Target="../media/image351.png"/><Relationship Id="rId45" Type="http://schemas.openxmlformats.org/officeDocument/2006/relationships/image" Target="../media/image352.png"/><Relationship Id="rId46" Type="http://schemas.openxmlformats.org/officeDocument/2006/relationships/image" Target="../media/image353.png"/><Relationship Id="rId47" Type="http://schemas.openxmlformats.org/officeDocument/2006/relationships/image" Target="../media/image354.png"/><Relationship Id="rId48" Type="http://schemas.openxmlformats.org/officeDocument/2006/relationships/image" Target="../media/image355.png"/><Relationship Id="rId49" Type="http://schemas.openxmlformats.org/officeDocument/2006/relationships/image" Target="../media/image356.png"/><Relationship Id="rId50" Type="http://schemas.openxmlformats.org/officeDocument/2006/relationships/image" Target="../media/image357.png"/><Relationship Id="rId51" Type="http://schemas.openxmlformats.org/officeDocument/2006/relationships/image" Target="../media/image358.png"/><Relationship Id="rId52" Type="http://schemas.openxmlformats.org/officeDocument/2006/relationships/image" Target="../media/image359.png"/><Relationship Id="rId53" Type="http://schemas.openxmlformats.org/officeDocument/2006/relationships/image" Target="../media/image360.png"/><Relationship Id="rId54" Type="http://schemas.openxmlformats.org/officeDocument/2006/relationships/image" Target="../media/image361.png"/><Relationship Id="rId55" Type="http://schemas.openxmlformats.org/officeDocument/2006/relationships/image" Target="../media/image362.png"/><Relationship Id="rId56" Type="http://schemas.openxmlformats.org/officeDocument/2006/relationships/image" Target="../media/image363.png"/><Relationship Id="rId57" Type="http://schemas.openxmlformats.org/officeDocument/2006/relationships/image" Target="../media/image364.png"/><Relationship Id="rId58" Type="http://schemas.openxmlformats.org/officeDocument/2006/relationships/image" Target="../media/image365.png"/><Relationship Id="rId59" Type="http://schemas.openxmlformats.org/officeDocument/2006/relationships/image" Target="../media/image366.png"/><Relationship Id="rId60" Type="http://schemas.openxmlformats.org/officeDocument/2006/relationships/image" Target="../media/image367.png"/><Relationship Id="rId61" Type="http://schemas.openxmlformats.org/officeDocument/2006/relationships/image" Target="../media/image368.png"/><Relationship Id="rId62" Type="http://schemas.openxmlformats.org/officeDocument/2006/relationships/image" Target="../media/image369.png"/><Relationship Id="rId63" Type="http://schemas.openxmlformats.org/officeDocument/2006/relationships/image" Target="../media/image370.png"/><Relationship Id="rId64" Type="http://schemas.openxmlformats.org/officeDocument/2006/relationships/image" Target="../media/image371.png"/><Relationship Id="rId65" Type="http://schemas.openxmlformats.org/officeDocument/2006/relationships/image" Target="../media/image372.png"/><Relationship Id="rId66" Type="http://schemas.openxmlformats.org/officeDocument/2006/relationships/image" Target="../media/image373.png"/><Relationship Id="rId67" Type="http://schemas.openxmlformats.org/officeDocument/2006/relationships/image" Target="../media/image374.png"/><Relationship Id="rId68" Type="http://schemas.openxmlformats.org/officeDocument/2006/relationships/image" Target="../media/image375.png"/><Relationship Id="rId69" Type="http://schemas.openxmlformats.org/officeDocument/2006/relationships/image" Target="../media/image376.png"/><Relationship Id="rId70" Type="http://schemas.openxmlformats.org/officeDocument/2006/relationships/image" Target="../media/image377.png"/><Relationship Id="rId71" Type="http://schemas.openxmlformats.org/officeDocument/2006/relationships/image" Target="../media/image378.png"/><Relationship Id="rId72" Type="http://schemas.openxmlformats.org/officeDocument/2006/relationships/image" Target="../media/image379.png"/><Relationship Id="rId73" Type="http://schemas.openxmlformats.org/officeDocument/2006/relationships/image" Target="../media/image380.png"/><Relationship Id="rId74" Type="http://schemas.openxmlformats.org/officeDocument/2006/relationships/image" Target="../media/image381.png"/><Relationship Id="rId75" Type="http://schemas.openxmlformats.org/officeDocument/2006/relationships/image" Target="../media/image382.png"/><Relationship Id="rId76" Type="http://schemas.openxmlformats.org/officeDocument/2006/relationships/image" Target="../media/image383.png"/><Relationship Id="rId77" Type="http://schemas.openxmlformats.org/officeDocument/2006/relationships/image" Target="../media/image384.png"/><Relationship Id="rId78" Type="http://schemas.openxmlformats.org/officeDocument/2006/relationships/image" Target="../media/image385.png"/><Relationship Id="rId79" Type="http://schemas.openxmlformats.org/officeDocument/2006/relationships/image" Target="../media/image386.png"/><Relationship Id="rId80" Type="http://schemas.openxmlformats.org/officeDocument/2006/relationships/image" Target="../media/image38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8.png"/><Relationship Id="rId3" Type="http://schemas.openxmlformats.org/officeDocument/2006/relationships/image" Target="../media/image389.png"/><Relationship Id="rId4" Type="http://schemas.openxmlformats.org/officeDocument/2006/relationships/image" Target="../media/image390.png"/><Relationship Id="rId5" Type="http://schemas.openxmlformats.org/officeDocument/2006/relationships/image" Target="../media/image391.png"/><Relationship Id="rId6" Type="http://schemas.openxmlformats.org/officeDocument/2006/relationships/image" Target="../media/image392.png"/><Relationship Id="rId7" Type="http://schemas.openxmlformats.org/officeDocument/2006/relationships/image" Target="../media/image393.png"/><Relationship Id="rId8" Type="http://schemas.openxmlformats.org/officeDocument/2006/relationships/image" Target="../media/image394.png"/><Relationship Id="rId9" Type="http://schemas.openxmlformats.org/officeDocument/2006/relationships/image" Target="../media/image395.png"/><Relationship Id="rId10" Type="http://schemas.openxmlformats.org/officeDocument/2006/relationships/image" Target="../media/image396.png"/><Relationship Id="rId11" Type="http://schemas.openxmlformats.org/officeDocument/2006/relationships/image" Target="../media/image397.png"/><Relationship Id="rId12" Type="http://schemas.openxmlformats.org/officeDocument/2006/relationships/image" Target="../media/image398.png"/><Relationship Id="rId13" Type="http://schemas.openxmlformats.org/officeDocument/2006/relationships/image" Target="../media/image399.png"/><Relationship Id="rId14" Type="http://schemas.openxmlformats.org/officeDocument/2006/relationships/image" Target="../media/image400.png"/><Relationship Id="rId15" Type="http://schemas.openxmlformats.org/officeDocument/2006/relationships/image" Target="../media/image401.png"/><Relationship Id="rId16" Type="http://schemas.openxmlformats.org/officeDocument/2006/relationships/image" Target="../media/image402.png"/><Relationship Id="rId17" Type="http://schemas.openxmlformats.org/officeDocument/2006/relationships/image" Target="../media/image403.png"/><Relationship Id="rId18" Type="http://schemas.openxmlformats.org/officeDocument/2006/relationships/image" Target="../media/image404.png"/><Relationship Id="rId19" Type="http://schemas.openxmlformats.org/officeDocument/2006/relationships/image" Target="../media/image405.png"/><Relationship Id="rId20" Type="http://schemas.openxmlformats.org/officeDocument/2006/relationships/image" Target="../media/image406.png"/><Relationship Id="rId21" Type="http://schemas.openxmlformats.org/officeDocument/2006/relationships/image" Target="../media/image407.png"/><Relationship Id="rId22" Type="http://schemas.openxmlformats.org/officeDocument/2006/relationships/image" Target="../media/image408.png"/><Relationship Id="rId23" Type="http://schemas.openxmlformats.org/officeDocument/2006/relationships/image" Target="../media/image409.png"/><Relationship Id="rId24" Type="http://schemas.openxmlformats.org/officeDocument/2006/relationships/image" Target="../media/image410.png"/><Relationship Id="rId25" Type="http://schemas.openxmlformats.org/officeDocument/2006/relationships/image" Target="../media/image411.png"/><Relationship Id="rId26" Type="http://schemas.openxmlformats.org/officeDocument/2006/relationships/image" Target="../media/image412.png"/><Relationship Id="rId27" Type="http://schemas.openxmlformats.org/officeDocument/2006/relationships/image" Target="../media/image413.png"/><Relationship Id="rId28" Type="http://schemas.openxmlformats.org/officeDocument/2006/relationships/image" Target="../media/image414.png"/><Relationship Id="rId29" Type="http://schemas.openxmlformats.org/officeDocument/2006/relationships/image" Target="../media/image415.png"/><Relationship Id="rId30" Type="http://schemas.openxmlformats.org/officeDocument/2006/relationships/image" Target="../media/image416.png"/><Relationship Id="rId31" Type="http://schemas.openxmlformats.org/officeDocument/2006/relationships/image" Target="../media/image417.png"/><Relationship Id="rId32" Type="http://schemas.openxmlformats.org/officeDocument/2006/relationships/image" Target="../media/image63.png"/><Relationship Id="rId33" Type="http://schemas.openxmlformats.org/officeDocument/2006/relationships/image" Target="../media/image418.png"/><Relationship Id="rId34" Type="http://schemas.openxmlformats.org/officeDocument/2006/relationships/image" Target="../media/image419.png"/><Relationship Id="rId35" Type="http://schemas.openxmlformats.org/officeDocument/2006/relationships/image" Target="../media/image420.png"/><Relationship Id="rId36" Type="http://schemas.openxmlformats.org/officeDocument/2006/relationships/image" Target="../media/image421.png"/><Relationship Id="rId37" Type="http://schemas.openxmlformats.org/officeDocument/2006/relationships/image" Target="../media/image422.png"/><Relationship Id="rId38" Type="http://schemas.openxmlformats.org/officeDocument/2006/relationships/image" Target="../media/image423.png"/><Relationship Id="rId39" Type="http://schemas.openxmlformats.org/officeDocument/2006/relationships/image" Target="../media/image424.png"/><Relationship Id="rId40" Type="http://schemas.openxmlformats.org/officeDocument/2006/relationships/image" Target="../media/image425.png"/><Relationship Id="rId41" Type="http://schemas.openxmlformats.org/officeDocument/2006/relationships/image" Target="../media/image426.png"/><Relationship Id="rId42" Type="http://schemas.openxmlformats.org/officeDocument/2006/relationships/image" Target="../media/image427.png"/><Relationship Id="rId43" Type="http://schemas.openxmlformats.org/officeDocument/2006/relationships/image" Target="../media/image428.png"/><Relationship Id="rId44" Type="http://schemas.openxmlformats.org/officeDocument/2006/relationships/image" Target="../media/image429.png"/><Relationship Id="rId45" Type="http://schemas.openxmlformats.org/officeDocument/2006/relationships/image" Target="../media/image430.png"/><Relationship Id="rId46" Type="http://schemas.openxmlformats.org/officeDocument/2006/relationships/image" Target="../media/image431.png"/><Relationship Id="rId47" Type="http://schemas.openxmlformats.org/officeDocument/2006/relationships/image" Target="../media/image432.png"/><Relationship Id="rId48" Type="http://schemas.openxmlformats.org/officeDocument/2006/relationships/image" Target="../media/image433.png"/><Relationship Id="rId49" Type="http://schemas.openxmlformats.org/officeDocument/2006/relationships/image" Target="../media/image434.png"/><Relationship Id="rId50" Type="http://schemas.openxmlformats.org/officeDocument/2006/relationships/image" Target="../media/image435.png"/><Relationship Id="rId51" Type="http://schemas.openxmlformats.org/officeDocument/2006/relationships/image" Target="../media/image436.png"/><Relationship Id="rId52" Type="http://schemas.openxmlformats.org/officeDocument/2006/relationships/image" Target="../media/image437.png"/><Relationship Id="rId53" Type="http://schemas.openxmlformats.org/officeDocument/2006/relationships/image" Target="../media/image438.png"/><Relationship Id="rId54" Type="http://schemas.openxmlformats.org/officeDocument/2006/relationships/image" Target="../media/image439.png"/><Relationship Id="rId55" Type="http://schemas.openxmlformats.org/officeDocument/2006/relationships/image" Target="../media/image440.png"/><Relationship Id="rId56" Type="http://schemas.openxmlformats.org/officeDocument/2006/relationships/image" Target="../media/image441.png"/><Relationship Id="rId57" Type="http://schemas.openxmlformats.org/officeDocument/2006/relationships/image" Target="../media/image442.png"/><Relationship Id="rId58" Type="http://schemas.openxmlformats.org/officeDocument/2006/relationships/image" Target="../media/image443.png"/><Relationship Id="rId59" Type="http://schemas.openxmlformats.org/officeDocument/2006/relationships/image" Target="../media/image444.png"/><Relationship Id="rId60" Type="http://schemas.openxmlformats.org/officeDocument/2006/relationships/image" Target="../media/image445.png"/><Relationship Id="rId61" Type="http://schemas.openxmlformats.org/officeDocument/2006/relationships/image" Target="../media/image446.png"/><Relationship Id="rId62" Type="http://schemas.openxmlformats.org/officeDocument/2006/relationships/image" Target="../media/image44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8.png"/><Relationship Id="rId3" Type="http://schemas.openxmlformats.org/officeDocument/2006/relationships/image" Target="../media/image449.png"/><Relationship Id="rId4" Type="http://schemas.openxmlformats.org/officeDocument/2006/relationships/image" Target="../media/image450.png"/><Relationship Id="rId5" Type="http://schemas.openxmlformats.org/officeDocument/2006/relationships/image" Target="../media/image451.png"/><Relationship Id="rId6" Type="http://schemas.openxmlformats.org/officeDocument/2006/relationships/image" Target="../media/image452.png"/><Relationship Id="rId7" Type="http://schemas.openxmlformats.org/officeDocument/2006/relationships/image" Target="../media/image453.png"/><Relationship Id="rId8" Type="http://schemas.openxmlformats.org/officeDocument/2006/relationships/image" Target="../media/image454.png"/><Relationship Id="rId9" Type="http://schemas.openxmlformats.org/officeDocument/2006/relationships/image" Target="../media/image455.png"/><Relationship Id="rId10" Type="http://schemas.openxmlformats.org/officeDocument/2006/relationships/image" Target="../media/image456.png"/><Relationship Id="rId11" Type="http://schemas.openxmlformats.org/officeDocument/2006/relationships/image" Target="../media/image457.png"/><Relationship Id="rId12" Type="http://schemas.openxmlformats.org/officeDocument/2006/relationships/image" Target="../media/image458.png"/><Relationship Id="rId13" Type="http://schemas.openxmlformats.org/officeDocument/2006/relationships/image" Target="../media/image459.png"/><Relationship Id="rId14" Type="http://schemas.openxmlformats.org/officeDocument/2006/relationships/image" Target="../media/image460.png"/><Relationship Id="rId15" Type="http://schemas.openxmlformats.org/officeDocument/2006/relationships/image" Target="../media/image461.png"/><Relationship Id="rId16" Type="http://schemas.openxmlformats.org/officeDocument/2006/relationships/image" Target="../media/image462.png"/><Relationship Id="rId17" Type="http://schemas.openxmlformats.org/officeDocument/2006/relationships/image" Target="../media/image463.png"/><Relationship Id="rId18" Type="http://schemas.openxmlformats.org/officeDocument/2006/relationships/image" Target="../media/image464.png"/><Relationship Id="rId19" Type="http://schemas.openxmlformats.org/officeDocument/2006/relationships/image" Target="../media/image465.png"/><Relationship Id="rId20" Type="http://schemas.openxmlformats.org/officeDocument/2006/relationships/image" Target="../media/image466.png"/><Relationship Id="rId21" Type="http://schemas.openxmlformats.org/officeDocument/2006/relationships/image" Target="../media/image467.png"/><Relationship Id="rId22" Type="http://schemas.openxmlformats.org/officeDocument/2006/relationships/image" Target="../media/image468.png"/><Relationship Id="rId23" Type="http://schemas.openxmlformats.org/officeDocument/2006/relationships/image" Target="../media/image469.png"/><Relationship Id="rId24" Type="http://schemas.openxmlformats.org/officeDocument/2006/relationships/image" Target="../media/image470.png"/><Relationship Id="rId25" Type="http://schemas.openxmlformats.org/officeDocument/2006/relationships/image" Target="../media/image471.png"/><Relationship Id="rId26" Type="http://schemas.openxmlformats.org/officeDocument/2006/relationships/image" Target="../media/image472.png"/><Relationship Id="rId27" Type="http://schemas.openxmlformats.org/officeDocument/2006/relationships/image" Target="../media/image473.png"/><Relationship Id="rId28" Type="http://schemas.openxmlformats.org/officeDocument/2006/relationships/image" Target="../media/image474.png"/><Relationship Id="rId29" Type="http://schemas.openxmlformats.org/officeDocument/2006/relationships/image" Target="../media/image475.png"/><Relationship Id="rId30" Type="http://schemas.openxmlformats.org/officeDocument/2006/relationships/image" Target="../media/image476.png"/><Relationship Id="rId31" Type="http://schemas.openxmlformats.org/officeDocument/2006/relationships/image" Target="../media/image477.png"/><Relationship Id="rId32" Type="http://schemas.openxmlformats.org/officeDocument/2006/relationships/image" Target="../media/image478.png"/><Relationship Id="rId33" Type="http://schemas.openxmlformats.org/officeDocument/2006/relationships/image" Target="../media/image479.png"/><Relationship Id="rId34" Type="http://schemas.openxmlformats.org/officeDocument/2006/relationships/image" Target="../media/image480.png"/><Relationship Id="rId35" Type="http://schemas.openxmlformats.org/officeDocument/2006/relationships/image" Target="../media/image481.png"/><Relationship Id="rId36" Type="http://schemas.openxmlformats.org/officeDocument/2006/relationships/image" Target="../media/image482.png"/><Relationship Id="rId37" Type="http://schemas.openxmlformats.org/officeDocument/2006/relationships/image" Target="../media/image483.png"/><Relationship Id="rId38" Type="http://schemas.openxmlformats.org/officeDocument/2006/relationships/image" Target="../media/image484.png"/><Relationship Id="rId39" Type="http://schemas.openxmlformats.org/officeDocument/2006/relationships/image" Target="../media/image485.png"/><Relationship Id="rId40" Type="http://schemas.openxmlformats.org/officeDocument/2006/relationships/image" Target="../media/image48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wnslope Wind Event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Downslope Wind Events</a:t>
            </a:r>
          </a:p>
        </p:txBody>
      </p:sp>
      <p:sp>
        <p:nvSpPr>
          <p:cNvPr id="12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Drawing"/>
          <p:cNvGrpSpPr/>
          <p:nvPr/>
        </p:nvGrpSpPr>
        <p:grpSpPr>
          <a:xfrm>
            <a:off x="920254" y="460244"/>
            <a:ext cx="9157842" cy="7076026"/>
            <a:chOff x="-1601500" y="-352440"/>
            <a:chExt cx="9157840" cy="7076025"/>
          </a:xfrm>
        </p:grpSpPr>
        <p:pic>
          <p:nvPicPr>
            <p:cNvPr id="1136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496475" y="-119003"/>
              <a:ext cx="1535212" cy="1813147"/>
            </a:xfrm>
            <a:prstGeom prst="rect">
              <a:avLst/>
            </a:prstGeom>
            <a:effectLst/>
          </p:spPr>
        </p:pic>
        <p:pic>
          <p:nvPicPr>
            <p:cNvPr id="1138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601501" y="805250"/>
              <a:ext cx="827553" cy="93058"/>
            </a:xfrm>
            <a:prstGeom prst="rect">
              <a:avLst/>
            </a:prstGeom>
            <a:effectLst/>
          </p:spPr>
        </p:pic>
        <p:pic>
          <p:nvPicPr>
            <p:cNvPr id="1140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804160" y="1257585"/>
              <a:ext cx="957907" cy="1020707"/>
            </a:xfrm>
            <a:prstGeom prst="rect">
              <a:avLst/>
            </a:prstGeom>
            <a:effectLst/>
          </p:spPr>
        </p:pic>
        <p:pic>
          <p:nvPicPr>
            <p:cNvPr id="1142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8208" y="168903"/>
              <a:ext cx="877451" cy="1319561"/>
            </a:xfrm>
            <a:prstGeom prst="rect">
              <a:avLst/>
            </a:prstGeom>
            <a:effectLst/>
          </p:spPr>
        </p:pic>
        <p:pic>
          <p:nvPicPr>
            <p:cNvPr id="1144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34909" y="1376568"/>
              <a:ext cx="90468" cy="88798"/>
            </a:xfrm>
            <a:prstGeom prst="rect">
              <a:avLst/>
            </a:prstGeom>
            <a:effectLst/>
          </p:spPr>
        </p:pic>
        <p:pic>
          <p:nvPicPr>
            <p:cNvPr id="1146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96565" y="-250160"/>
              <a:ext cx="718362" cy="1731084"/>
            </a:xfrm>
            <a:prstGeom prst="rect">
              <a:avLst/>
            </a:prstGeom>
            <a:effectLst/>
          </p:spPr>
        </p:pic>
        <p:pic>
          <p:nvPicPr>
            <p:cNvPr id="1148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72902" y="1249920"/>
              <a:ext cx="651223" cy="221880"/>
            </a:xfrm>
            <a:prstGeom prst="rect">
              <a:avLst/>
            </a:prstGeom>
            <a:effectLst/>
          </p:spPr>
        </p:pic>
        <p:pic>
          <p:nvPicPr>
            <p:cNvPr id="1150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60931" y="682582"/>
              <a:ext cx="137536" cy="359875"/>
            </a:xfrm>
            <a:prstGeom prst="rect">
              <a:avLst/>
            </a:prstGeom>
            <a:effectLst/>
          </p:spPr>
        </p:pic>
        <p:pic>
          <p:nvPicPr>
            <p:cNvPr id="1152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621009" y="-99443"/>
              <a:ext cx="216130" cy="313888"/>
            </a:xfrm>
            <a:prstGeom prst="rect">
              <a:avLst/>
            </a:prstGeom>
            <a:effectLst/>
          </p:spPr>
        </p:pic>
        <p:pic>
          <p:nvPicPr>
            <p:cNvPr id="1154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46163" y="72091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156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765287" y="-352441"/>
              <a:ext cx="538767" cy="2046583"/>
            </a:xfrm>
            <a:prstGeom prst="rect">
              <a:avLst/>
            </a:prstGeom>
            <a:effectLst/>
          </p:spPr>
        </p:pic>
        <p:pic>
          <p:nvPicPr>
            <p:cNvPr id="1158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542999" y="1142591"/>
              <a:ext cx="862535" cy="1036023"/>
            </a:xfrm>
            <a:prstGeom prst="rect">
              <a:avLst/>
            </a:prstGeom>
            <a:effectLst/>
          </p:spPr>
        </p:pic>
        <p:pic>
          <p:nvPicPr>
            <p:cNvPr id="1160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106974" y="138227"/>
              <a:ext cx="1140932" cy="1092332"/>
            </a:xfrm>
            <a:prstGeom prst="rect">
              <a:avLst/>
            </a:prstGeom>
            <a:effectLst/>
          </p:spPr>
        </p:pic>
        <p:pic>
          <p:nvPicPr>
            <p:cNvPr id="1162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678676" y="-91778"/>
              <a:ext cx="877665" cy="1429381"/>
            </a:xfrm>
            <a:prstGeom prst="rect">
              <a:avLst/>
            </a:prstGeom>
            <a:effectLst/>
          </p:spPr>
        </p:pic>
        <p:pic>
          <p:nvPicPr>
            <p:cNvPr id="1164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598831" y="2936633"/>
              <a:ext cx="1051586" cy="1159781"/>
            </a:xfrm>
            <a:prstGeom prst="rect">
              <a:avLst/>
            </a:prstGeom>
            <a:effectLst/>
          </p:spPr>
        </p:pic>
        <p:pic>
          <p:nvPicPr>
            <p:cNvPr id="1166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60878" y="2269608"/>
              <a:ext cx="336885" cy="935753"/>
            </a:xfrm>
            <a:prstGeom prst="rect">
              <a:avLst/>
            </a:prstGeom>
            <a:effectLst/>
          </p:spPr>
        </p:pic>
        <p:pic>
          <p:nvPicPr>
            <p:cNvPr id="1168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33005" y="2821622"/>
              <a:ext cx="661443" cy="928701"/>
            </a:xfrm>
            <a:prstGeom prst="rect">
              <a:avLst/>
            </a:prstGeom>
            <a:effectLst/>
          </p:spPr>
        </p:pic>
        <p:pic>
          <p:nvPicPr>
            <p:cNvPr id="1170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909904" y="2575313"/>
              <a:ext cx="855649" cy="1152377"/>
            </a:xfrm>
            <a:prstGeom prst="rect">
              <a:avLst/>
            </a:prstGeom>
            <a:effectLst/>
          </p:spPr>
        </p:pic>
        <p:pic>
          <p:nvPicPr>
            <p:cNvPr id="1172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090605" y="3227963"/>
              <a:ext cx="195290" cy="965565"/>
            </a:xfrm>
            <a:prstGeom prst="rect">
              <a:avLst/>
            </a:prstGeom>
            <a:effectLst/>
          </p:spPr>
        </p:pic>
        <p:pic>
          <p:nvPicPr>
            <p:cNvPr id="1174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995976" y="2208282"/>
              <a:ext cx="566200" cy="1918944"/>
            </a:xfrm>
            <a:prstGeom prst="rect">
              <a:avLst/>
            </a:prstGeom>
            <a:effectLst/>
          </p:spPr>
        </p:pic>
        <p:pic>
          <p:nvPicPr>
            <p:cNvPr id="1176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585637" y="2392277"/>
              <a:ext cx="267884" cy="674227"/>
            </a:xfrm>
            <a:prstGeom prst="rect">
              <a:avLst/>
            </a:prstGeom>
            <a:effectLst/>
          </p:spPr>
        </p:pic>
        <p:pic>
          <p:nvPicPr>
            <p:cNvPr id="1178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106979" y="3113045"/>
              <a:ext cx="838201" cy="835145"/>
            </a:xfrm>
            <a:prstGeom prst="rect">
              <a:avLst/>
            </a:prstGeom>
            <a:effectLst/>
          </p:spPr>
        </p:pic>
        <p:pic>
          <p:nvPicPr>
            <p:cNvPr id="1180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103332" y="2702295"/>
              <a:ext cx="1022230" cy="1360076"/>
            </a:xfrm>
            <a:prstGeom prst="rect">
              <a:avLst/>
            </a:prstGeom>
            <a:effectLst/>
          </p:spPr>
        </p:pic>
        <p:pic>
          <p:nvPicPr>
            <p:cNvPr id="1182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850151" y="5305687"/>
              <a:ext cx="191204" cy="1417898"/>
            </a:xfrm>
            <a:prstGeom prst="rect">
              <a:avLst/>
            </a:prstGeom>
            <a:effectLst/>
          </p:spPr>
        </p:pic>
        <p:pic>
          <p:nvPicPr>
            <p:cNvPr id="1184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660415" y="5482024"/>
              <a:ext cx="798829" cy="1095901"/>
            </a:xfrm>
            <a:prstGeom prst="rect">
              <a:avLst/>
            </a:prstGeom>
            <a:effectLst/>
          </p:spPr>
        </p:pic>
        <p:pic>
          <p:nvPicPr>
            <p:cNvPr id="1186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8755" y="5436019"/>
              <a:ext cx="840340" cy="1227802"/>
            </a:xfrm>
            <a:prstGeom prst="rect">
              <a:avLst/>
            </a:prstGeom>
            <a:effectLst/>
          </p:spPr>
        </p:pic>
        <p:pic>
          <p:nvPicPr>
            <p:cNvPr id="1188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6870" y="6064704"/>
              <a:ext cx="436542" cy="76201"/>
            </a:xfrm>
            <a:prstGeom prst="rect">
              <a:avLst/>
            </a:prstGeom>
            <a:effectLst/>
          </p:spPr>
        </p:pic>
        <p:pic>
          <p:nvPicPr>
            <p:cNvPr id="1190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20227" y="5255232"/>
              <a:ext cx="1333569" cy="977685"/>
            </a:xfrm>
            <a:prstGeom prst="rect">
              <a:avLst/>
            </a:prstGeom>
            <a:effectLst/>
          </p:spPr>
        </p:pic>
        <p:pic>
          <p:nvPicPr>
            <p:cNvPr id="1192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707262" y="4845675"/>
              <a:ext cx="929338" cy="1522387"/>
            </a:xfrm>
            <a:prstGeom prst="rect">
              <a:avLst/>
            </a:prstGeom>
            <a:effectLst/>
          </p:spPr>
        </p:pic>
        <p:pic>
          <p:nvPicPr>
            <p:cNvPr id="1194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844627" y="5083348"/>
              <a:ext cx="796768" cy="1341237"/>
            </a:xfrm>
            <a:prstGeom prst="rect">
              <a:avLst/>
            </a:prstGeom>
            <a:effectLst/>
          </p:spPr>
        </p:pic>
        <p:pic>
          <p:nvPicPr>
            <p:cNvPr id="1196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412603" y="5528016"/>
              <a:ext cx="844975" cy="25913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Drawing"/>
          <p:cNvGrpSpPr/>
          <p:nvPr/>
        </p:nvGrpSpPr>
        <p:grpSpPr>
          <a:xfrm>
            <a:off x="1560008" y="396111"/>
            <a:ext cx="9556676" cy="6979165"/>
            <a:chOff x="-1651762" y="-615911"/>
            <a:chExt cx="9556675" cy="6979163"/>
          </a:xfrm>
        </p:grpSpPr>
        <p:pic>
          <p:nvPicPr>
            <p:cNvPr id="1200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651763" y="-321968"/>
              <a:ext cx="1682841" cy="2363633"/>
            </a:xfrm>
            <a:prstGeom prst="rect">
              <a:avLst/>
            </a:prstGeom>
            <a:effectLst/>
          </p:spPr>
        </p:pic>
        <p:pic>
          <p:nvPicPr>
            <p:cNvPr id="1202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463500" y="667248"/>
              <a:ext cx="697218" cy="114538"/>
            </a:xfrm>
            <a:prstGeom prst="rect">
              <a:avLst/>
            </a:prstGeom>
            <a:effectLst/>
          </p:spPr>
        </p:pic>
        <p:pic>
          <p:nvPicPr>
            <p:cNvPr id="1204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842487" y="1065922"/>
              <a:ext cx="796888" cy="690261"/>
            </a:xfrm>
            <a:prstGeom prst="rect">
              <a:avLst/>
            </a:prstGeom>
            <a:effectLst/>
          </p:spPr>
        </p:pic>
        <p:pic>
          <p:nvPicPr>
            <p:cNvPr id="1206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30204" y="475578"/>
              <a:ext cx="1456240" cy="490631"/>
            </a:xfrm>
            <a:prstGeom prst="rect">
              <a:avLst/>
            </a:prstGeom>
            <a:effectLst/>
          </p:spPr>
        </p:pic>
        <p:pic>
          <p:nvPicPr>
            <p:cNvPr id="1208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331578" y="-551712"/>
              <a:ext cx="741634" cy="1836748"/>
            </a:xfrm>
            <a:prstGeom prst="rect">
              <a:avLst/>
            </a:prstGeom>
            <a:effectLst/>
          </p:spPr>
        </p:pic>
        <p:pic>
          <p:nvPicPr>
            <p:cNvPr id="1210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87017" y="1219261"/>
              <a:ext cx="910125" cy="148656"/>
            </a:xfrm>
            <a:prstGeom prst="rect">
              <a:avLst/>
            </a:prstGeom>
            <a:effectLst/>
          </p:spPr>
        </p:pic>
        <p:pic>
          <p:nvPicPr>
            <p:cNvPr id="1212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550607" y="-615912"/>
              <a:ext cx="918207" cy="1075698"/>
            </a:xfrm>
            <a:prstGeom prst="rect">
              <a:avLst/>
            </a:prstGeom>
            <a:effectLst/>
          </p:spPr>
        </p:pic>
        <p:pic>
          <p:nvPicPr>
            <p:cNvPr id="1214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819189" y="105059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216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400744" y="2530290"/>
              <a:ext cx="879806" cy="1599682"/>
            </a:xfrm>
            <a:prstGeom prst="rect">
              <a:avLst/>
            </a:prstGeom>
            <a:effectLst/>
          </p:spPr>
        </p:pic>
        <p:pic>
          <p:nvPicPr>
            <p:cNvPr id="1218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474486" y="2422954"/>
              <a:ext cx="237217" cy="796895"/>
            </a:xfrm>
            <a:prstGeom prst="rect">
              <a:avLst/>
            </a:prstGeom>
            <a:effectLst/>
          </p:spPr>
        </p:pic>
        <p:pic>
          <p:nvPicPr>
            <p:cNvPr id="1220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77197" y="3979321"/>
              <a:ext cx="140569" cy="842897"/>
            </a:xfrm>
            <a:prstGeom prst="rect">
              <a:avLst/>
            </a:prstGeom>
            <a:effectLst/>
          </p:spPr>
        </p:pic>
        <p:pic>
          <p:nvPicPr>
            <p:cNvPr id="1222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29547" y="2392284"/>
              <a:ext cx="704839" cy="1870254"/>
            </a:xfrm>
            <a:prstGeom prst="rect">
              <a:avLst/>
            </a:prstGeom>
            <a:effectLst/>
          </p:spPr>
        </p:pic>
        <p:pic>
          <p:nvPicPr>
            <p:cNvPr id="1224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618563" y="2223616"/>
              <a:ext cx="180951" cy="904230"/>
            </a:xfrm>
            <a:prstGeom prst="rect">
              <a:avLst/>
            </a:prstGeom>
            <a:effectLst/>
          </p:spPr>
        </p:pic>
        <p:pic>
          <p:nvPicPr>
            <p:cNvPr id="1226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760929" y="3036300"/>
              <a:ext cx="444219" cy="1090960"/>
            </a:xfrm>
            <a:prstGeom prst="rect">
              <a:avLst/>
            </a:prstGeom>
            <a:effectLst/>
          </p:spPr>
        </p:pic>
        <p:pic>
          <p:nvPicPr>
            <p:cNvPr id="1228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282266" y="3171355"/>
              <a:ext cx="298572" cy="574478"/>
            </a:xfrm>
            <a:prstGeom prst="rect">
              <a:avLst/>
            </a:prstGeom>
            <a:effectLst/>
          </p:spPr>
        </p:pic>
        <p:pic>
          <p:nvPicPr>
            <p:cNvPr id="1230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432300" y="2392285"/>
              <a:ext cx="191206" cy="1589126"/>
            </a:xfrm>
            <a:prstGeom prst="rect">
              <a:avLst/>
            </a:prstGeom>
            <a:effectLst/>
          </p:spPr>
        </p:pic>
        <p:pic>
          <p:nvPicPr>
            <p:cNvPr id="1232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895893" y="3273967"/>
              <a:ext cx="379294" cy="647983"/>
            </a:xfrm>
            <a:prstGeom prst="rect">
              <a:avLst/>
            </a:prstGeom>
            <a:effectLst/>
          </p:spPr>
        </p:pic>
        <p:pic>
          <p:nvPicPr>
            <p:cNvPr id="1234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322408" y="3051629"/>
              <a:ext cx="612137" cy="896570"/>
            </a:xfrm>
            <a:prstGeom prst="rect">
              <a:avLst/>
            </a:prstGeom>
            <a:effectLst/>
          </p:spPr>
        </p:pic>
        <p:pic>
          <p:nvPicPr>
            <p:cNvPr id="1236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914774" y="3238919"/>
              <a:ext cx="653786" cy="1463643"/>
            </a:xfrm>
            <a:prstGeom prst="rect">
              <a:avLst/>
            </a:prstGeom>
            <a:effectLst/>
          </p:spPr>
        </p:pic>
        <p:pic>
          <p:nvPicPr>
            <p:cNvPr id="1238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218676" y="2874491"/>
              <a:ext cx="1686237" cy="1036760"/>
            </a:xfrm>
            <a:prstGeom prst="rect">
              <a:avLst/>
            </a:prstGeom>
            <a:effectLst/>
          </p:spPr>
        </p:pic>
        <p:pic>
          <p:nvPicPr>
            <p:cNvPr id="1240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338542" y="5144182"/>
              <a:ext cx="729512" cy="963990"/>
            </a:xfrm>
            <a:prstGeom prst="rect">
              <a:avLst/>
            </a:prstGeom>
            <a:effectLst/>
          </p:spPr>
        </p:pic>
        <p:pic>
          <p:nvPicPr>
            <p:cNvPr id="1242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45876" y="5252019"/>
              <a:ext cx="1226237" cy="1111234"/>
            </a:xfrm>
            <a:prstGeom prst="rect">
              <a:avLst/>
            </a:prstGeom>
            <a:effectLst/>
          </p:spPr>
        </p:pic>
        <p:pic>
          <p:nvPicPr>
            <p:cNvPr id="1244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574852" y="4426601"/>
              <a:ext cx="2005972" cy="1649143"/>
            </a:xfrm>
            <a:prstGeom prst="rect">
              <a:avLst/>
            </a:prstGeom>
            <a:effectLst/>
          </p:spPr>
        </p:pic>
        <p:pic>
          <p:nvPicPr>
            <p:cNvPr id="1246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372005" y="2491949"/>
              <a:ext cx="206553" cy="32155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Drawing"/>
          <p:cNvGrpSpPr/>
          <p:nvPr/>
        </p:nvGrpSpPr>
        <p:grpSpPr>
          <a:xfrm>
            <a:off x="1104249" y="38566"/>
            <a:ext cx="11287123" cy="9199751"/>
            <a:chOff x="-267480" y="-620781"/>
            <a:chExt cx="11287121" cy="9199750"/>
          </a:xfrm>
        </p:grpSpPr>
        <p:pic>
          <p:nvPicPr>
            <p:cNvPr id="1250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6" y="-38101"/>
              <a:ext cx="689555" cy="1241092"/>
            </a:xfrm>
            <a:prstGeom prst="rect">
              <a:avLst/>
            </a:prstGeom>
            <a:effectLst/>
          </p:spPr>
        </p:pic>
        <p:pic>
          <p:nvPicPr>
            <p:cNvPr id="1252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18060" y="94990"/>
              <a:ext cx="500656" cy="869543"/>
            </a:xfrm>
            <a:prstGeom prst="rect">
              <a:avLst/>
            </a:prstGeom>
            <a:effectLst/>
          </p:spPr>
        </p:pic>
        <p:pic>
          <p:nvPicPr>
            <p:cNvPr id="1254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12222" y="-38108"/>
              <a:ext cx="582230" cy="1199660"/>
            </a:xfrm>
            <a:prstGeom prst="rect">
              <a:avLst/>
            </a:prstGeom>
            <a:effectLst/>
          </p:spPr>
        </p:pic>
        <p:pic>
          <p:nvPicPr>
            <p:cNvPr id="1256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25575" y="-620782"/>
              <a:ext cx="183544" cy="1456240"/>
            </a:xfrm>
            <a:prstGeom prst="rect">
              <a:avLst/>
            </a:prstGeom>
            <a:effectLst/>
          </p:spPr>
        </p:pic>
        <p:pic>
          <p:nvPicPr>
            <p:cNvPr id="1258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01578" y="30897"/>
              <a:ext cx="260216" cy="883084"/>
            </a:xfrm>
            <a:prstGeom prst="rect">
              <a:avLst/>
            </a:prstGeom>
            <a:effectLst/>
          </p:spPr>
        </p:pic>
        <p:pic>
          <p:nvPicPr>
            <p:cNvPr id="1260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16917" y="-352450"/>
              <a:ext cx="214212" cy="329216"/>
            </a:xfrm>
            <a:prstGeom prst="rect">
              <a:avLst/>
            </a:prstGeom>
            <a:effectLst/>
          </p:spPr>
        </p:pic>
        <p:pic>
          <p:nvPicPr>
            <p:cNvPr id="1262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31254" y="115234"/>
              <a:ext cx="543883" cy="881223"/>
            </a:xfrm>
            <a:prstGeom prst="rect">
              <a:avLst/>
            </a:prstGeom>
            <a:effectLst/>
          </p:spPr>
        </p:pic>
        <p:pic>
          <p:nvPicPr>
            <p:cNvPr id="1264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29601" y="74979"/>
              <a:ext cx="865895" cy="995183"/>
            </a:xfrm>
            <a:prstGeom prst="rect">
              <a:avLst/>
            </a:prstGeom>
            <a:effectLst/>
          </p:spPr>
        </p:pic>
        <p:pic>
          <p:nvPicPr>
            <p:cNvPr id="1266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671175" y="21334"/>
              <a:ext cx="1972021" cy="962046"/>
            </a:xfrm>
            <a:prstGeom prst="rect">
              <a:avLst/>
            </a:prstGeom>
            <a:effectLst/>
          </p:spPr>
        </p:pic>
        <p:pic>
          <p:nvPicPr>
            <p:cNvPr id="1268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267481" y="1288263"/>
              <a:ext cx="5235998" cy="229548"/>
            </a:xfrm>
            <a:prstGeom prst="rect">
              <a:avLst/>
            </a:prstGeom>
            <a:effectLst/>
          </p:spPr>
        </p:pic>
        <p:pic>
          <p:nvPicPr>
            <p:cNvPr id="1270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68876" y="2070279"/>
              <a:ext cx="1095893" cy="1258948"/>
            </a:xfrm>
            <a:prstGeom prst="rect">
              <a:avLst/>
            </a:prstGeom>
            <a:effectLst/>
          </p:spPr>
        </p:pic>
        <p:pic>
          <p:nvPicPr>
            <p:cNvPr id="1272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526564" y="1518262"/>
              <a:ext cx="796890" cy="951197"/>
            </a:xfrm>
            <a:prstGeom prst="rect">
              <a:avLst/>
            </a:prstGeom>
            <a:effectLst/>
          </p:spPr>
        </p:pic>
        <p:pic>
          <p:nvPicPr>
            <p:cNvPr id="1274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415923" y="1740606"/>
              <a:ext cx="835226" cy="803312"/>
            </a:xfrm>
            <a:prstGeom prst="rect">
              <a:avLst/>
            </a:prstGeom>
            <a:effectLst/>
          </p:spPr>
        </p:pic>
        <p:pic>
          <p:nvPicPr>
            <p:cNvPr id="1276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741741" y="2537957"/>
              <a:ext cx="1471067" cy="1203233"/>
            </a:xfrm>
            <a:prstGeom prst="rect">
              <a:avLst/>
            </a:prstGeom>
            <a:effectLst/>
          </p:spPr>
        </p:pic>
        <p:pic>
          <p:nvPicPr>
            <p:cNvPr id="1278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768595" y="2871221"/>
              <a:ext cx="881222" cy="915334"/>
            </a:xfrm>
            <a:prstGeom prst="rect">
              <a:avLst/>
            </a:prstGeom>
            <a:effectLst/>
          </p:spPr>
        </p:pic>
        <p:pic>
          <p:nvPicPr>
            <p:cNvPr id="1280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113599" y="2944298"/>
              <a:ext cx="198879" cy="988564"/>
            </a:xfrm>
            <a:prstGeom prst="rect">
              <a:avLst/>
            </a:prstGeom>
            <a:effectLst/>
          </p:spPr>
        </p:pic>
        <p:pic>
          <p:nvPicPr>
            <p:cNvPr id="1282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133286" y="2238943"/>
              <a:ext cx="267886" cy="1057570"/>
            </a:xfrm>
            <a:prstGeom prst="rect">
              <a:avLst/>
            </a:prstGeom>
            <a:effectLst/>
          </p:spPr>
        </p:pic>
        <p:pic>
          <p:nvPicPr>
            <p:cNvPr id="1284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757618" y="2737292"/>
              <a:ext cx="865892" cy="152874"/>
            </a:xfrm>
            <a:prstGeom prst="rect">
              <a:avLst/>
            </a:prstGeom>
            <a:effectLst/>
          </p:spPr>
        </p:pic>
        <p:pic>
          <p:nvPicPr>
            <p:cNvPr id="1286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993228" y="2174778"/>
              <a:ext cx="693897" cy="1555994"/>
            </a:xfrm>
            <a:prstGeom prst="rect">
              <a:avLst/>
            </a:prstGeom>
            <a:effectLst/>
          </p:spPr>
        </p:pic>
        <p:pic>
          <p:nvPicPr>
            <p:cNvPr id="1288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973336" y="1127259"/>
              <a:ext cx="804561" cy="1311842"/>
            </a:xfrm>
            <a:prstGeom prst="rect">
              <a:avLst/>
            </a:prstGeom>
            <a:effectLst/>
          </p:spPr>
        </p:pic>
        <p:pic>
          <p:nvPicPr>
            <p:cNvPr id="1290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694015" y="889582"/>
              <a:ext cx="536221" cy="1701581"/>
            </a:xfrm>
            <a:prstGeom prst="rect">
              <a:avLst/>
            </a:prstGeom>
            <a:effectLst/>
          </p:spPr>
        </p:pic>
        <p:pic>
          <p:nvPicPr>
            <p:cNvPr id="1292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001063" y="2606956"/>
              <a:ext cx="1528178" cy="1182072"/>
            </a:xfrm>
            <a:prstGeom prst="rect">
              <a:avLst/>
            </a:prstGeom>
            <a:effectLst/>
          </p:spPr>
        </p:pic>
        <p:pic>
          <p:nvPicPr>
            <p:cNvPr id="1294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177028" y="2768541"/>
              <a:ext cx="681893" cy="801827"/>
            </a:xfrm>
            <a:prstGeom prst="rect">
              <a:avLst/>
            </a:prstGeom>
            <a:effectLst/>
          </p:spPr>
        </p:pic>
        <p:pic>
          <p:nvPicPr>
            <p:cNvPr id="1296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322694" y="2752623"/>
              <a:ext cx="283218" cy="1210906"/>
            </a:xfrm>
            <a:prstGeom prst="rect">
              <a:avLst/>
            </a:prstGeom>
            <a:effectLst/>
          </p:spPr>
        </p:pic>
        <p:pic>
          <p:nvPicPr>
            <p:cNvPr id="1298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729042" y="2365590"/>
              <a:ext cx="720217" cy="95233"/>
            </a:xfrm>
            <a:prstGeom prst="rect">
              <a:avLst/>
            </a:prstGeom>
            <a:effectLst/>
          </p:spPr>
        </p:pic>
        <p:pic>
          <p:nvPicPr>
            <p:cNvPr id="1300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752035" y="2628328"/>
              <a:ext cx="727891" cy="200511"/>
            </a:xfrm>
            <a:prstGeom prst="rect">
              <a:avLst/>
            </a:prstGeom>
            <a:effectLst/>
          </p:spPr>
        </p:pic>
        <p:pic>
          <p:nvPicPr>
            <p:cNvPr id="1302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902241" y="1972747"/>
              <a:ext cx="893645" cy="1371531"/>
            </a:xfrm>
            <a:prstGeom prst="rect">
              <a:avLst/>
            </a:prstGeom>
            <a:effectLst/>
          </p:spPr>
        </p:pic>
        <p:pic>
          <p:nvPicPr>
            <p:cNvPr id="1304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268120" y="4040656"/>
              <a:ext cx="380482" cy="934895"/>
            </a:xfrm>
            <a:prstGeom prst="rect">
              <a:avLst/>
            </a:prstGeom>
            <a:effectLst/>
          </p:spPr>
        </p:pic>
        <p:pic>
          <p:nvPicPr>
            <p:cNvPr id="1306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637756" y="3999281"/>
              <a:ext cx="593528" cy="875627"/>
            </a:xfrm>
            <a:prstGeom prst="rect">
              <a:avLst/>
            </a:prstGeom>
            <a:effectLst/>
          </p:spPr>
        </p:pic>
        <p:pic>
          <p:nvPicPr>
            <p:cNvPr id="1308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285646" y="452366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310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530749" y="3852441"/>
              <a:ext cx="594770" cy="960452"/>
            </a:xfrm>
            <a:prstGeom prst="rect">
              <a:avLst/>
            </a:prstGeom>
            <a:effectLst/>
          </p:spPr>
        </p:pic>
        <p:pic>
          <p:nvPicPr>
            <p:cNvPr id="1312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197765" y="3748740"/>
              <a:ext cx="505546" cy="1115730"/>
            </a:xfrm>
            <a:prstGeom prst="rect">
              <a:avLst/>
            </a:prstGeom>
            <a:effectLst/>
          </p:spPr>
        </p:pic>
        <p:pic>
          <p:nvPicPr>
            <p:cNvPr id="1314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489097" y="3258633"/>
              <a:ext cx="445582" cy="2092589"/>
            </a:xfrm>
            <a:prstGeom prst="rect">
              <a:avLst/>
            </a:prstGeom>
            <a:effectLst/>
          </p:spPr>
        </p:pic>
        <p:pic>
          <p:nvPicPr>
            <p:cNvPr id="1316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37475" y="5121674"/>
              <a:ext cx="744224" cy="1192481"/>
            </a:xfrm>
            <a:prstGeom prst="rect">
              <a:avLst/>
            </a:prstGeom>
            <a:effectLst/>
          </p:spPr>
        </p:pic>
        <p:pic>
          <p:nvPicPr>
            <p:cNvPr id="1318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93604" y="6528589"/>
              <a:ext cx="1110160" cy="834584"/>
            </a:xfrm>
            <a:prstGeom prst="rect">
              <a:avLst/>
            </a:prstGeom>
            <a:effectLst/>
          </p:spPr>
        </p:pic>
        <p:pic>
          <p:nvPicPr>
            <p:cNvPr id="1320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90553" y="6704718"/>
              <a:ext cx="888888" cy="593880"/>
            </a:xfrm>
            <a:prstGeom prst="rect">
              <a:avLst/>
            </a:prstGeom>
            <a:effectLst/>
          </p:spPr>
        </p:pic>
        <p:pic>
          <p:nvPicPr>
            <p:cNvPr id="1322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35561" y="6908052"/>
              <a:ext cx="129873" cy="727886"/>
            </a:xfrm>
            <a:prstGeom prst="rect">
              <a:avLst/>
            </a:prstGeom>
            <a:effectLst/>
          </p:spPr>
        </p:pic>
        <p:pic>
          <p:nvPicPr>
            <p:cNvPr id="1324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511090" y="5083349"/>
              <a:ext cx="766371" cy="2345593"/>
            </a:xfrm>
            <a:prstGeom prst="rect">
              <a:avLst/>
            </a:prstGeom>
            <a:effectLst/>
          </p:spPr>
        </p:pic>
        <p:pic>
          <p:nvPicPr>
            <p:cNvPr id="1326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574069" y="5925044"/>
              <a:ext cx="799752" cy="885954"/>
            </a:xfrm>
            <a:prstGeom prst="rect">
              <a:avLst/>
            </a:prstGeom>
            <a:effectLst/>
          </p:spPr>
        </p:pic>
        <p:pic>
          <p:nvPicPr>
            <p:cNvPr id="1328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480314" y="5267351"/>
              <a:ext cx="514512" cy="1678582"/>
            </a:xfrm>
            <a:prstGeom prst="rect">
              <a:avLst/>
            </a:prstGeom>
            <a:effectLst/>
          </p:spPr>
        </p:pic>
        <p:pic>
          <p:nvPicPr>
            <p:cNvPr id="1330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082452" y="5604691"/>
              <a:ext cx="502719" cy="1405122"/>
            </a:xfrm>
            <a:prstGeom prst="rect">
              <a:avLst/>
            </a:prstGeom>
            <a:effectLst/>
          </p:spPr>
        </p:pic>
        <p:pic>
          <p:nvPicPr>
            <p:cNvPr id="1332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654640" y="6333043"/>
              <a:ext cx="704882" cy="83869"/>
            </a:xfrm>
            <a:prstGeom prst="rect">
              <a:avLst/>
            </a:prstGeom>
            <a:effectLst/>
          </p:spPr>
        </p:pic>
        <p:pic>
          <p:nvPicPr>
            <p:cNvPr id="1334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436658" y="5344021"/>
              <a:ext cx="528548" cy="1670906"/>
            </a:xfrm>
            <a:prstGeom prst="rect">
              <a:avLst/>
            </a:prstGeom>
            <a:effectLst/>
          </p:spPr>
        </p:pic>
        <p:pic>
          <p:nvPicPr>
            <p:cNvPr id="1336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958003" y="6658160"/>
              <a:ext cx="858219" cy="832109"/>
            </a:xfrm>
            <a:prstGeom prst="rect">
              <a:avLst/>
            </a:prstGeom>
            <a:effectLst/>
          </p:spPr>
        </p:pic>
        <p:pic>
          <p:nvPicPr>
            <p:cNvPr id="1338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295342" y="5052679"/>
              <a:ext cx="739758" cy="2153921"/>
            </a:xfrm>
            <a:prstGeom prst="rect">
              <a:avLst/>
            </a:prstGeom>
            <a:effectLst/>
          </p:spPr>
        </p:pic>
        <p:pic>
          <p:nvPicPr>
            <p:cNvPr id="1340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786012" y="4715331"/>
              <a:ext cx="1027130" cy="2898117"/>
            </a:xfrm>
            <a:prstGeom prst="rect">
              <a:avLst/>
            </a:prstGeom>
            <a:effectLst/>
          </p:spPr>
        </p:pic>
        <p:pic>
          <p:nvPicPr>
            <p:cNvPr id="1342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767371" y="5857690"/>
              <a:ext cx="620562" cy="214220"/>
            </a:xfrm>
            <a:prstGeom prst="rect">
              <a:avLst/>
            </a:prstGeom>
            <a:effectLst/>
          </p:spPr>
        </p:pic>
        <p:pic>
          <p:nvPicPr>
            <p:cNvPr id="1344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683034" y="6223804"/>
              <a:ext cx="911895" cy="170114"/>
            </a:xfrm>
            <a:prstGeom prst="rect">
              <a:avLst/>
            </a:prstGeom>
            <a:effectLst/>
          </p:spPr>
        </p:pic>
        <p:pic>
          <p:nvPicPr>
            <p:cNvPr id="1346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351172" y="5505025"/>
              <a:ext cx="643520" cy="1124948"/>
            </a:xfrm>
            <a:prstGeom prst="rect">
              <a:avLst/>
            </a:prstGeom>
            <a:effectLst/>
          </p:spPr>
        </p:pic>
        <p:pic>
          <p:nvPicPr>
            <p:cNvPr id="1348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278049" y="7414064"/>
              <a:ext cx="485550" cy="973225"/>
            </a:xfrm>
            <a:prstGeom prst="rect">
              <a:avLst/>
            </a:prstGeom>
            <a:effectLst/>
          </p:spPr>
        </p:pic>
        <p:pic>
          <p:nvPicPr>
            <p:cNvPr id="1350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977587" y="7478761"/>
              <a:ext cx="422367" cy="965310"/>
            </a:xfrm>
            <a:prstGeom prst="rect">
              <a:avLst/>
            </a:prstGeom>
            <a:effectLst/>
          </p:spPr>
        </p:pic>
        <p:pic>
          <p:nvPicPr>
            <p:cNvPr id="1352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515411" y="8104078"/>
              <a:ext cx="175881" cy="237215"/>
            </a:xfrm>
            <a:prstGeom prst="rect">
              <a:avLst/>
            </a:prstGeom>
            <a:effectLst/>
          </p:spPr>
        </p:pic>
        <p:pic>
          <p:nvPicPr>
            <p:cNvPr id="1354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663664" y="7230054"/>
              <a:ext cx="510634" cy="781561"/>
            </a:xfrm>
            <a:prstGeom prst="rect">
              <a:avLst/>
            </a:prstGeom>
            <a:effectLst/>
          </p:spPr>
        </p:pic>
        <p:pic>
          <p:nvPicPr>
            <p:cNvPr id="1356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059762" y="7368066"/>
              <a:ext cx="137536" cy="1049890"/>
            </a:xfrm>
            <a:prstGeom prst="rect">
              <a:avLst/>
            </a:prstGeom>
            <a:effectLst/>
          </p:spPr>
        </p:pic>
        <p:pic>
          <p:nvPicPr>
            <p:cNvPr id="1358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190089" y="7360392"/>
              <a:ext cx="365260" cy="868379"/>
            </a:xfrm>
            <a:prstGeom prst="rect">
              <a:avLst/>
            </a:prstGeom>
            <a:effectLst/>
          </p:spPr>
        </p:pic>
        <p:pic>
          <p:nvPicPr>
            <p:cNvPr id="1360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0703767" y="7076717"/>
              <a:ext cx="315875" cy="150225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8" name="Drawing"/>
          <p:cNvGrpSpPr/>
          <p:nvPr/>
        </p:nvGrpSpPr>
        <p:grpSpPr>
          <a:xfrm>
            <a:off x="874246" y="276237"/>
            <a:ext cx="11127192" cy="8321634"/>
            <a:chOff x="-1363835" y="-651449"/>
            <a:chExt cx="11127190" cy="8321632"/>
          </a:xfrm>
        </p:grpSpPr>
        <p:pic>
          <p:nvPicPr>
            <p:cNvPr id="1364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744264" y="-323325"/>
              <a:ext cx="844338" cy="1243115"/>
            </a:xfrm>
            <a:prstGeom prst="rect">
              <a:avLst/>
            </a:prstGeom>
            <a:effectLst/>
          </p:spPr>
        </p:pic>
        <p:pic>
          <p:nvPicPr>
            <p:cNvPr id="1366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164495" y="115232"/>
              <a:ext cx="605218" cy="191209"/>
            </a:xfrm>
            <a:prstGeom prst="rect">
              <a:avLst/>
            </a:prstGeom>
            <a:effectLst/>
          </p:spPr>
        </p:pic>
        <p:pic>
          <p:nvPicPr>
            <p:cNvPr id="1368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658488" y="87648"/>
              <a:ext cx="996231" cy="640540"/>
            </a:xfrm>
            <a:prstGeom prst="rect">
              <a:avLst/>
            </a:prstGeom>
            <a:effectLst/>
          </p:spPr>
        </p:pic>
        <p:pic>
          <p:nvPicPr>
            <p:cNvPr id="1370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6504" y="118406"/>
              <a:ext cx="1071941" cy="611053"/>
            </a:xfrm>
            <a:prstGeom prst="rect">
              <a:avLst/>
            </a:prstGeom>
            <a:effectLst/>
          </p:spPr>
        </p:pic>
        <p:pic>
          <p:nvPicPr>
            <p:cNvPr id="1372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43324" y="-551782"/>
              <a:ext cx="579140" cy="1877916"/>
            </a:xfrm>
            <a:prstGeom prst="rect">
              <a:avLst/>
            </a:prstGeom>
            <a:effectLst/>
          </p:spPr>
        </p:pic>
        <p:pic>
          <p:nvPicPr>
            <p:cNvPr id="1374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728624" y="-86679"/>
              <a:ext cx="660530" cy="1511485"/>
            </a:xfrm>
            <a:prstGeom prst="rect">
              <a:avLst/>
            </a:prstGeom>
            <a:effectLst/>
          </p:spPr>
        </p:pic>
        <p:pic>
          <p:nvPicPr>
            <p:cNvPr id="1376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511419" y="782241"/>
              <a:ext cx="130741" cy="329218"/>
            </a:xfrm>
            <a:prstGeom prst="rect">
              <a:avLst/>
            </a:prstGeom>
            <a:effectLst/>
          </p:spPr>
        </p:pic>
        <p:pic>
          <p:nvPicPr>
            <p:cNvPr id="1378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841106" y="7901"/>
              <a:ext cx="582540" cy="1095890"/>
            </a:xfrm>
            <a:prstGeom prst="rect">
              <a:avLst/>
            </a:prstGeom>
            <a:effectLst/>
          </p:spPr>
        </p:pic>
        <p:pic>
          <p:nvPicPr>
            <p:cNvPr id="1380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568343" y="16973"/>
              <a:ext cx="745180" cy="1481122"/>
            </a:xfrm>
            <a:prstGeom prst="rect">
              <a:avLst/>
            </a:prstGeom>
            <a:effectLst/>
          </p:spPr>
        </p:pic>
        <p:pic>
          <p:nvPicPr>
            <p:cNvPr id="1382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007312" y="-651450"/>
              <a:ext cx="938938" cy="2337928"/>
            </a:xfrm>
            <a:prstGeom prst="rect">
              <a:avLst/>
            </a:prstGeom>
            <a:effectLst/>
          </p:spPr>
        </p:pic>
        <p:pic>
          <p:nvPicPr>
            <p:cNvPr id="1384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448679" y="659580"/>
              <a:ext cx="160539" cy="387988"/>
            </a:xfrm>
            <a:prstGeom prst="rect">
              <a:avLst/>
            </a:prstGeom>
            <a:effectLst/>
          </p:spPr>
        </p:pic>
        <p:pic>
          <p:nvPicPr>
            <p:cNvPr id="1386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433345" y="-45768"/>
              <a:ext cx="290875" cy="236425"/>
            </a:xfrm>
            <a:prstGeom prst="rect">
              <a:avLst/>
            </a:prstGeom>
            <a:effectLst/>
          </p:spPr>
        </p:pic>
        <p:pic>
          <p:nvPicPr>
            <p:cNvPr id="1388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1363836" y="1947604"/>
              <a:ext cx="1105238" cy="1418889"/>
            </a:xfrm>
            <a:prstGeom prst="rect">
              <a:avLst/>
            </a:prstGeom>
            <a:effectLst/>
          </p:spPr>
        </p:pic>
        <p:pic>
          <p:nvPicPr>
            <p:cNvPr id="1390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919158" y="3434978"/>
              <a:ext cx="1034562" cy="1029947"/>
            </a:xfrm>
            <a:prstGeom prst="rect">
              <a:avLst/>
            </a:prstGeom>
            <a:effectLst/>
          </p:spPr>
        </p:pic>
        <p:pic>
          <p:nvPicPr>
            <p:cNvPr id="1392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290481" y="3773097"/>
              <a:ext cx="904239" cy="783026"/>
            </a:xfrm>
            <a:prstGeom prst="rect">
              <a:avLst/>
            </a:prstGeom>
            <a:effectLst/>
          </p:spPr>
        </p:pic>
        <p:pic>
          <p:nvPicPr>
            <p:cNvPr id="1394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44719" y="3733974"/>
              <a:ext cx="331037" cy="973236"/>
            </a:xfrm>
            <a:prstGeom prst="rect">
              <a:avLst/>
            </a:prstGeom>
            <a:effectLst/>
          </p:spPr>
        </p:pic>
        <p:pic>
          <p:nvPicPr>
            <p:cNvPr id="1396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02496" y="1751422"/>
              <a:ext cx="938950" cy="2863791"/>
            </a:xfrm>
            <a:prstGeom prst="rect">
              <a:avLst/>
            </a:prstGeom>
            <a:effectLst/>
          </p:spPr>
        </p:pic>
        <p:pic>
          <p:nvPicPr>
            <p:cNvPr id="1398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086239" y="2231284"/>
              <a:ext cx="106878" cy="1019232"/>
            </a:xfrm>
            <a:prstGeom prst="rect">
              <a:avLst/>
            </a:prstGeom>
            <a:effectLst/>
          </p:spPr>
        </p:pic>
        <p:pic>
          <p:nvPicPr>
            <p:cNvPr id="1400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649238" y="3066968"/>
              <a:ext cx="942556" cy="413545"/>
            </a:xfrm>
            <a:prstGeom prst="rect">
              <a:avLst/>
            </a:prstGeom>
            <a:effectLst/>
          </p:spPr>
        </p:pic>
        <p:pic>
          <p:nvPicPr>
            <p:cNvPr id="1402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967877" y="3487577"/>
              <a:ext cx="746587" cy="935957"/>
            </a:xfrm>
            <a:prstGeom prst="rect">
              <a:avLst/>
            </a:prstGeom>
            <a:effectLst/>
          </p:spPr>
        </p:pic>
        <p:pic>
          <p:nvPicPr>
            <p:cNvPr id="1404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831346" y="2744955"/>
              <a:ext cx="887481" cy="1004409"/>
            </a:xfrm>
            <a:prstGeom prst="rect">
              <a:avLst/>
            </a:prstGeom>
            <a:effectLst/>
          </p:spPr>
        </p:pic>
        <p:pic>
          <p:nvPicPr>
            <p:cNvPr id="1406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576438" y="1948495"/>
              <a:ext cx="786402" cy="980010"/>
            </a:xfrm>
            <a:prstGeom prst="rect">
              <a:avLst/>
            </a:prstGeom>
            <a:effectLst/>
          </p:spPr>
        </p:pic>
        <p:pic>
          <p:nvPicPr>
            <p:cNvPr id="1408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601415" y="2614622"/>
              <a:ext cx="213771" cy="1101622"/>
            </a:xfrm>
            <a:prstGeom prst="rect">
              <a:avLst/>
            </a:prstGeom>
            <a:effectLst/>
          </p:spPr>
        </p:pic>
        <p:pic>
          <p:nvPicPr>
            <p:cNvPr id="1410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237843" y="3235636"/>
              <a:ext cx="807340" cy="160542"/>
            </a:xfrm>
            <a:prstGeom prst="rect">
              <a:avLst/>
            </a:prstGeom>
            <a:effectLst/>
          </p:spPr>
        </p:pic>
        <p:pic>
          <p:nvPicPr>
            <p:cNvPr id="1412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375322" y="2636413"/>
              <a:ext cx="712560" cy="2058198"/>
            </a:xfrm>
            <a:prstGeom prst="rect">
              <a:avLst/>
            </a:prstGeom>
            <a:effectLst/>
          </p:spPr>
        </p:pic>
        <p:pic>
          <p:nvPicPr>
            <p:cNvPr id="1414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387337" y="2192941"/>
              <a:ext cx="574559" cy="1839588"/>
            </a:xfrm>
            <a:prstGeom prst="rect">
              <a:avLst/>
            </a:prstGeom>
            <a:effectLst/>
          </p:spPr>
        </p:pic>
        <p:pic>
          <p:nvPicPr>
            <p:cNvPr id="1416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023691" y="1816666"/>
              <a:ext cx="758745" cy="3039715"/>
            </a:xfrm>
            <a:prstGeom prst="rect">
              <a:avLst/>
            </a:prstGeom>
            <a:effectLst/>
          </p:spPr>
        </p:pic>
        <p:pic>
          <p:nvPicPr>
            <p:cNvPr id="1418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959047" y="2867629"/>
              <a:ext cx="850556" cy="237209"/>
            </a:xfrm>
            <a:prstGeom prst="rect">
              <a:avLst/>
            </a:prstGeom>
            <a:effectLst/>
          </p:spPr>
        </p:pic>
        <p:pic>
          <p:nvPicPr>
            <p:cNvPr id="1420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081718" y="3266306"/>
              <a:ext cx="666549" cy="237206"/>
            </a:xfrm>
            <a:prstGeom prst="rect">
              <a:avLst/>
            </a:prstGeom>
            <a:effectLst/>
          </p:spPr>
        </p:pic>
        <p:pic>
          <p:nvPicPr>
            <p:cNvPr id="1422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098093" y="2591616"/>
              <a:ext cx="665263" cy="1079828"/>
            </a:xfrm>
            <a:prstGeom prst="rect">
              <a:avLst/>
            </a:prstGeom>
            <a:effectLst/>
          </p:spPr>
        </p:pic>
        <p:pic>
          <p:nvPicPr>
            <p:cNvPr id="1424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656431" y="5773918"/>
              <a:ext cx="779509" cy="797443"/>
            </a:xfrm>
            <a:prstGeom prst="rect">
              <a:avLst/>
            </a:prstGeom>
            <a:effectLst/>
          </p:spPr>
        </p:pic>
        <p:pic>
          <p:nvPicPr>
            <p:cNvPr id="1426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45295" y="5842356"/>
              <a:ext cx="373738" cy="743310"/>
            </a:xfrm>
            <a:prstGeom prst="rect">
              <a:avLst/>
            </a:prstGeom>
            <a:effectLst/>
          </p:spPr>
        </p:pic>
        <p:pic>
          <p:nvPicPr>
            <p:cNvPr id="1428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37215" y="5635359"/>
              <a:ext cx="620555" cy="1295237"/>
            </a:xfrm>
            <a:prstGeom prst="rect">
              <a:avLst/>
            </a:prstGeom>
            <a:effectLst/>
          </p:spPr>
        </p:pic>
        <p:pic>
          <p:nvPicPr>
            <p:cNvPr id="1430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221064" y="5911362"/>
              <a:ext cx="683053" cy="695057"/>
            </a:xfrm>
            <a:prstGeom prst="rect">
              <a:avLst/>
            </a:prstGeom>
            <a:effectLst/>
          </p:spPr>
        </p:pic>
        <p:pic>
          <p:nvPicPr>
            <p:cNvPr id="1432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848577" y="6041704"/>
              <a:ext cx="301034" cy="601248"/>
            </a:xfrm>
            <a:prstGeom prst="rect">
              <a:avLst/>
            </a:prstGeom>
            <a:effectLst/>
          </p:spPr>
        </p:pic>
        <p:pic>
          <p:nvPicPr>
            <p:cNvPr id="1434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512924" y="5612358"/>
              <a:ext cx="538880" cy="780295"/>
            </a:xfrm>
            <a:prstGeom prst="rect">
              <a:avLst/>
            </a:prstGeom>
            <a:effectLst/>
          </p:spPr>
        </p:pic>
        <p:pic>
          <p:nvPicPr>
            <p:cNvPr id="1436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308243" y="4944216"/>
              <a:ext cx="740252" cy="1411370"/>
            </a:xfrm>
            <a:prstGeom prst="rect">
              <a:avLst/>
            </a:prstGeom>
            <a:effectLst/>
          </p:spPr>
        </p:pic>
        <p:pic>
          <p:nvPicPr>
            <p:cNvPr id="1438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898926" y="5712021"/>
              <a:ext cx="911905" cy="221890"/>
            </a:xfrm>
            <a:prstGeom prst="rect">
              <a:avLst/>
            </a:prstGeom>
            <a:effectLst/>
          </p:spPr>
        </p:pic>
        <p:pic>
          <p:nvPicPr>
            <p:cNvPr id="1440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033616" y="5563071"/>
              <a:ext cx="1407583" cy="1053179"/>
            </a:xfrm>
            <a:prstGeom prst="rect">
              <a:avLst/>
            </a:prstGeom>
            <a:effectLst/>
          </p:spPr>
        </p:pic>
        <p:pic>
          <p:nvPicPr>
            <p:cNvPr id="1442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513323" y="5685171"/>
              <a:ext cx="1548238" cy="863671"/>
            </a:xfrm>
            <a:prstGeom prst="rect">
              <a:avLst/>
            </a:prstGeom>
            <a:effectLst/>
          </p:spPr>
        </p:pic>
        <p:pic>
          <p:nvPicPr>
            <p:cNvPr id="1444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793018" y="5970980"/>
              <a:ext cx="625404" cy="1313808"/>
            </a:xfrm>
            <a:prstGeom prst="rect">
              <a:avLst/>
            </a:prstGeom>
            <a:effectLst/>
          </p:spPr>
        </p:pic>
        <p:pic>
          <p:nvPicPr>
            <p:cNvPr id="1446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847347" y="5721377"/>
              <a:ext cx="1188020" cy="19488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Drawing"/>
          <p:cNvGrpSpPr/>
          <p:nvPr/>
        </p:nvGrpSpPr>
        <p:grpSpPr>
          <a:xfrm>
            <a:off x="1088923" y="529245"/>
            <a:ext cx="9337747" cy="6677249"/>
            <a:chOff x="-696815" y="-429109"/>
            <a:chExt cx="9337745" cy="6677248"/>
          </a:xfrm>
        </p:grpSpPr>
        <p:pic>
          <p:nvPicPr>
            <p:cNvPr id="1450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78355" y="-38103"/>
              <a:ext cx="1319782" cy="1671120"/>
            </a:xfrm>
            <a:prstGeom prst="rect">
              <a:avLst/>
            </a:prstGeom>
            <a:effectLst/>
          </p:spPr>
        </p:pic>
        <p:pic>
          <p:nvPicPr>
            <p:cNvPr id="1452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95569" y="866586"/>
              <a:ext cx="451879" cy="451879"/>
            </a:xfrm>
            <a:prstGeom prst="rect">
              <a:avLst/>
            </a:prstGeom>
            <a:effectLst/>
          </p:spPr>
        </p:pic>
        <p:pic>
          <p:nvPicPr>
            <p:cNvPr id="1454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27226" y="644242"/>
              <a:ext cx="865900" cy="796899"/>
            </a:xfrm>
            <a:prstGeom prst="rect">
              <a:avLst/>
            </a:prstGeom>
            <a:effectLst/>
          </p:spPr>
        </p:pic>
        <p:pic>
          <p:nvPicPr>
            <p:cNvPr id="1456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92540" y="-206781"/>
              <a:ext cx="696608" cy="1717411"/>
            </a:xfrm>
            <a:prstGeom prst="rect">
              <a:avLst/>
            </a:prstGeom>
            <a:effectLst/>
          </p:spPr>
        </p:pic>
        <p:pic>
          <p:nvPicPr>
            <p:cNvPr id="1458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357038" y="133519"/>
              <a:ext cx="998130" cy="1156937"/>
            </a:xfrm>
            <a:prstGeom prst="rect">
              <a:avLst/>
            </a:prstGeom>
            <a:effectLst/>
          </p:spPr>
        </p:pic>
        <p:pic>
          <p:nvPicPr>
            <p:cNvPr id="1460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78295" y="927921"/>
              <a:ext cx="168211" cy="183545"/>
            </a:xfrm>
            <a:prstGeom prst="rect">
              <a:avLst/>
            </a:prstGeom>
            <a:effectLst/>
          </p:spPr>
        </p:pic>
        <p:pic>
          <p:nvPicPr>
            <p:cNvPr id="1462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803867" y="63990"/>
              <a:ext cx="844791" cy="1127592"/>
            </a:xfrm>
            <a:prstGeom prst="rect">
              <a:avLst/>
            </a:prstGeom>
            <a:effectLst/>
          </p:spPr>
        </p:pic>
        <p:pic>
          <p:nvPicPr>
            <p:cNvPr id="1464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684897" y="134779"/>
              <a:ext cx="709659" cy="1176027"/>
            </a:xfrm>
            <a:prstGeom prst="rect">
              <a:avLst/>
            </a:prstGeom>
            <a:effectLst/>
          </p:spPr>
        </p:pic>
        <p:pic>
          <p:nvPicPr>
            <p:cNvPr id="1466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180340" y="-429110"/>
              <a:ext cx="688253" cy="2084916"/>
            </a:xfrm>
            <a:prstGeom prst="rect">
              <a:avLst/>
            </a:prstGeom>
            <a:effectLst/>
          </p:spPr>
        </p:pic>
        <p:pic>
          <p:nvPicPr>
            <p:cNvPr id="1468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277793" y="2361614"/>
              <a:ext cx="1098555" cy="1130565"/>
            </a:xfrm>
            <a:prstGeom prst="rect">
              <a:avLst/>
            </a:prstGeom>
            <a:effectLst/>
          </p:spPr>
        </p:pic>
        <p:pic>
          <p:nvPicPr>
            <p:cNvPr id="1470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33763" y="2361613"/>
              <a:ext cx="790039" cy="850559"/>
            </a:xfrm>
            <a:prstGeom prst="rect">
              <a:avLst/>
            </a:prstGeom>
            <a:effectLst/>
          </p:spPr>
        </p:pic>
        <p:pic>
          <p:nvPicPr>
            <p:cNvPr id="1472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50884" y="2442253"/>
              <a:ext cx="1042242" cy="775404"/>
            </a:xfrm>
            <a:prstGeom prst="rect">
              <a:avLst/>
            </a:prstGeom>
            <a:effectLst/>
          </p:spPr>
        </p:pic>
        <p:pic>
          <p:nvPicPr>
            <p:cNvPr id="1474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755758" y="2062610"/>
              <a:ext cx="403389" cy="1241572"/>
            </a:xfrm>
            <a:prstGeom prst="rect">
              <a:avLst/>
            </a:prstGeom>
            <a:effectLst/>
          </p:spPr>
        </p:pic>
        <p:pic>
          <p:nvPicPr>
            <p:cNvPr id="1476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314223" y="2176997"/>
              <a:ext cx="757274" cy="1266298"/>
            </a:xfrm>
            <a:prstGeom prst="rect">
              <a:avLst/>
            </a:prstGeom>
            <a:effectLst/>
          </p:spPr>
        </p:pic>
        <p:pic>
          <p:nvPicPr>
            <p:cNvPr id="1478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232964" y="2852298"/>
              <a:ext cx="83868" cy="290873"/>
            </a:xfrm>
            <a:prstGeom prst="rect">
              <a:avLst/>
            </a:prstGeom>
            <a:effectLst/>
          </p:spPr>
        </p:pic>
        <p:pic>
          <p:nvPicPr>
            <p:cNvPr id="1480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423377" y="1985942"/>
              <a:ext cx="637142" cy="873559"/>
            </a:xfrm>
            <a:prstGeom prst="rect">
              <a:avLst/>
            </a:prstGeom>
            <a:effectLst/>
          </p:spPr>
        </p:pic>
        <p:pic>
          <p:nvPicPr>
            <p:cNvPr id="1482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838637" y="1924607"/>
              <a:ext cx="147929" cy="1318240"/>
            </a:xfrm>
            <a:prstGeom prst="rect">
              <a:avLst/>
            </a:prstGeom>
            <a:effectLst/>
          </p:spPr>
        </p:pic>
        <p:pic>
          <p:nvPicPr>
            <p:cNvPr id="1484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037978" y="2062607"/>
              <a:ext cx="598315" cy="1063522"/>
            </a:xfrm>
            <a:prstGeom prst="rect">
              <a:avLst/>
            </a:prstGeom>
            <a:effectLst/>
          </p:spPr>
        </p:pic>
        <p:pic>
          <p:nvPicPr>
            <p:cNvPr id="1486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543985" y="1617928"/>
              <a:ext cx="545956" cy="1500633"/>
            </a:xfrm>
            <a:prstGeom prst="rect">
              <a:avLst/>
            </a:prstGeom>
            <a:effectLst/>
          </p:spPr>
        </p:pic>
        <p:pic>
          <p:nvPicPr>
            <p:cNvPr id="1488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725351" y="1801941"/>
              <a:ext cx="198215" cy="1221912"/>
            </a:xfrm>
            <a:prstGeom prst="rect">
              <a:avLst/>
            </a:prstGeom>
            <a:effectLst/>
          </p:spPr>
        </p:pic>
        <p:pic>
          <p:nvPicPr>
            <p:cNvPr id="1490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418005" y="2461281"/>
              <a:ext cx="781559" cy="157989"/>
            </a:xfrm>
            <a:prstGeom prst="rect">
              <a:avLst/>
            </a:prstGeom>
            <a:effectLst/>
          </p:spPr>
        </p:pic>
        <p:pic>
          <p:nvPicPr>
            <p:cNvPr id="1492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194025" y="2254274"/>
              <a:ext cx="388075" cy="758426"/>
            </a:xfrm>
            <a:prstGeom prst="rect">
              <a:avLst/>
            </a:prstGeom>
            <a:effectLst/>
          </p:spPr>
        </p:pic>
        <p:pic>
          <p:nvPicPr>
            <p:cNvPr id="1494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696816" y="4399590"/>
              <a:ext cx="873555" cy="925984"/>
            </a:xfrm>
            <a:prstGeom prst="rect">
              <a:avLst/>
            </a:prstGeom>
            <a:effectLst/>
          </p:spPr>
        </p:pic>
        <p:pic>
          <p:nvPicPr>
            <p:cNvPr id="1496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76866" y="3726309"/>
              <a:ext cx="329225" cy="1655588"/>
            </a:xfrm>
            <a:prstGeom prst="rect">
              <a:avLst/>
            </a:prstGeom>
            <a:effectLst/>
          </p:spPr>
        </p:pic>
        <p:pic>
          <p:nvPicPr>
            <p:cNvPr id="1498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97698" y="4366160"/>
              <a:ext cx="1564760" cy="1169073"/>
            </a:xfrm>
            <a:prstGeom prst="rect">
              <a:avLst/>
            </a:prstGeom>
            <a:effectLst/>
          </p:spPr>
        </p:pic>
        <p:pic>
          <p:nvPicPr>
            <p:cNvPr id="1500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193577" y="4661664"/>
              <a:ext cx="248835" cy="720225"/>
            </a:xfrm>
            <a:prstGeom prst="rect">
              <a:avLst/>
            </a:prstGeom>
            <a:effectLst/>
          </p:spPr>
        </p:pic>
        <p:pic>
          <p:nvPicPr>
            <p:cNvPr id="1502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032575" y="4232323"/>
              <a:ext cx="129881" cy="390553"/>
            </a:xfrm>
            <a:prstGeom prst="rect">
              <a:avLst/>
            </a:prstGeom>
            <a:effectLst/>
          </p:spPr>
        </p:pic>
        <p:pic>
          <p:nvPicPr>
            <p:cNvPr id="1504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753264" y="4646338"/>
              <a:ext cx="589890" cy="773894"/>
            </a:xfrm>
            <a:prstGeom prst="rect">
              <a:avLst/>
            </a:prstGeom>
            <a:effectLst/>
          </p:spPr>
        </p:pic>
        <p:pic>
          <p:nvPicPr>
            <p:cNvPr id="1506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412943" y="3513862"/>
              <a:ext cx="1179900" cy="1737988"/>
            </a:xfrm>
            <a:prstGeom prst="rect">
              <a:avLst/>
            </a:prstGeom>
            <a:effectLst/>
          </p:spPr>
        </p:pic>
        <p:pic>
          <p:nvPicPr>
            <p:cNvPr id="1508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130059" y="4450718"/>
              <a:ext cx="1620473" cy="931693"/>
            </a:xfrm>
            <a:prstGeom prst="rect">
              <a:avLst/>
            </a:prstGeom>
            <a:effectLst/>
          </p:spPr>
        </p:pic>
        <p:pic>
          <p:nvPicPr>
            <p:cNvPr id="1510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372002" y="3664973"/>
              <a:ext cx="790426" cy="1176880"/>
            </a:xfrm>
            <a:prstGeom prst="rect">
              <a:avLst/>
            </a:prstGeom>
            <a:effectLst/>
          </p:spPr>
        </p:pic>
        <p:pic>
          <p:nvPicPr>
            <p:cNvPr id="1512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306401" y="4845671"/>
              <a:ext cx="1184507" cy="1135916"/>
            </a:xfrm>
            <a:prstGeom prst="rect">
              <a:avLst/>
            </a:prstGeom>
            <a:effectLst/>
          </p:spPr>
        </p:pic>
        <p:pic>
          <p:nvPicPr>
            <p:cNvPr id="1514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299698" y="4975744"/>
              <a:ext cx="704892" cy="958164"/>
            </a:xfrm>
            <a:prstGeom prst="rect">
              <a:avLst/>
            </a:prstGeom>
            <a:effectLst/>
          </p:spPr>
        </p:pic>
        <p:pic>
          <p:nvPicPr>
            <p:cNvPr id="1516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483703" y="5236677"/>
              <a:ext cx="290882" cy="1011462"/>
            </a:xfrm>
            <a:prstGeom prst="rect">
              <a:avLst/>
            </a:prstGeom>
            <a:effectLst/>
          </p:spPr>
        </p:pic>
        <p:pic>
          <p:nvPicPr>
            <p:cNvPr id="1518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782711" y="3718651"/>
              <a:ext cx="858220" cy="185490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2" name="Drawing"/>
          <p:cNvGrpSpPr/>
          <p:nvPr/>
        </p:nvGrpSpPr>
        <p:grpSpPr>
          <a:xfrm>
            <a:off x="862358" y="240332"/>
            <a:ext cx="11669353" cy="8562468"/>
            <a:chOff x="-578372" y="-503350"/>
            <a:chExt cx="11669351" cy="8562466"/>
          </a:xfrm>
        </p:grpSpPr>
        <p:pic>
          <p:nvPicPr>
            <p:cNvPr id="1522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78373" y="-68774"/>
              <a:ext cx="755121" cy="2153930"/>
            </a:xfrm>
            <a:prstGeom prst="rect">
              <a:avLst/>
            </a:prstGeom>
            <a:effectLst/>
          </p:spPr>
        </p:pic>
        <p:pic>
          <p:nvPicPr>
            <p:cNvPr id="1524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2540" y="360573"/>
              <a:ext cx="698742" cy="1447965"/>
            </a:xfrm>
            <a:prstGeom prst="rect">
              <a:avLst/>
            </a:prstGeom>
            <a:effectLst/>
          </p:spPr>
        </p:pic>
        <p:pic>
          <p:nvPicPr>
            <p:cNvPr id="1526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1035" y="1555821"/>
              <a:ext cx="841726" cy="120428"/>
            </a:xfrm>
            <a:prstGeom prst="rect">
              <a:avLst/>
            </a:prstGeom>
            <a:effectLst/>
          </p:spPr>
        </p:pic>
        <p:pic>
          <p:nvPicPr>
            <p:cNvPr id="1528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89225" y="856118"/>
              <a:ext cx="727887" cy="339676"/>
            </a:xfrm>
            <a:prstGeom prst="rect">
              <a:avLst/>
            </a:prstGeom>
            <a:effectLst/>
          </p:spPr>
        </p:pic>
        <p:pic>
          <p:nvPicPr>
            <p:cNvPr id="1530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67316" y="166027"/>
              <a:ext cx="853826" cy="1087099"/>
            </a:xfrm>
            <a:prstGeom prst="rect">
              <a:avLst/>
            </a:prstGeom>
            <a:effectLst/>
          </p:spPr>
        </p:pic>
        <p:pic>
          <p:nvPicPr>
            <p:cNvPr id="1532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09162" y="-503351"/>
              <a:ext cx="794656" cy="848127"/>
            </a:xfrm>
            <a:prstGeom prst="rect">
              <a:avLst/>
            </a:prstGeom>
            <a:effectLst/>
          </p:spPr>
        </p:pic>
        <p:pic>
          <p:nvPicPr>
            <p:cNvPr id="1534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70578" y="1311257"/>
              <a:ext cx="1111233" cy="152879"/>
            </a:xfrm>
            <a:prstGeom prst="rect">
              <a:avLst/>
            </a:prstGeom>
            <a:effectLst/>
          </p:spPr>
        </p:pic>
        <p:pic>
          <p:nvPicPr>
            <p:cNvPr id="1536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99350" y="1928648"/>
              <a:ext cx="859459" cy="654952"/>
            </a:xfrm>
            <a:prstGeom prst="rect">
              <a:avLst/>
            </a:prstGeom>
            <a:effectLst/>
          </p:spPr>
        </p:pic>
        <p:pic>
          <p:nvPicPr>
            <p:cNvPr id="1538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06260" y="1507044"/>
              <a:ext cx="689565" cy="530347"/>
            </a:xfrm>
            <a:prstGeom prst="rect">
              <a:avLst/>
            </a:prstGeom>
            <a:effectLst/>
          </p:spPr>
        </p:pic>
        <p:pic>
          <p:nvPicPr>
            <p:cNvPr id="1540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795944" y="-482785"/>
              <a:ext cx="538777" cy="3043286"/>
            </a:xfrm>
            <a:prstGeom prst="rect">
              <a:avLst/>
            </a:prstGeom>
            <a:effectLst/>
          </p:spPr>
        </p:pic>
        <p:pic>
          <p:nvPicPr>
            <p:cNvPr id="1542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73192" y="-375951"/>
              <a:ext cx="468826" cy="1186653"/>
            </a:xfrm>
            <a:prstGeom prst="rect">
              <a:avLst/>
            </a:prstGeom>
            <a:effectLst/>
          </p:spPr>
        </p:pic>
        <p:pic>
          <p:nvPicPr>
            <p:cNvPr id="1544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165984" y="-99437"/>
              <a:ext cx="599888" cy="1019232"/>
            </a:xfrm>
            <a:prstGeom prst="rect">
              <a:avLst/>
            </a:prstGeom>
            <a:effectLst/>
          </p:spPr>
        </p:pic>
        <p:pic>
          <p:nvPicPr>
            <p:cNvPr id="1546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514872" y="973918"/>
              <a:ext cx="1289331" cy="1279362"/>
            </a:xfrm>
            <a:prstGeom prst="rect">
              <a:avLst/>
            </a:prstGeom>
            <a:effectLst/>
          </p:spPr>
        </p:pic>
        <p:pic>
          <p:nvPicPr>
            <p:cNvPr id="1548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137641" y="1281020"/>
              <a:ext cx="750903" cy="1026475"/>
            </a:xfrm>
            <a:prstGeom prst="rect">
              <a:avLst/>
            </a:prstGeom>
            <a:effectLst/>
          </p:spPr>
        </p:pic>
        <p:pic>
          <p:nvPicPr>
            <p:cNvPr id="1550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421314" y="1364926"/>
              <a:ext cx="321556" cy="1164907"/>
            </a:xfrm>
            <a:prstGeom prst="rect">
              <a:avLst/>
            </a:prstGeom>
            <a:effectLst/>
          </p:spPr>
        </p:pic>
        <p:pic>
          <p:nvPicPr>
            <p:cNvPr id="1552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042332" y="820382"/>
              <a:ext cx="934895" cy="122412"/>
            </a:xfrm>
            <a:prstGeom prst="rect">
              <a:avLst/>
            </a:prstGeom>
            <a:effectLst/>
          </p:spPr>
        </p:pic>
        <p:pic>
          <p:nvPicPr>
            <p:cNvPr id="1554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165006" y="1157926"/>
              <a:ext cx="635883" cy="106871"/>
            </a:xfrm>
            <a:prstGeom prst="rect">
              <a:avLst/>
            </a:prstGeom>
            <a:effectLst/>
          </p:spPr>
        </p:pic>
        <p:pic>
          <p:nvPicPr>
            <p:cNvPr id="1556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016019" y="777634"/>
              <a:ext cx="585106" cy="1497196"/>
            </a:xfrm>
            <a:prstGeom prst="rect">
              <a:avLst/>
            </a:prstGeom>
            <a:effectLst/>
          </p:spPr>
        </p:pic>
        <p:pic>
          <p:nvPicPr>
            <p:cNvPr id="1558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738175" y="194546"/>
              <a:ext cx="718760" cy="1178186"/>
            </a:xfrm>
            <a:prstGeom prst="rect">
              <a:avLst/>
            </a:prstGeom>
            <a:effectLst/>
          </p:spPr>
        </p:pic>
        <p:pic>
          <p:nvPicPr>
            <p:cNvPr id="1560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031360" y="1372597"/>
              <a:ext cx="1440899" cy="137980"/>
            </a:xfrm>
            <a:prstGeom prst="rect">
              <a:avLst/>
            </a:prstGeom>
            <a:effectLst/>
          </p:spPr>
        </p:pic>
        <p:pic>
          <p:nvPicPr>
            <p:cNvPr id="1562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498524" y="1702974"/>
              <a:ext cx="820405" cy="995242"/>
            </a:xfrm>
            <a:prstGeom prst="rect">
              <a:avLst/>
            </a:prstGeom>
            <a:effectLst/>
          </p:spPr>
        </p:pic>
        <p:pic>
          <p:nvPicPr>
            <p:cNvPr id="1564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281055" y="1648604"/>
              <a:ext cx="551546" cy="508100"/>
            </a:xfrm>
            <a:prstGeom prst="rect">
              <a:avLst/>
            </a:prstGeom>
            <a:effectLst/>
          </p:spPr>
        </p:pic>
        <p:pic>
          <p:nvPicPr>
            <p:cNvPr id="1566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696357" y="-252773"/>
              <a:ext cx="553041" cy="1329523"/>
            </a:xfrm>
            <a:prstGeom prst="rect">
              <a:avLst/>
            </a:prstGeom>
            <a:effectLst/>
          </p:spPr>
        </p:pic>
        <p:pic>
          <p:nvPicPr>
            <p:cNvPr id="1568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517491" y="-367775"/>
              <a:ext cx="288798" cy="1532901"/>
            </a:xfrm>
            <a:prstGeom prst="rect">
              <a:avLst/>
            </a:prstGeom>
            <a:effectLst/>
          </p:spPr>
        </p:pic>
        <p:pic>
          <p:nvPicPr>
            <p:cNvPr id="1570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091352" y="537845"/>
              <a:ext cx="642633" cy="887962"/>
            </a:xfrm>
            <a:prstGeom prst="rect">
              <a:avLst/>
            </a:prstGeom>
            <a:effectLst/>
          </p:spPr>
        </p:pic>
        <p:pic>
          <p:nvPicPr>
            <p:cNvPr id="1572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195049" y="1603128"/>
              <a:ext cx="1584930" cy="1000307"/>
            </a:xfrm>
            <a:prstGeom prst="rect">
              <a:avLst/>
            </a:prstGeom>
            <a:effectLst/>
          </p:spPr>
        </p:pic>
        <p:pic>
          <p:nvPicPr>
            <p:cNvPr id="1574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029085" y="1838851"/>
              <a:ext cx="819899" cy="744650"/>
            </a:xfrm>
            <a:prstGeom prst="rect">
              <a:avLst/>
            </a:prstGeom>
            <a:effectLst/>
          </p:spPr>
        </p:pic>
        <p:pic>
          <p:nvPicPr>
            <p:cNvPr id="1576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251431" y="1832598"/>
              <a:ext cx="505557" cy="1003901"/>
            </a:xfrm>
            <a:prstGeom prst="rect">
              <a:avLst/>
            </a:prstGeom>
            <a:effectLst/>
          </p:spPr>
        </p:pic>
        <p:pic>
          <p:nvPicPr>
            <p:cNvPr id="1578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144801" y="3059293"/>
              <a:ext cx="717279" cy="1571772"/>
            </a:xfrm>
            <a:prstGeom prst="rect">
              <a:avLst/>
            </a:prstGeom>
            <a:effectLst/>
          </p:spPr>
        </p:pic>
        <p:pic>
          <p:nvPicPr>
            <p:cNvPr id="1580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62761" y="3772315"/>
              <a:ext cx="411479" cy="596031"/>
            </a:xfrm>
            <a:prstGeom prst="rect">
              <a:avLst/>
            </a:prstGeom>
            <a:effectLst/>
          </p:spPr>
        </p:pic>
        <p:pic>
          <p:nvPicPr>
            <p:cNvPr id="1582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92806" y="3220305"/>
              <a:ext cx="959422" cy="1156257"/>
            </a:xfrm>
            <a:prstGeom prst="rect">
              <a:avLst/>
            </a:prstGeom>
            <a:effectLst/>
          </p:spPr>
        </p:pic>
        <p:pic>
          <p:nvPicPr>
            <p:cNvPr id="1584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860590" y="3703307"/>
              <a:ext cx="197537" cy="122222"/>
            </a:xfrm>
            <a:prstGeom prst="rect">
              <a:avLst/>
            </a:prstGeom>
            <a:effectLst/>
          </p:spPr>
        </p:pic>
        <p:pic>
          <p:nvPicPr>
            <p:cNvPr id="1586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933928" y="3948655"/>
              <a:ext cx="202212" cy="244118"/>
            </a:xfrm>
            <a:prstGeom prst="rect">
              <a:avLst/>
            </a:prstGeom>
            <a:effectLst/>
          </p:spPr>
        </p:pic>
        <p:pic>
          <p:nvPicPr>
            <p:cNvPr id="1588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096515" y="3884131"/>
              <a:ext cx="1063677" cy="1407121"/>
            </a:xfrm>
            <a:prstGeom prst="rect">
              <a:avLst/>
            </a:prstGeom>
            <a:effectLst/>
          </p:spPr>
        </p:pic>
        <p:pic>
          <p:nvPicPr>
            <p:cNvPr id="1590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237312" y="4377991"/>
              <a:ext cx="842894" cy="106877"/>
            </a:xfrm>
            <a:prstGeom prst="rect">
              <a:avLst/>
            </a:prstGeom>
            <a:effectLst/>
          </p:spPr>
        </p:pic>
        <p:pic>
          <p:nvPicPr>
            <p:cNvPr id="1592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206651" y="4715339"/>
              <a:ext cx="835220" cy="106869"/>
            </a:xfrm>
            <a:prstGeom prst="rect">
              <a:avLst/>
            </a:prstGeom>
            <a:effectLst/>
          </p:spPr>
        </p:pic>
        <p:pic>
          <p:nvPicPr>
            <p:cNvPr id="1594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303009" y="3928682"/>
              <a:ext cx="712561" cy="1604092"/>
            </a:xfrm>
            <a:prstGeom prst="rect">
              <a:avLst/>
            </a:prstGeom>
            <a:effectLst/>
          </p:spPr>
        </p:pic>
        <p:pic>
          <p:nvPicPr>
            <p:cNvPr id="1596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002007" y="3197306"/>
              <a:ext cx="718902" cy="1969918"/>
            </a:xfrm>
            <a:prstGeom prst="rect">
              <a:avLst/>
            </a:prstGeom>
            <a:effectLst/>
          </p:spPr>
        </p:pic>
        <p:pic>
          <p:nvPicPr>
            <p:cNvPr id="1598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790378" y="3358300"/>
              <a:ext cx="486587" cy="1402583"/>
            </a:xfrm>
            <a:prstGeom prst="rect">
              <a:avLst/>
            </a:prstGeom>
            <a:effectLst/>
          </p:spPr>
        </p:pic>
        <p:pic>
          <p:nvPicPr>
            <p:cNvPr id="1600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288718" y="4216993"/>
              <a:ext cx="674222" cy="145210"/>
            </a:xfrm>
            <a:prstGeom prst="rect">
              <a:avLst/>
            </a:prstGeom>
            <a:effectLst/>
          </p:spPr>
        </p:pic>
        <p:pic>
          <p:nvPicPr>
            <p:cNvPr id="1602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101408" y="3250974"/>
              <a:ext cx="488557" cy="1854910"/>
            </a:xfrm>
            <a:prstGeom prst="rect">
              <a:avLst/>
            </a:prstGeom>
            <a:effectLst/>
          </p:spPr>
        </p:pic>
        <p:pic>
          <p:nvPicPr>
            <p:cNvPr id="1604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662696" y="4569663"/>
              <a:ext cx="572941" cy="727895"/>
            </a:xfrm>
            <a:prstGeom prst="rect">
              <a:avLst/>
            </a:prstGeom>
            <a:effectLst/>
          </p:spPr>
        </p:pic>
        <p:pic>
          <p:nvPicPr>
            <p:cNvPr id="1606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228428" y="3174300"/>
              <a:ext cx="513850" cy="2475936"/>
            </a:xfrm>
            <a:prstGeom prst="rect">
              <a:avLst/>
            </a:prstGeom>
            <a:effectLst/>
          </p:spPr>
        </p:pic>
        <p:pic>
          <p:nvPicPr>
            <p:cNvPr id="1608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739637" y="2872624"/>
              <a:ext cx="742554" cy="1029564"/>
            </a:xfrm>
            <a:prstGeom prst="rect">
              <a:avLst/>
            </a:prstGeom>
            <a:effectLst/>
          </p:spPr>
        </p:pic>
        <p:pic>
          <p:nvPicPr>
            <p:cNvPr id="1610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376070" y="6371375"/>
              <a:ext cx="726231" cy="918183"/>
            </a:xfrm>
            <a:prstGeom prst="rect">
              <a:avLst/>
            </a:prstGeom>
            <a:effectLst/>
          </p:spPr>
        </p:pic>
        <p:pic>
          <p:nvPicPr>
            <p:cNvPr id="1612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98882" y="5719696"/>
              <a:ext cx="451886" cy="1510330"/>
            </a:xfrm>
            <a:prstGeom prst="rect">
              <a:avLst/>
            </a:prstGeom>
            <a:effectLst/>
          </p:spPr>
        </p:pic>
        <p:pic>
          <p:nvPicPr>
            <p:cNvPr id="1614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20555" y="6124399"/>
              <a:ext cx="1847249" cy="981230"/>
            </a:xfrm>
            <a:prstGeom prst="rect">
              <a:avLst/>
            </a:prstGeom>
            <a:effectLst/>
          </p:spPr>
        </p:pic>
        <p:pic>
          <p:nvPicPr>
            <p:cNvPr id="1616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220934" y="5673687"/>
              <a:ext cx="669924" cy="853179"/>
            </a:xfrm>
            <a:prstGeom prst="rect">
              <a:avLst/>
            </a:prstGeom>
            <a:effectLst/>
          </p:spPr>
        </p:pic>
        <p:pic>
          <p:nvPicPr>
            <p:cNvPr id="1618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102627" y="5620027"/>
              <a:ext cx="344543" cy="1111226"/>
            </a:xfrm>
            <a:prstGeom prst="rect">
              <a:avLst/>
            </a:prstGeom>
            <a:effectLst/>
          </p:spPr>
        </p:pic>
        <p:pic>
          <p:nvPicPr>
            <p:cNvPr id="1620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608639" y="6233373"/>
              <a:ext cx="720220" cy="720221"/>
            </a:xfrm>
            <a:prstGeom prst="rect">
              <a:avLst/>
            </a:prstGeom>
            <a:effectLst/>
          </p:spPr>
        </p:pic>
        <p:pic>
          <p:nvPicPr>
            <p:cNvPr id="1622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480947" y="7021544"/>
              <a:ext cx="1878578" cy="648257"/>
            </a:xfrm>
            <a:prstGeom prst="rect">
              <a:avLst/>
            </a:prstGeom>
            <a:effectLst/>
          </p:spPr>
        </p:pic>
        <p:pic>
          <p:nvPicPr>
            <p:cNvPr id="1624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554961" y="7216884"/>
              <a:ext cx="720230" cy="691796"/>
            </a:xfrm>
            <a:prstGeom prst="rect">
              <a:avLst/>
            </a:prstGeom>
            <a:effectLst/>
          </p:spPr>
        </p:pic>
        <p:pic>
          <p:nvPicPr>
            <p:cNvPr id="1626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797445" y="7337390"/>
              <a:ext cx="301414" cy="721726"/>
            </a:xfrm>
            <a:prstGeom prst="rect">
              <a:avLst/>
            </a:prstGeom>
            <a:effectLst/>
          </p:spPr>
        </p:pic>
        <p:pic>
          <p:nvPicPr>
            <p:cNvPr id="1628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674323" y="6609044"/>
              <a:ext cx="678463" cy="681894"/>
            </a:xfrm>
            <a:prstGeom prst="rect">
              <a:avLst/>
            </a:prstGeom>
            <a:effectLst/>
          </p:spPr>
        </p:pic>
        <p:pic>
          <p:nvPicPr>
            <p:cNvPr id="1630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650743" y="6363702"/>
              <a:ext cx="493901" cy="864032"/>
            </a:xfrm>
            <a:prstGeom prst="rect">
              <a:avLst/>
            </a:prstGeom>
            <a:effectLst/>
          </p:spPr>
        </p:pic>
        <p:pic>
          <p:nvPicPr>
            <p:cNvPr id="1632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529699" y="6578377"/>
              <a:ext cx="635893" cy="168215"/>
            </a:xfrm>
            <a:prstGeom prst="rect">
              <a:avLst/>
            </a:prstGeom>
            <a:effectLst/>
          </p:spPr>
        </p:pic>
        <p:pic>
          <p:nvPicPr>
            <p:cNvPr id="1634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545037" y="6831378"/>
              <a:ext cx="520890" cy="275550"/>
            </a:xfrm>
            <a:prstGeom prst="rect">
              <a:avLst/>
            </a:prstGeom>
            <a:effectLst/>
          </p:spPr>
        </p:pic>
        <p:pic>
          <p:nvPicPr>
            <p:cNvPr id="1636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683041" y="6317709"/>
              <a:ext cx="753736" cy="1019227"/>
            </a:xfrm>
            <a:prstGeom prst="rect">
              <a:avLst/>
            </a:prstGeom>
            <a:effectLst/>
          </p:spPr>
        </p:pic>
        <p:pic>
          <p:nvPicPr>
            <p:cNvPr id="1638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518727" y="5558692"/>
              <a:ext cx="481952" cy="1136901"/>
            </a:xfrm>
            <a:prstGeom prst="rect">
              <a:avLst/>
            </a:prstGeom>
            <a:effectLst/>
          </p:spPr>
        </p:pic>
        <p:pic>
          <p:nvPicPr>
            <p:cNvPr id="1640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063073" y="5879934"/>
              <a:ext cx="469765" cy="866653"/>
            </a:xfrm>
            <a:prstGeom prst="rect">
              <a:avLst/>
            </a:prstGeom>
            <a:effectLst/>
          </p:spPr>
        </p:pic>
        <p:pic>
          <p:nvPicPr>
            <p:cNvPr id="1642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680937" y="6900389"/>
              <a:ext cx="1110019" cy="986471"/>
            </a:xfrm>
            <a:prstGeom prst="rect">
              <a:avLst/>
            </a:prstGeom>
            <a:effectLst/>
          </p:spPr>
        </p:pic>
        <p:pic>
          <p:nvPicPr>
            <p:cNvPr id="1644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185734" y="7116606"/>
              <a:ext cx="597561" cy="710447"/>
            </a:xfrm>
            <a:prstGeom prst="rect">
              <a:avLst/>
            </a:prstGeom>
            <a:effectLst/>
          </p:spPr>
        </p:pic>
        <p:pic>
          <p:nvPicPr>
            <p:cNvPr id="1646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385071" y="7421726"/>
              <a:ext cx="283225" cy="559231"/>
            </a:xfrm>
            <a:prstGeom prst="rect">
              <a:avLst/>
            </a:prstGeom>
            <a:effectLst/>
          </p:spPr>
        </p:pic>
        <p:pic>
          <p:nvPicPr>
            <p:cNvPr id="1648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875758" y="6233364"/>
              <a:ext cx="546788" cy="758560"/>
            </a:xfrm>
            <a:prstGeom prst="rect">
              <a:avLst/>
            </a:prstGeom>
            <a:effectLst/>
          </p:spPr>
        </p:pic>
        <p:pic>
          <p:nvPicPr>
            <p:cNvPr id="1650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575779" y="6271700"/>
              <a:ext cx="515201" cy="82750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If Fr &gt; 1 after the mountain top, then by the equation on the previous slide, ∂u/∂x &gt; 0,…"/>
          <p:cNvSpPr txBox="1"/>
          <p:nvPr/>
        </p:nvSpPr>
        <p:spPr>
          <a:xfrm>
            <a:off x="132384" y="3878710"/>
            <a:ext cx="12559895" cy="267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If Fr &gt; 1 after the mountain top, then by the equation on the previous slide, ∂u/∂x &gt; 0,</a:t>
            </a:r>
          </a:p>
          <a:p>
            <a:pPr algn="l"/>
            <a:r>
              <a:t>and the flow can go faster and faster down the mountain side, which can make Fr yet more positive.  Consistent with energy conservation, h continues to decrease, which makes c decrease further, also making Fr more positive.</a:t>
            </a:r>
          </a:p>
          <a:p>
            <a:pPr algn="l"/>
          </a:p>
          <a:p>
            <a:pPr algn="l"/>
            <a:r>
              <a:t>Eventually, a hydraulic jump occurs and turbulence is generated, which leads to lee mountain waves.</a:t>
            </a:r>
          </a:p>
        </p:txBody>
      </p:sp>
      <p:sp>
        <p:nvSpPr>
          <p:cNvPr id="1655" name="Moving up the mountainside, for subcritical flow, ∂u/∂x &gt; 0, so wind speed increases and h decreases.  This is consistent with conservation of energy.  This opens the potential for Fr approaching 1."/>
          <p:cNvSpPr txBox="1"/>
          <p:nvPr/>
        </p:nvSpPr>
        <p:spPr>
          <a:xfrm>
            <a:off x="327466" y="1483213"/>
            <a:ext cx="12428526" cy="1197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Moving up the mountainside, for subcritical flow, ∂u/∂x &gt; 0, so wind speed increases and h decreases.  This is consistent with conservation of energy.  This opens the potential for Fr approaching 1.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Drawing"/>
          <p:cNvGrpSpPr/>
          <p:nvPr/>
        </p:nvGrpSpPr>
        <p:grpSpPr>
          <a:xfrm>
            <a:off x="690249" y="-22771"/>
            <a:ext cx="12197485" cy="9437417"/>
            <a:chOff x="-1325493" y="-781787"/>
            <a:chExt cx="12197484" cy="9437416"/>
          </a:xfrm>
        </p:grpSpPr>
        <p:pic>
          <p:nvPicPr>
            <p:cNvPr id="122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788817" y="-38109"/>
              <a:ext cx="1047208" cy="1239292"/>
            </a:xfrm>
            <a:prstGeom prst="rect">
              <a:avLst/>
            </a:prstGeom>
            <a:effectLst/>
          </p:spPr>
        </p:pic>
        <p:pic>
          <p:nvPicPr>
            <p:cNvPr id="124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2876" y="-153103"/>
              <a:ext cx="183538" cy="1325897"/>
            </a:xfrm>
            <a:prstGeom prst="rect">
              <a:avLst/>
            </a:prstGeom>
            <a:effectLst/>
          </p:spPr>
        </p:pic>
        <p:pic>
          <p:nvPicPr>
            <p:cNvPr id="126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45142" y="237895"/>
              <a:ext cx="973241" cy="205285"/>
            </a:xfrm>
            <a:prstGeom prst="rect">
              <a:avLst/>
            </a:prstGeom>
            <a:effectLst/>
          </p:spPr>
        </p:pic>
        <p:pic>
          <p:nvPicPr>
            <p:cNvPr id="128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36112" y="498575"/>
              <a:ext cx="896998" cy="388803"/>
            </a:xfrm>
            <a:prstGeom prst="rect">
              <a:avLst/>
            </a:prstGeom>
            <a:effectLst/>
          </p:spPr>
        </p:pic>
        <p:pic>
          <p:nvPicPr>
            <p:cNvPr id="130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29768" y="-536446"/>
              <a:ext cx="553304" cy="1521230"/>
            </a:xfrm>
            <a:prstGeom prst="rect">
              <a:avLst/>
            </a:prstGeom>
            <a:effectLst/>
          </p:spPr>
        </p:pic>
        <p:pic>
          <p:nvPicPr>
            <p:cNvPr id="132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93249" y="-429114"/>
              <a:ext cx="306220" cy="1577212"/>
            </a:xfrm>
            <a:prstGeom prst="rect">
              <a:avLst/>
            </a:prstGeom>
            <a:effectLst/>
          </p:spPr>
        </p:pic>
        <p:pic>
          <p:nvPicPr>
            <p:cNvPr id="134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92250" y="361169"/>
              <a:ext cx="1003899" cy="608517"/>
            </a:xfrm>
            <a:prstGeom prst="rect">
              <a:avLst/>
            </a:prstGeom>
            <a:effectLst/>
          </p:spPr>
        </p:pic>
        <p:pic>
          <p:nvPicPr>
            <p:cNvPr id="136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990370" y="-521113"/>
              <a:ext cx="288128" cy="1555903"/>
            </a:xfrm>
            <a:prstGeom prst="rect">
              <a:avLst/>
            </a:prstGeom>
            <a:effectLst/>
          </p:spPr>
        </p:pic>
        <p:pic>
          <p:nvPicPr>
            <p:cNvPr id="138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311918" y="322237"/>
              <a:ext cx="553376" cy="627941"/>
            </a:xfrm>
            <a:prstGeom prst="rect">
              <a:avLst/>
            </a:prstGeom>
            <a:effectLst/>
          </p:spPr>
        </p:pic>
        <p:pic>
          <p:nvPicPr>
            <p:cNvPr id="140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053315" y="-84742"/>
              <a:ext cx="2491264" cy="842699"/>
            </a:xfrm>
            <a:prstGeom prst="rect">
              <a:avLst/>
            </a:prstGeom>
            <a:effectLst/>
          </p:spPr>
        </p:pic>
        <p:pic>
          <p:nvPicPr>
            <p:cNvPr id="142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782707" y="-781788"/>
              <a:ext cx="244886" cy="1728613"/>
            </a:xfrm>
            <a:prstGeom prst="rect">
              <a:avLst/>
            </a:prstGeom>
            <a:effectLst/>
          </p:spPr>
        </p:pic>
        <p:pic>
          <p:nvPicPr>
            <p:cNvPr id="144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001161" y="116769"/>
              <a:ext cx="1306920" cy="1677885"/>
            </a:xfrm>
            <a:prstGeom prst="rect">
              <a:avLst/>
            </a:prstGeom>
            <a:effectLst/>
          </p:spPr>
        </p:pic>
        <p:pic>
          <p:nvPicPr>
            <p:cNvPr id="146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285405" y="106387"/>
              <a:ext cx="1586586" cy="872718"/>
            </a:xfrm>
            <a:prstGeom prst="rect">
              <a:avLst/>
            </a:prstGeom>
            <a:effectLst/>
          </p:spPr>
        </p:pic>
        <p:pic>
          <p:nvPicPr>
            <p:cNvPr id="148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359861" y="1707324"/>
              <a:ext cx="873161" cy="1254122"/>
            </a:xfrm>
            <a:prstGeom prst="rect">
              <a:avLst/>
            </a:prstGeom>
            <a:effectLst/>
          </p:spPr>
        </p:pic>
        <p:pic>
          <p:nvPicPr>
            <p:cNvPr id="150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30209" y="2186191"/>
              <a:ext cx="1371219" cy="1594537"/>
            </a:xfrm>
            <a:prstGeom prst="rect">
              <a:avLst/>
            </a:prstGeom>
            <a:effectLst/>
          </p:spPr>
        </p:pic>
        <p:pic>
          <p:nvPicPr>
            <p:cNvPr id="152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886911" y="1341930"/>
              <a:ext cx="137546" cy="1793480"/>
            </a:xfrm>
            <a:prstGeom prst="rect">
              <a:avLst/>
            </a:prstGeom>
            <a:effectLst/>
          </p:spPr>
        </p:pic>
        <p:pic>
          <p:nvPicPr>
            <p:cNvPr id="154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403897" y="2123943"/>
              <a:ext cx="996231" cy="208730"/>
            </a:xfrm>
            <a:prstGeom prst="rect">
              <a:avLst/>
            </a:prstGeom>
            <a:effectLst/>
          </p:spPr>
        </p:pic>
        <p:pic>
          <p:nvPicPr>
            <p:cNvPr id="156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316574" y="1579603"/>
              <a:ext cx="536699" cy="1425574"/>
            </a:xfrm>
            <a:prstGeom prst="rect">
              <a:avLst/>
            </a:prstGeom>
            <a:effectLst/>
          </p:spPr>
        </p:pic>
        <p:pic>
          <p:nvPicPr>
            <p:cNvPr id="158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795951" y="1219257"/>
              <a:ext cx="773888" cy="2054251"/>
            </a:xfrm>
            <a:prstGeom prst="rect">
              <a:avLst/>
            </a:prstGeom>
            <a:effectLst/>
          </p:spPr>
        </p:pic>
        <p:pic>
          <p:nvPicPr>
            <p:cNvPr id="160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696818" y="3380130"/>
              <a:ext cx="826014" cy="1423481"/>
            </a:xfrm>
            <a:prstGeom prst="rect">
              <a:avLst/>
            </a:prstGeom>
            <a:effectLst/>
          </p:spPr>
        </p:pic>
        <p:pic>
          <p:nvPicPr>
            <p:cNvPr id="162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49516" y="3998359"/>
              <a:ext cx="1785736" cy="823720"/>
            </a:xfrm>
            <a:prstGeom prst="rect">
              <a:avLst/>
            </a:prstGeom>
            <a:effectLst/>
          </p:spPr>
        </p:pic>
        <p:pic>
          <p:nvPicPr>
            <p:cNvPr id="164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147581" y="3120635"/>
              <a:ext cx="459556" cy="1858407"/>
            </a:xfrm>
            <a:prstGeom prst="rect">
              <a:avLst/>
            </a:prstGeom>
            <a:effectLst/>
          </p:spPr>
        </p:pic>
        <p:pic>
          <p:nvPicPr>
            <p:cNvPr id="166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644236" y="3864321"/>
              <a:ext cx="1277233" cy="359876"/>
            </a:xfrm>
            <a:prstGeom prst="rect">
              <a:avLst/>
            </a:prstGeom>
            <a:effectLst/>
          </p:spPr>
        </p:pic>
        <p:pic>
          <p:nvPicPr>
            <p:cNvPr id="168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461923" y="3818793"/>
              <a:ext cx="1145149" cy="1040104"/>
            </a:xfrm>
            <a:prstGeom prst="rect">
              <a:avLst/>
            </a:prstGeom>
            <a:effectLst/>
          </p:spPr>
        </p:pic>
        <p:pic>
          <p:nvPicPr>
            <p:cNvPr id="170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749954" y="3848505"/>
              <a:ext cx="583747" cy="1361290"/>
            </a:xfrm>
            <a:prstGeom prst="rect">
              <a:avLst/>
            </a:prstGeom>
            <a:effectLst/>
          </p:spPr>
        </p:pic>
        <p:pic>
          <p:nvPicPr>
            <p:cNvPr id="172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462968" y="3695650"/>
              <a:ext cx="126347" cy="720170"/>
            </a:xfrm>
            <a:prstGeom prst="rect">
              <a:avLst/>
            </a:prstGeom>
            <a:effectLst/>
          </p:spPr>
        </p:pic>
        <p:pic>
          <p:nvPicPr>
            <p:cNvPr id="174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225294" y="3220303"/>
              <a:ext cx="313880" cy="421216"/>
            </a:xfrm>
            <a:prstGeom prst="rect">
              <a:avLst/>
            </a:prstGeom>
            <a:effectLst/>
          </p:spPr>
        </p:pic>
        <p:pic>
          <p:nvPicPr>
            <p:cNvPr id="176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711194" y="3818311"/>
              <a:ext cx="747999" cy="639913"/>
            </a:xfrm>
            <a:prstGeom prst="rect">
              <a:avLst/>
            </a:prstGeom>
            <a:effectLst/>
          </p:spPr>
        </p:pic>
        <p:pic>
          <p:nvPicPr>
            <p:cNvPr id="178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915729" y="2608215"/>
              <a:ext cx="1007839" cy="1891986"/>
            </a:xfrm>
            <a:prstGeom prst="rect">
              <a:avLst/>
            </a:prstGeom>
            <a:effectLst/>
          </p:spPr>
        </p:pic>
        <p:pic>
          <p:nvPicPr>
            <p:cNvPr id="180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467325" y="3542304"/>
              <a:ext cx="804556" cy="241338"/>
            </a:xfrm>
            <a:prstGeom prst="rect">
              <a:avLst/>
            </a:prstGeom>
            <a:effectLst/>
          </p:spPr>
        </p:pic>
        <p:pic>
          <p:nvPicPr>
            <p:cNvPr id="182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313234" y="2591624"/>
              <a:ext cx="249988" cy="1908311"/>
            </a:xfrm>
            <a:prstGeom prst="rect">
              <a:avLst/>
            </a:prstGeom>
            <a:effectLst/>
          </p:spPr>
        </p:pic>
        <p:pic>
          <p:nvPicPr>
            <p:cNvPr id="184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581044" y="3603648"/>
              <a:ext cx="863864" cy="746831"/>
            </a:xfrm>
            <a:prstGeom prst="rect">
              <a:avLst/>
            </a:prstGeom>
            <a:effectLst/>
          </p:spPr>
        </p:pic>
        <p:pic>
          <p:nvPicPr>
            <p:cNvPr id="186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315031" y="3557647"/>
              <a:ext cx="98683" cy="787617"/>
            </a:xfrm>
            <a:prstGeom prst="rect">
              <a:avLst/>
            </a:prstGeom>
            <a:effectLst/>
          </p:spPr>
        </p:pic>
        <p:pic>
          <p:nvPicPr>
            <p:cNvPr id="188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062023" y="2990292"/>
              <a:ext cx="152883" cy="421223"/>
            </a:xfrm>
            <a:prstGeom prst="rect">
              <a:avLst/>
            </a:prstGeom>
            <a:effectLst/>
          </p:spPr>
        </p:pic>
        <p:pic>
          <p:nvPicPr>
            <p:cNvPr id="190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677062" y="2595372"/>
              <a:ext cx="1048203" cy="1782160"/>
            </a:xfrm>
            <a:prstGeom prst="rect">
              <a:avLst/>
            </a:prstGeom>
            <a:effectLst/>
          </p:spPr>
        </p:pic>
        <p:pic>
          <p:nvPicPr>
            <p:cNvPr id="192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581812" y="5236684"/>
              <a:ext cx="889583" cy="1820645"/>
            </a:xfrm>
            <a:prstGeom prst="rect">
              <a:avLst/>
            </a:prstGeom>
            <a:effectLst/>
          </p:spPr>
        </p:pic>
        <p:pic>
          <p:nvPicPr>
            <p:cNvPr id="194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84536" y="6858997"/>
              <a:ext cx="827567" cy="562276"/>
            </a:xfrm>
            <a:prstGeom prst="rect">
              <a:avLst/>
            </a:prstGeom>
            <a:effectLst/>
          </p:spPr>
        </p:pic>
        <p:pic>
          <p:nvPicPr>
            <p:cNvPr id="196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83546" y="6601381"/>
              <a:ext cx="428879" cy="1065227"/>
            </a:xfrm>
            <a:prstGeom prst="rect">
              <a:avLst/>
            </a:prstGeom>
            <a:effectLst/>
          </p:spPr>
        </p:pic>
        <p:pic>
          <p:nvPicPr>
            <p:cNvPr id="198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12550" y="5581683"/>
              <a:ext cx="1574476" cy="1379322"/>
            </a:xfrm>
            <a:prstGeom prst="rect">
              <a:avLst/>
            </a:prstGeom>
            <a:effectLst/>
          </p:spPr>
        </p:pic>
        <p:pic>
          <p:nvPicPr>
            <p:cNvPr id="200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178242" y="5482015"/>
              <a:ext cx="1512050" cy="1486909"/>
            </a:xfrm>
            <a:prstGeom prst="rect">
              <a:avLst/>
            </a:prstGeom>
            <a:effectLst/>
          </p:spPr>
        </p:pic>
        <p:pic>
          <p:nvPicPr>
            <p:cNvPr id="202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972282" y="5183007"/>
              <a:ext cx="689566" cy="2192267"/>
            </a:xfrm>
            <a:prstGeom prst="rect">
              <a:avLst/>
            </a:prstGeom>
            <a:effectLst/>
          </p:spPr>
        </p:pic>
        <p:pic>
          <p:nvPicPr>
            <p:cNvPr id="204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-1325494" y="8012081"/>
              <a:ext cx="1111224" cy="145202"/>
            </a:xfrm>
            <a:prstGeom prst="rect">
              <a:avLst/>
            </a:prstGeom>
            <a:effectLst/>
          </p:spPr>
        </p:pic>
        <p:pic>
          <p:nvPicPr>
            <p:cNvPr id="206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-1197518" y="8089127"/>
              <a:ext cx="1075258" cy="183160"/>
            </a:xfrm>
            <a:prstGeom prst="rect">
              <a:avLst/>
            </a:prstGeom>
            <a:effectLst/>
          </p:spPr>
        </p:pic>
        <p:pic>
          <p:nvPicPr>
            <p:cNvPr id="208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-850160" y="7536727"/>
              <a:ext cx="809666" cy="1118902"/>
            </a:xfrm>
            <a:prstGeom prst="rect">
              <a:avLst/>
            </a:prstGeom>
            <a:effectLst/>
          </p:spPr>
        </p:pic>
        <p:pic>
          <p:nvPicPr>
            <p:cNvPr id="210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45206" y="7797410"/>
              <a:ext cx="504733" cy="635888"/>
            </a:xfrm>
            <a:prstGeom prst="rect">
              <a:avLst/>
            </a:prstGeom>
            <a:effectLst/>
          </p:spPr>
        </p:pic>
        <p:pic>
          <p:nvPicPr>
            <p:cNvPr id="212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89559" y="7329731"/>
              <a:ext cx="674217" cy="1321359"/>
            </a:xfrm>
            <a:prstGeom prst="rect">
              <a:avLst/>
            </a:prstGeom>
            <a:effectLst/>
          </p:spPr>
        </p:pic>
        <p:pic>
          <p:nvPicPr>
            <p:cNvPr id="214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758713" y="7181239"/>
              <a:ext cx="902088" cy="1262735"/>
            </a:xfrm>
            <a:prstGeom prst="rect">
              <a:avLst/>
            </a:prstGeom>
            <a:effectLst/>
          </p:spPr>
        </p:pic>
        <p:pic>
          <p:nvPicPr>
            <p:cNvPr id="216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739927" y="7053725"/>
              <a:ext cx="227543" cy="1440901"/>
            </a:xfrm>
            <a:prstGeom prst="rect">
              <a:avLst/>
            </a:prstGeom>
            <a:effectLst/>
          </p:spPr>
        </p:pic>
        <p:pic>
          <p:nvPicPr>
            <p:cNvPr id="218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858872" y="7590399"/>
              <a:ext cx="342032" cy="803710"/>
            </a:xfrm>
            <a:prstGeom prst="rect">
              <a:avLst/>
            </a:prstGeom>
            <a:effectLst/>
          </p:spPr>
        </p:pic>
        <p:pic>
          <p:nvPicPr>
            <p:cNvPr id="220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345509" y="7590403"/>
              <a:ext cx="871666" cy="799819"/>
            </a:xfrm>
            <a:prstGeom prst="rect">
              <a:avLst/>
            </a:prstGeom>
            <a:effectLst/>
          </p:spPr>
        </p:pic>
        <p:pic>
          <p:nvPicPr>
            <p:cNvPr id="222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519048" y="7444725"/>
              <a:ext cx="662732" cy="763781"/>
            </a:xfrm>
            <a:prstGeom prst="rect">
              <a:avLst/>
            </a:prstGeom>
            <a:effectLst/>
          </p:spPr>
        </p:pic>
        <p:pic>
          <p:nvPicPr>
            <p:cNvPr id="224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141116" y="6871323"/>
              <a:ext cx="793419" cy="1423970"/>
            </a:xfrm>
            <a:prstGeom prst="rect">
              <a:avLst/>
            </a:prstGeom>
            <a:effectLst/>
          </p:spPr>
        </p:pic>
        <p:pic>
          <p:nvPicPr>
            <p:cNvPr id="226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447613" y="7429398"/>
              <a:ext cx="808931" cy="114540"/>
            </a:xfrm>
            <a:prstGeom prst="rect">
              <a:avLst/>
            </a:prstGeom>
            <a:effectLst/>
          </p:spPr>
        </p:pic>
        <p:pic>
          <p:nvPicPr>
            <p:cNvPr id="228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950333" y="7368066"/>
              <a:ext cx="1011559" cy="725715"/>
            </a:xfrm>
            <a:prstGeom prst="rect">
              <a:avLst/>
            </a:prstGeom>
            <a:effectLst/>
          </p:spPr>
        </p:pic>
        <p:pic>
          <p:nvPicPr>
            <p:cNvPr id="230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192364" y="7349998"/>
              <a:ext cx="819893" cy="551721"/>
            </a:xfrm>
            <a:prstGeom prst="rect">
              <a:avLst/>
            </a:prstGeom>
            <a:effectLst/>
          </p:spPr>
        </p:pic>
        <p:pic>
          <p:nvPicPr>
            <p:cNvPr id="232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853445" y="7372405"/>
              <a:ext cx="856487" cy="1035520"/>
            </a:xfrm>
            <a:prstGeom prst="rect">
              <a:avLst/>
            </a:prstGeom>
            <a:effectLst/>
          </p:spPr>
        </p:pic>
        <p:pic>
          <p:nvPicPr>
            <p:cNvPr id="234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557062" y="7076726"/>
              <a:ext cx="520881" cy="919557"/>
            </a:xfrm>
            <a:prstGeom prst="rect">
              <a:avLst/>
            </a:prstGeom>
            <a:effectLst/>
          </p:spPr>
        </p:pic>
        <p:pic>
          <p:nvPicPr>
            <p:cNvPr id="236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139738" y="7579757"/>
              <a:ext cx="246531" cy="18971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Drawing"/>
          <p:cNvGrpSpPr/>
          <p:nvPr/>
        </p:nvGrpSpPr>
        <p:grpSpPr>
          <a:xfrm>
            <a:off x="881910" y="294041"/>
            <a:ext cx="10236805" cy="9273951"/>
            <a:chOff x="-190811" y="-280971"/>
            <a:chExt cx="10236803" cy="9273949"/>
          </a:xfrm>
        </p:grpSpPr>
        <p:pic>
          <p:nvPicPr>
            <p:cNvPr id="240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90812" y="-280972"/>
              <a:ext cx="1097913" cy="1730479"/>
            </a:xfrm>
            <a:prstGeom prst="rect">
              <a:avLst/>
            </a:prstGeom>
            <a:effectLst/>
          </p:spPr>
        </p:pic>
        <p:pic>
          <p:nvPicPr>
            <p:cNvPr id="242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22860" y="-30436"/>
              <a:ext cx="987257" cy="1238137"/>
            </a:xfrm>
            <a:prstGeom prst="rect">
              <a:avLst/>
            </a:prstGeom>
            <a:effectLst/>
          </p:spPr>
        </p:pic>
        <p:pic>
          <p:nvPicPr>
            <p:cNvPr id="244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25570" y="-145443"/>
              <a:ext cx="405891" cy="1586591"/>
            </a:xfrm>
            <a:prstGeom prst="rect">
              <a:avLst/>
            </a:prstGeom>
            <a:effectLst/>
          </p:spPr>
        </p:pic>
        <p:pic>
          <p:nvPicPr>
            <p:cNvPr id="246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05223" y="-35901"/>
              <a:ext cx="1356575" cy="204348"/>
            </a:xfrm>
            <a:prstGeom prst="rect">
              <a:avLst/>
            </a:prstGeom>
            <a:effectLst/>
          </p:spPr>
        </p:pic>
        <p:pic>
          <p:nvPicPr>
            <p:cNvPr id="248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46494" y="91258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50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00824" y="34524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52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229762" y="53897"/>
              <a:ext cx="635871" cy="1291406"/>
            </a:xfrm>
            <a:prstGeom prst="rect">
              <a:avLst/>
            </a:prstGeom>
            <a:effectLst/>
          </p:spPr>
        </p:pic>
        <p:pic>
          <p:nvPicPr>
            <p:cNvPr id="254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51400" y="483234"/>
              <a:ext cx="466301" cy="752576"/>
            </a:xfrm>
            <a:prstGeom prst="rect">
              <a:avLst/>
            </a:prstGeom>
            <a:effectLst/>
          </p:spPr>
        </p:pic>
        <p:pic>
          <p:nvPicPr>
            <p:cNvPr id="256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332633" y="383575"/>
              <a:ext cx="575723" cy="713383"/>
            </a:xfrm>
            <a:prstGeom prst="rect">
              <a:avLst/>
            </a:prstGeom>
            <a:effectLst/>
          </p:spPr>
        </p:pic>
        <p:pic>
          <p:nvPicPr>
            <p:cNvPr id="258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968979" y="321911"/>
              <a:ext cx="1356566" cy="826803"/>
            </a:xfrm>
            <a:prstGeom prst="rect">
              <a:avLst/>
            </a:prstGeom>
            <a:effectLst/>
          </p:spPr>
        </p:pic>
        <p:pic>
          <p:nvPicPr>
            <p:cNvPr id="260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723876" y="72091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62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563648" y="-180135"/>
              <a:ext cx="698551" cy="1309031"/>
            </a:xfrm>
            <a:prstGeom prst="rect">
              <a:avLst/>
            </a:prstGeom>
            <a:effectLst/>
          </p:spPr>
        </p:pic>
        <p:pic>
          <p:nvPicPr>
            <p:cNvPr id="264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237185" y="-15107"/>
              <a:ext cx="798064" cy="1077658"/>
            </a:xfrm>
            <a:prstGeom prst="rect">
              <a:avLst/>
            </a:prstGeom>
            <a:effectLst/>
          </p:spPr>
        </p:pic>
        <p:pic>
          <p:nvPicPr>
            <p:cNvPr id="266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412197" y="467910"/>
              <a:ext cx="398025" cy="666559"/>
            </a:xfrm>
            <a:prstGeom prst="rect">
              <a:avLst/>
            </a:prstGeom>
            <a:effectLst/>
          </p:spPr>
        </p:pic>
        <p:pic>
          <p:nvPicPr>
            <p:cNvPr id="268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893740" y="283896"/>
              <a:ext cx="365208" cy="652490"/>
            </a:xfrm>
            <a:prstGeom prst="rect">
              <a:avLst/>
            </a:prstGeom>
            <a:effectLst/>
          </p:spPr>
        </p:pic>
        <p:pic>
          <p:nvPicPr>
            <p:cNvPr id="270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333624" y="145894"/>
              <a:ext cx="712369" cy="900896"/>
            </a:xfrm>
            <a:prstGeom prst="rect">
              <a:avLst/>
            </a:prstGeom>
            <a:effectLst/>
          </p:spPr>
        </p:pic>
        <p:pic>
          <p:nvPicPr>
            <p:cNvPr id="272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106476" y="2169949"/>
              <a:ext cx="1649134" cy="1558617"/>
            </a:xfrm>
            <a:prstGeom prst="rect">
              <a:avLst/>
            </a:prstGeom>
            <a:effectLst/>
          </p:spPr>
        </p:pic>
        <p:pic>
          <p:nvPicPr>
            <p:cNvPr id="274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505982" y="2039613"/>
              <a:ext cx="595143" cy="1962253"/>
            </a:xfrm>
            <a:prstGeom prst="rect">
              <a:avLst/>
            </a:prstGeom>
            <a:effectLst/>
          </p:spPr>
        </p:pic>
        <p:pic>
          <p:nvPicPr>
            <p:cNvPr id="276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986570" y="2579313"/>
              <a:ext cx="1095909" cy="778537"/>
            </a:xfrm>
            <a:prstGeom prst="rect">
              <a:avLst/>
            </a:prstGeom>
            <a:effectLst/>
          </p:spPr>
        </p:pic>
        <p:pic>
          <p:nvPicPr>
            <p:cNvPr id="278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362252" y="2353953"/>
              <a:ext cx="467213" cy="1103561"/>
            </a:xfrm>
            <a:prstGeom prst="rect">
              <a:avLst/>
            </a:prstGeom>
            <a:effectLst/>
          </p:spPr>
        </p:pic>
        <p:pic>
          <p:nvPicPr>
            <p:cNvPr id="280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898933" y="3005630"/>
              <a:ext cx="389892" cy="1241566"/>
            </a:xfrm>
            <a:prstGeom prst="rect">
              <a:avLst/>
            </a:prstGeom>
            <a:effectLst/>
          </p:spPr>
        </p:pic>
        <p:pic>
          <p:nvPicPr>
            <p:cNvPr id="282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473937" y="1863265"/>
              <a:ext cx="812228" cy="1594246"/>
            </a:xfrm>
            <a:prstGeom prst="rect">
              <a:avLst/>
            </a:prstGeom>
            <a:effectLst/>
          </p:spPr>
        </p:pic>
        <p:pic>
          <p:nvPicPr>
            <p:cNvPr id="284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356854" y="3166638"/>
              <a:ext cx="358654" cy="707812"/>
            </a:xfrm>
            <a:prstGeom prst="rect">
              <a:avLst/>
            </a:prstGeom>
            <a:effectLst/>
          </p:spPr>
        </p:pic>
        <p:pic>
          <p:nvPicPr>
            <p:cNvPr id="286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363301" y="3029547"/>
              <a:ext cx="730153" cy="1112868"/>
            </a:xfrm>
            <a:prstGeom prst="rect">
              <a:avLst/>
            </a:prstGeom>
            <a:effectLst/>
          </p:spPr>
        </p:pic>
        <p:pic>
          <p:nvPicPr>
            <p:cNvPr id="288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007308" y="1479927"/>
              <a:ext cx="667357" cy="3035612"/>
            </a:xfrm>
            <a:prstGeom prst="rect">
              <a:avLst/>
            </a:prstGeom>
            <a:effectLst/>
          </p:spPr>
        </p:pic>
        <p:pic>
          <p:nvPicPr>
            <p:cNvPr id="290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050000" y="2951957"/>
              <a:ext cx="773898" cy="216659"/>
            </a:xfrm>
            <a:prstGeom prst="rect">
              <a:avLst/>
            </a:prstGeom>
            <a:effectLst/>
          </p:spPr>
        </p:pic>
        <p:pic>
          <p:nvPicPr>
            <p:cNvPr id="292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088339" y="3327641"/>
              <a:ext cx="758551" cy="99203"/>
            </a:xfrm>
            <a:prstGeom prst="rect">
              <a:avLst/>
            </a:prstGeom>
            <a:effectLst/>
          </p:spPr>
        </p:pic>
        <p:pic>
          <p:nvPicPr>
            <p:cNvPr id="294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322700" y="2522624"/>
              <a:ext cx="137543" cy="973228"/>
            </a:xfrm>
            <a:prstGeom prst="rect">
              <a:avLst/>
            </a:prstGeom>
            <a:effectLst/>
          </p:spPr>
        </p:pic>
        <p:pic>
          <p:nvPicPr>
            <p:cNvPr id="296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816681" y="1988523"/>
              <a:ext cx="1180664" cy="1551286"/>
            </a:xfrm>
            <a:prstGeom prst="rect">
              <a:avLst/>
            </a:prstGeom>
            <a:effectLst/>
          </p:spPr>
        </p:pic>
        <p:pic>
          <p:nvPicPr>
            <p:cNvPr id="298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035714" y="1985944"/>
              <a:ext cx="720223" cy="1684406"/>
            </a:xfrm>
            <a:prstGeom prst="rect">
              <a:avLst/>
            </a:prstGeom>
            <a:effectLst/>
          </p:spPr>
        </p:pic>
        <p:pic>
          <p:nvPicPr>
            <p:cNvPr id="300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848391" y="3210248"/>
              <a:ext cx="689568" cy="676615"/>
            </a:xfrm>
            <a:prstGeom prst="rect">
              <a:avLst/>
            </a:prstGeom>
            <a:effectLst/>
          </p:spPr>
        </p:pic>
        <p:pic>
          <p:nvPicPr>
            <p:cNvPr id="302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069694" y="3894979"/>
              <a:ext cx="2882274" cy="260214"/>
            </a:xfrm>
            <a:prstGeom prst="rect">
              <a:avLst/>
            </a:prstGeom>
            <a:effectLst/>
          </p:spPr>
        </p:pic>
        <p:pic>
          <p:nvPicPr>
            <p:cNvPr id="304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522030" y="4293656"/>
              <a:ext cx="252546" cy="865749"/>
            </a:xfrm>
            <a:prstGeom prst="rect">
              <a:avLst/>
            </a:prstGeom>
            <a:effectLst/>
          </p:spPr>
        </p:pic>
        <p:pic>
          <p:nvPicPr>
            <p:cNvPr id="306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299696" y="4216217"/>
              <a:ext cx="1054643" cy="1224450"/>
            </a:xfrm>
            <a:prstGeom prst="rect">
              <a:avLst/>
            </a:prstGeom>
            <a:effectLst/>
          </p:spPr>
        </p:pic>
        <p:pic>
          <p:nvPicPr>
            <p:cNvPr id="308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327056" y="4377817"/>
              <a:ext cx="842895" cy="1009773"/>
            </a:xfrm>
            <a:prstGeom prst="rect">
              <a:avLst/>
            </a:prstGeom>
            <a:effectLst/>
          </p:spPr>
        </p:pic>
        <p:pic>
          <p:nvPicPr>
            <p:cNvPr id="310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235051" y="4585004"/>
              <a:ext cx="729782" cy="175873"/>
            </a:xfrm>
            <a:prstGeom prst="rect">
              <a:avLst/>
            </a:prstGeom>
            <a:effectLst/>
          </p:spPr>
        </p:pic>
        <p:pic>
          <p:nvPicPr>
            <p:cNvPr id="312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684262" y="6210374"/>
              <a:ext cx="1770573" cy="206537"/>
            </a:xfrm>
            <a:prstGeom prst="rect">
              <a:avLst/>
            </a:prstGeom>
            <a:effectLst/>
          </p:spPr>
        </p:pic>
        <p:pic>
          <p:nvPicPr>
            <p:cNvPr id="314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914262" y="6556659"/>
              <a:ext cx="1571243" cy="212932"/>
            </a:xfrm>
            <a:prstGeom prst="rect">
              <a:avLst/>
            </a:prstGeom>
            <a:effectLst/>
          </p:spPr>
        </p:pic>
        <p:pic>
          <p:nvPicPr>
            <p:cNvPr id="316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708628" y="5750363"/>
              <a:ext cx="1141572" cy="1612552"/>
            </a:xfrm>
            <a:prstGeom prst="rect">
              <a:avLst/>
            </a:prstGeom>
            <a:effectLst/>
          </p:spPr>
        </p:pic>
        <p:pic>
          <p:nvPicPr>
            <p:cNvPr id="318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735654" y="5091005"/>
              <a:ext cx="824654" cy="1452480"/>
            </a:xfrm>
            <a:prstGeom prst="rect">
              <a:avLst/>
            </a:prstGeom>
            <a:effectLst/>
          </p:spPr>
        </p:pic>
        <p:pic>
          <p:nvPicPr>
            <p:cNvPr id="320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755352" y="5129347"/>
              <a:ext cx="597548" cy="1701574"/>
            </a:xfrm>
            <a:prstGeom prst="rect">
              <a:avLst/>
            </a:prstGeom>
            <a:effectLst/>
          </p:spPr>
        </p:pic>
        <p:pic>
          <p:nvPicPr>
            <p:cNvPr id="322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492143" y="6305687"/>
              <a:ext cx="819122" cy="839583"/>
            </a:xfrm>
            <a:prstGeom prst="rect">
              <a:avLst/>
            </a:prstGeom>
            <a:effectLst/>
          </p:spPr>
        </p:pic>
        <p:pic>
          <p:nvPicPr>
            <p:cNvPr id="324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203334" y="7143622"/>
              <a:ext cx="2345598" cy="170318"/>
            </a:xfrm>
            <a:prstGeom prst="rect">
              <a:avLst/>
            </a:prstGeom>
            <a:effectLst/>
          </p:spPr>
        </p:pic>
        <p:pic>
          <p:nvPicPr>
            <p:cNvPr id="326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356668" y="7494844"/>
              <a:ext cx="736636" cy="1102146"/>
            </a:xfrm>
            <a:prstGeom prst="rect">
              <a:avLst/>
            </a:prstGeom>
            <a:effectLst/>
          </p:spPr>
        </p:pic>
        <p:pic>
          <p:nvPicPr>
            <p:cNvPr id="328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292022" y="7766437"/>
              <a:ext cx="1088245" cy="584288"/>
            </a:xfrm>
            <a:prstGeom prst="rect">
              <a:avLst/>
            </a:prstGeom>
            <a:effectLst/>
          </p:spPr>
        </p:pic>
        <p:pic>
          <p:nvPicPr>
            <p:cNvPr id="330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598697" y="7667073"/>
              <a:ext cx="681892" cy="13259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Drawing"/>
          <p:cNvGrpSpPr/>
          <p:nvPr/>
        </p:nvGrpSpPr>
        <p:grpSpPr>
          <a:xfrm>
            <a:off x="683998" y="337570"/>
            <a:ext cx="11598045" cy="9146083"/>
            <a:chOff x="-457725" y="-367778"/>
            <a:chExt cx="11598044" cy="9146081"/>
          </a:xfrm>
        </p:grpSpPr>
        <p:pic>
          <p:nvPicPr>
            <p:cNvPr id="334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6" y="-38100"/>
              <a:ext cx="934890" cy="1222680"/>
            </a:xfrm>
            <a:prstGeom prst="rect">
              <a:avLst/>
            </a:prstGeom>
            <a:effectLst/>
          </p:spPr>
        </p:pic>
        <p:pic>
          <p:nvPicPr>
            <p:cNvPr id="336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28556" y="368242"/>
              <a:ext cx="350959" cy="638697"/>
            </a:xfrm>
            <a:prstGeom prst="rect">
              <a:avLst/>
            </a:prstGeom>
            <a:effectLst/>
          </p:spPr>
        </p:pic>
        <p:pic>
          <p:nvPicPr>
            <p:cNvPr id="338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80238" y="391243"/>
              <a:ext cx="766226" cy="842895"/>
            </a:xfrm>
            <a:prstGeom prst="rect">
              <a:avLst/>
            </a:prstGeom>
            <a:effectLst/>
          </p:spPr>
        </p:pic>
        <p:pic>
          <p:nvPicPr>
            <p:cNvPr id="340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23920" y="261616"/>
              <a:ext cx="1333567" cy="1026814"/>
            </a:xfrm>
            <a:prstGeom prst="rect">
              <a:avLst/>
            </a:prstGeom>
            <a:effectLst/>
          </p:spPr>
        </p:pic>
        <p:pic>
          <p:nvPicPr>
            <p:cNvPr id="342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205600" y="214897"/>
              <a:ext cx="497890" cy="145216"/>
            </a:xfrm>
            <a:prstGeom prst="rect">
              <a:avLst/>
            </a:prstGeom>
            <a:effectLst/>
          </p:spPr>
        </p:pic>
        <p:pic>
          <p:nvPicPr>
            <p:cNvPr id="344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642613" y="-367779"/>
              <a:ext cx="170683" cy="1402573"/>
            </a:xfrm>
            <a:prstGeom prst="rect">
              <a:avLst/>
            </a:prstGeom>
            <a:effectLst/>
          </p:spPr>
        </p:pic>
        <p:pic>
          <p:nvPicPr>
            <p:cNvPr id="346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200496" y="-22774"/>
              <a:ext cx="1093343" cy="198878"/>
            </a:xfrm>
            <a:prstGeom prst="rect">
              <a:avLst/>
            </a:prstGeom>
            <a:effectLst/>
          </p:spPr>
        </p:pic>
        <p:pic>
          <p:nvPicPr>
            <p:cNvPr id="348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989758" y="56344"/>
              <a:ext cx="1967778" cy="1032113"/>
            </a:xfrm>
            <a:prstGeom prst="rect">
              <a:avLst/>
            </a:prstGeom>
            <a:effectLst/>
          </p:spPr>
        </p:pic>
        <p:pic>
          <p:nvPicPr>
            <p:cNvPr id="350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35882" y="1771264"/>
              <a:ext cx="781060" cy="1102617"/>
            </a:xfrm>
            <a:prstGeom prst="rect">
              <a:avLst/>
            </a:prstGeom>
            <a:effectLst/>
          </p:spPr>
        </p:pic>
        <p:pic>
          <p:nvPicPr>
            <p:cNvPr id="352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220124" y="2913633"/>
              <a:ext cx="1018994" cy="989874"/>
            </a:xfrm>
            <a:prstGeom prst="rect">
              <a:avLst/>
            </a:prstGeom>
            <a:effectLst/>
          </p:spPr>
        </p:pic>
        <p:pic>
          <p:nvPicPr>
            <p:cNvPr id="354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71238" y="3195929"/>
              <a:ext cx="589898" cy="782937"/>
            </a:xfrm>
            <a:prstGeom prst="rect">
              <a:avLst/>
            </a:prstGeom>
            <a:effectLst/>
          </p:spPr>
        </p:pic>
        <p:pic>
          <p:nvPicPr>
            <p:cNvPr id="356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825576" y="3220306"/>
              <a:ext cx="674223" cy="207065"/>
            </a:xfrm>
            <a:prstGeom prst="rect">
              <a:avLst/>
            </a:prstGeom>
            <a:effectLst/>
          </p:spPr>
        </p:pic>
        <p:pic>
          <p:nvPicPr>
            <p:cNvPr id="358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713337" y="2103503"/>
              <a:ext cx="790820" cy="1085678"/>
            </a:xfrm>
            <a:prstGeom prst="rect">
              <a:avLst/>
            </a:prstGeom>
            <a:effectLst/>
          </p:spPr>
        </p:pic>
        <p:pic>
          <p:nvPicPr>
            <p:cNvPr id="360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918624" y="2016613"/>
              <a:ext cx="114545" cy="1180469"/>
            </a:xfrm>
            <a:prstGeom prst="rect">
              <a:avLst/>
            </a:prstGeom>
            <a:effectLst/>
          </p:spPr>
        </p:pic>
        <p:pic>
          <p:nvPicPr>
            <p:cNvPr id="362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504614" y="2649263"/>
              <a:ext cx="796885" cy="95233"/>
            </a:xfrm>
            <a:prstGeom prst="rect">
              <a:avLst/>
            </a:prstGeom>
            <a:effectLst/>
          </p:spPr>
        </p:pic>
        <p:pic>
          <p:nvPicPr>
            <p:cNvPr id="364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591842" y="1893941"/>
              <a:ext cx="821356" cy="1019232"/>
            </a:xfrm>
            <a:prstGeom prst="rect">
              <a:avLst/>
            </a:prstGeom>
            <a:effectLst/>
          </p:spPr>
        </p:pic>
        <p:pic>
          <p:nvPicPr>
            <p:cNvPr id="366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569544" y="1348582"/>
              <a:ext cx="567689" cy="1142614"/>
            </a:xfrm>
            <a:prstGeom prst="rect">
              <a:avLst/>
            </a:prstGeom>
            <a:effectLst/>
          </p:spPr>
        </p:pic>
        <p:pic>
          <p:nvPicPr>
            <p:cNvPr id="368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581156" y="2507289"/>
              <a:ext cx="1158399" cy="1325524"/>
            </a:xfrm>
            <a:prstGeom prst="rect">
              <a:avLst/>
            </a:prstGeom>
            <a:effectLst/>
          </p:spPr>
        </p:pic>
        <p:pic>
          <p:nvPicPr>
            <p:cNvPr id="370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333670" y="2829298"/>
              <a:ext cx="865900" cy="881225"/>
            </a:xfrm>
            <a:prstGeom prst="rect">
              <a:avLst/>
            </a:prstGeom>
            <a:effectLst/>
          </p:spPr>
        </p:pic>
        <p:pic>
          <p:nvPicPr>
            <p:cNvPr id="372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028039" y="1717606"/>
              <a:ext cx="915218" cy="1594245"/>
            </a:xfrm>
            <a:prstGeom prst="rect">
              <a:avLst/>
            </a:prstGeom>
            <a:effectLst/>
          </p:spPr>
        </p:pic>
        <p:pic>
          <p:nvPicPr>
            <p:cNvPr id="374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920354" y="2292614"/>
              <a:ext cx="927585" cy="214215"/>
            </a:xfrm>
            <a:prstGeom prst="rect">
              <a:avLst/>
            </a:prstGeom>
            <a:effectLst/>
          </p:spPr>
        </p:pic>
        <p:pic>
          <p:nvPicPr>
            <p:cNvPr id="376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790373" y="2599283"/>
              <a:ext cx="882853" cy="122211"/>
            </a:xfrm>
            <a:prstGeom prst="rect">
              <a:avLst/>
            </a:prstGeom>
            <a:effectLst/>
          </p:spPr>
        </p:pic>
        <p:pic>
          <p:nvPicPr>
            <p:cNvPr id="378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752486" y="1794272"/>
              <a:ext cx="747132" cy="129002"/>
            </a:xfrm>
            <a:prstGeom prst="rect">
              <a:avLst/>
            </a:prstGeom>
            <a:effectLst/>
          </p:spPr>
        </p:pic>
        <p:pic>
          <p:nvPicPr>
            <p:cNvPr id="380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561410" y="713243"/>
              <a:ext cx="727900" cy="1366435"/>
            </a:xfrm>
            <a:prstGeom prst="rect">
              <a:avLst/>
            </a:prstGeom>
            <a:effectLst/>
          </p:spPr>
        </p:pic>
        <p:pic>
          <p:nvPicPr>
            <p:cNvPr id="382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370489" y="659582"/>
              <a:ext cx="409488" cy="1808907"/>
            </a:xfrm>
            <a:prstGeom prst="rect">
              <a:avLst/>
            </a:prstGeom>
            <a:effectLst/>
          </p:spPr>
        </p:pic>
        <p:pic>
          <p:nvPicPr>
            <p:cNvPr id="384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247069" y="2407613"/>
              <a:ext cx="1893250" cy="229546"/>
            </a:xfrm>
            <a:prstGeom prst="rect">
              <a:avLst/>
            </a:prstGeom>
            <a:effectLst/>
          </p:spPr>
        </p:pic>
        <p:pic>
          <p:nvPicPr>
            <p:cNvPr id="386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594794" y="2409678"/>
              <a:ext cx="489511" cy="1305112"/>
            </a:xfrm>
            <a:prstGeom prst="rect">
              <a:avLst/>
            </a:prstGeom>
            <a:effectLst/>
          </p:spPr>
        </p:pic>
        <p:pic>
          <p:nvPicPr>
            <p:cNvPr id="388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182422" y="2854036"/>
              <a:ext cx="819902" cy="733821"/>
            </a:xfrm>
            <a:prstGeom prst="rect">
              <a:avLst/>
            </a:prstGeom>
            <a:effectLst/>
          </p:spPr>
        </p:pic>
        <p:pic>
          <p:nvPicPr>
            <p:cNvPr id="390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335766" y="2913623"/>
              <a:ext cx="513223" cy="1019234"/>
            </a:xfrm>
            <a:prstGeom prst="rect">
              <a:avLst/>
            </a:prstGeom>
            <a:effectLst/>
          </p:spPr>
        </p:pic>
        <p:pic>
          <p:nvPicPr>
            <p:cNvPr id="392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457726" y="3956313"/>
              <a:ext cx="649809" cy="1463918"/>
            </a:xfrm>
            <a:prstGeom prst="rect">
              <a:avLst/>
            </a:prstGeom>
            <a:effectLst/>
          </p:spPr>
        </p:pic>
        <p:pic>
          <p:nvPicPr>
            <p:cNvPr id="394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0538" y="4523669"/>
              <a:ext cx="543886" cy="773891"/>
            </a:xfrm>
            <a:prstGeom prst="rect">
              <a:avLst/>
            </a:prstGeom>
            <a:effectLst/>
          </p:spPr>
        </p:pic>
        <p:pic>
          <p:nvPicPr>
            <p:cNvPr id="396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58209" y="4516002"/>
              <a:ext cx="325429" cy="594740"/>
            </a:xfrm>
            <a:prstGeom prst="rect">
              <a:avLst/>
            </a:prstGeom>
            <a:effectLst/>
          </p:spPr>
        </p:pic>
        <p:pic>
          <p:nvPicPr>
            <p:cNvPr id="398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372010" y="2913632"/>
              <a:ext cx="643550" cy="919557"/>
            </a:xfrm>
            <a:prstGeom prst="rect">
              <a:avLst/>
            </a:prstGeom>
            <a:effectLst/>
          </p:spPr>
        </p:pic>
        <p:pic>
          <p:nvPicPr>
            <p:cNvPr id="400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235230" y="4040658"/>
              <a:ext cx="121535" cy="1011559"/>
            </a:xfrm>
            <a:prstGeom prst="rect">
              <a:avLst/>
            </a:prstGeom>
            <a:effectLst/>
          </p:spPr>
        </p:pic>
        <p:pic>
          <p:nvPicPr>
            <p:cNvPr id="402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37537" y="4255319"/>
              <a:ext cx="1134236" cy="175881"/>
            </a:xfrm>
            <a:prstGeom prst="rect">
              <a:avLst/>
            </a:prstGeom>
            <a:effectLst/>
          </p:spPr>
        </p:pic>
        <p:pic>
          <p:nvPicPr>
            <p:cNvPr id="404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342555" y="4456377"/>
              <a:ext cx="766234" cy="520830"/>
            </a:xfrm>
            <a:prstGeom prst="rect">
              <a:avLst/>
            </a:prstGeom>
            <a:effectLst/>
          </p:spPr>
        </p:pic>
        <p:pic>
          <p:nvPicPr>
            <p:cNvPr id="406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293246" y="4638664"/>
              <a:ext cx="137545" cy="376293"/>
            </a:xfrm>
            <a:prstGeom prst="rect">
              <a:avLst/>
            </a:prstGeom>
            <a:effectLst/>
          </p:spPr>
        </p:pic>
        <p:pic>
          <p:nvPicPr>
            <p:cNvPr id="408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164118" y="4170990"/>
              <a:ext cx="144003" cy="147603"/>
            </a:xfrm>
            <a:prstGeom prst="rect">
              <a:avLst/>
            </a:prstGeom>
            <a:effectLst/>
          </p:spPr>
        </p:pic>
        <p:pic>
          <p:nvPicPr>
            <p:cNvPr id="410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861816" y="3949903"/>
              <a:ext cx="680675" cy="1355326"/>
            </a:xfrm>
            <a:prstGeom prst="rect">
              <a:avLst/>
            </a:prstGeom>
            <a:effectLst/>
          </p:spPr>
        </p:pic>
        <p:pic>
          <p:nvPicPr>
            <p:cNvPr id="412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642055" y="4584995"/>
              <a:ext cx="601426" cy="191219"/>
            </a:xfrm>
            <a:prstGeom prst="rect">
              <a:avLst/>
            </a:prstGeom>
            <a:effectLst/>
          </p:spPr>
        </p:pic>
        <p:pic>
          <p:nvPicPr>
            <p:cNvPr id="414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427943" y="4554336"/>
              <a:ext cx="674218" cy="114538"/>
            </a:xfrm>
            <a:prstGeom prst="rect">
              <a:avLst/>
            </a:prstGeom>
            <a:effectLst/>
          </p:spPr>
        </p:pic>
        <p:pic>
          <p:nvPicPr>
            <p:cNvPr id="416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565949" y="4861010"/>
              <a:ext cx="482544" cy="83868"/>
            </a:xfrm>
            <a:prstGeom prst="rect">
              <a:avLst/>
            </a:prstGeom>
            <a:effectLst/>
          </p:spPr>
        </p:pic>
        <p:pic>
          <p:nvPicPr>
            <p:cNvPr id="418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281905" y="4278327"/>
              <a:ext cx="583190" cy="802532"/>
            </a:xfrm>
            <a:prstGeom prst="rect">
              <a:avLst/>
            </a:prstGeom>
            <a:effectLst/>
          </p:spPr>
        </p:pic>
        <p:pic>
          <p:nvPicPr>
            <p:cNvPr id="420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723634" y="3818312"/>
              <a:ext cx="573346" cy="1755247"/>
            </a:xfrm>
            <a:prstGeom prst="rect">
              <a:avLst/>
            </a:prstGeom>
            <a:effectLst/>
          </p:spPr>
        </p:pic>
        <p:pic>
          <p:nvPicPr>
            <p:cNvPr id="422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272201" y="5827029"/>
              <a:ext cx="824616" cy="879460"/>
            </a:xfrm>
            <a:prstGeom prst="rect">
              <a:avLst/>
            </a:prstGeom>
            <a:effectLst/>
          </p:spPr>
        </p:pic>
        <p:pic>
          <p:nvPicPr>
            <p:cNvPr id="424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21760" y="5964383"/>
              <a:ext cx="454947" cy="837169"/>
            </a:xfrm>
            <a:prstGeom prst="rect">
              <a:avLst/>
            </a:prstGeom>
            <a:effectLst/>
          </p:spPr>
        </p:pic>
        <p:pic>
          <p:nvPicPr>
            <p:cNvPr id="426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251877" y="6041698"/>
              <a:ext cx="563010" cy="980103"/>
            </a:xfrm>
            <a:prstGeom prst="rect">
              <a:avLst/>
            </a:prstGeom>
            <a:effectLst/>
          </p:spPr>
        </p:pic>
        <p:pic>
          <p:nvPicPr>
            <p:cNvPr id="428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093908" y="5313346"/>
              <a:ext cx="168221" cy="1530213"/>
            </a:xfrm>
            <a:prstGeom prst="rect">
              <a:avLst/>
            </a:prstGeom>
            <a:effectLst/>
          </p:spPr>
        </p:pic>
        <p:pic>
          <p:nvPicPr>
            <p:cNvPr id="430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585994" y="6018699"/>
              <a:ext cx="1005802" cy="136542"/>
            </a:xfrm>
            <a:prstGeom prst="rect">
              <a:avLst/>
            </a:prstGeom>
            <a:effectLst/>
          </p:spPr>
        </p:pic>
        <p:pic>
          <p:nvPicPr>
            <p:cNvPr id="432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390367" y="6018698"/>
              <a:ext cx="132433" cy="781560"/>
            </a:xfrm>
            <a:prstGeom prst="rect">
              <a:avLst/>
            </a:prstGeom>
            <a:effectLst/>
          </p:spPr>
        </p:pic>
        <p:pic>
          <p:nvPicPr>
            <p:cNvPr id="434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354584" y="5635351"/>
              <a:ext cx="275553" cy="490225"/>
            </a:xfrm>
            <a:prstGeom prst="rect">
              <a:avLst/>
            </a:prstGeom>
            <a:effectLst/>
          </p:spPr>
        </p:pic>
        <p:pic>
          <p:nvPicPr>
            <p:cNvPr id="436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724072" y="5903700"/>
              <a:ext cx="557746" cy="1042233"/>
            </a:xfrm>
            <a:prstGeom prst="rect">
              <a:avLst/>
            </a:prstGeom>
            <a:effectLst/>
          </p:spPr>
        </p:pic>
        <p:pic>
          <p:nvPicPr>
            <p:cNvPr id="438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428718" y="5934366"/>
              <a:ext cx="842121" cy="942633"/>
            </a:xfrm>
            <a:prstGeom prst="rect">
              <a:avLst/>
            </a:prstGeom>
            <a:effectLst/>
          </p:spPr>
        </p:pic>
        <p:pic>
          <p:nvPicPr>
            <p:cNvPr id="440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272323" y="6003367"/>
              <a:ext cx="136515" cy="784370"/>
            </a:xfrm>
            <a:prstGeom prst="rect">
              <a:avLst/>
            </a:prstGeom>
            <a:effectLst/>
          </p:spPr>
        </p:pic>
        <p:pic>
          <p:nvPicPr>
            <p:cNvPr id="442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102628" y="5420681"/>
              <a:ext cx="229545" cy="551553"/>
            </a:xfrm>
            <a:prstGeom prst="rect">
              <a:avLst/>
            </a:prstGeom>
            <a:effectLst/>
          </p:spPr>
        </p:pic>
        <p:pic>
          <p:nvPicPr>
            <p:cNvPr id="444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616305" y="5374688"/>
              <a:ext cx="168205" cy="1471567"/>
            </a:xfrm>
            <a:prstGeom prst="rect">
              <a:avLst/>
            </a:prstGeom>
            <a:effectLst/>
          </p:spPr>
        </p:pic>
        <p:pic>
          <p:nvPicPr>
            <p:cNvPr id="446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255964" y="6072369"/>
              <a:ext cx="773885" cy="93057"/>
            </a:xfrm>
            <a:prstGeom prst="rect">
              <a:avLst/>
            </a:prstGeom>
            <a:effectLst/>
          </p:spPr>
        </p:pic>
        <p:pic>
          <p:nvPicPr>
            <p:cNvPr id="448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700638" y="5865359"/>
              <a:ext cx="985850" cy="1447142"/>
            </a:xfrm>
            <a:prstGeom prst="rect">
              <a:avLst/>
            </a:prstGeom>
            <a:effectLst/>
          </p:spPr>
        </p:pic>
        <p:pic>
          <p:nvPicPr>
            <p:cNvPr id="450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99875" y="7067929"/>
              <a:ext cx="660675" cy="738441"/>
            </a:xfrm>
            <a:prstGeom prst="rect">
              <a:avLst/>
            </a:prstGeom>
            <a:effectLst/>
          </p:spPr>
        </p:pic>
        <p:pic>
          <p:nvPicPr>
            <p:cNvPr id="452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92056" y="7894358"/>
              <a:ext cx="1080713" cy="559430"/>
            </a:xfrm>
            <a:prstGeom prst="rect">
              <a:avLst/>
            </a:prstGeom>
            <a:effectLst/>
          </p:spPr>
        </p:pic>
        <p:pic>
          <p:nvPicPr>
            <p:cNvPr id="454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29218" y="8080018"/>
              <a:ext cx="635881" cy="575610"/>
            </a:xfrm>
            <a:prstGeom prst="rect">
              <a:avLst/>
            </a:prstGeom>
            <a:effectLst/>
          </p:spPr>
        </p:pic>
        <p:pic>
          <p:nvPicPr>
            <p:cNvPr id="456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21215" y="8065743"/>
              <a:ext cx="459554" cy="712561"/>
            </a:xfrm>
            <a:prstGeom prst="rect">
              <a:avLst/>
            </a:prstGeom>
            <a:effectLst/>
          </p:spPr>
        </p:pic>
        <p:pic>
          <p:nvPicPr>
            <p:cNvPr id="458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30543" y="8119414"/>
              <a:ext cx="344543" cy="214207"/>
            </a:xfrm>
            <a:prstGeom prst="rect">
              <a:avLst/>
            </a:prstGeom>
            <a:effectLst/>
          </p:spPr>
        </p:pic>
        <p:pic>
          <p:nvPicPr>
            <p:cNvPr id="460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537205" y="6862045"/>
              <a:ext cx="502586" cy="1870258"/>
            </a:xfrm>
            <a:prstGeom prst="rect">
              <a:avLst/>
            </a:prstGeom>
            <a:effectLst/>
          </p:spPr>
        </p:pic>
        <p:pic>
          <p:nvPicPr>
            <p:cNvPr id="462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137370" y="7352723"/>
              <a:ext cx="929777" cy="912955"/>
            </a:xfrm>
            <a:prstGeom prst="rect">
              <a:avLst/>
            </a:prstGeom>
            <a:effectLst/>
          </p:spPr>
        </p:pic>
        <p:pic>
          <p:nvPicPr>
            <p:cNvPr id="464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3165409" y="6908055"/>
              <a:ext cx="423075" cy="1655572"/>
            </a:xfrm>
            <a:prstGeom prst="rect">
              <a:avLst/>
            </a:prstGeom>
            <a:effectLst/>
          </p:spPr>
        </p:pic>
        <p:pic>
          <p:nvPicPr>
            <p:cNvPr id="466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681388" y="7130391"/>
              <a:ext cx="321106" cy="1252679"/>
            </a:xfrm>
            <a:prstGeom prst="rect">
              <a:avLst/>
            </a:prstGeom>
            <a:effectLst/>
          </p:spPr>
        </p:pic>
        <p:pic>
          <p:nvPicPr>
            <p:cNvPr id="468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248297" y="7686377"/>
              <a:ext cx="566881" cy="95233"/>
            </a:xfrm>
            <a:prstGeom prst="rect">
              <a:avLst/>
            </a:prstGeom>
            <a:effectLst/>
          </p:spPr>
        </p:pic>
        <p:pic>
          <p:nvPicPr>
            <p:cNvPr id="470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114651" y="7084391"/>
              <a:ext cx="413545" cy="1333569"/>
            </a:xfrm>
            <a:prstGeom prst="rect">
              <a:avLst/>
            </a:prstGeom>
            <a:effectLst/>
          </p:spPr>
        </p:pic>
        <p:pic>
          <p:nvPicPr>
            <p:cNvPr id="472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597651" y="8002734"/>
              <a:ext cx="628224" cy="600605"/>
            </a:xfrm>
            <a:prstGeom prst="rect">
              <a:avLst/>
            </a:prstGeom>
            <a:effectLst/>
          </p:spPr>
        </p:pic>
        <p:pic>
          <p:nvPicPr>
            <p:cNvPr id="474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296702" y="6771184"/>
              <a:ext cx="413957" cy="1846120"/>
            </a:xfrm>
            <a:prstGeom prst="rect">
              <a:avLst/>
            </a:prstGeom>
            <a:effectLst/>
          </p:spPr>
        </p:pic>
        <p:pic>
          <p:nvPicPr>
            <p:cNvPr id="476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671009" y="6621819"/>
              <a:ext cx="771609" cy="2132364"/>
            </a:xfrm>
            <a:prstGeom prst="rect">
              <a:avLst/>
            </a:prstGeom>
            <a:effectLst/>
          </p:spPr>
        </p:pic>
        <p:pic>
          <p:nvPicPr>
            <p:cNvPr id="478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836379" y="7398727"/>
              <a:ext cx="789224" cy="252545"/>
            </a:xfrm>
            <a:prstGeom prst="rect">
              <a:avLst/>
            </a:prstGeom>
            <a:effectLst/>
          </p:spPr>
        </p:pic>
        <p:pic>
          <p:nvPicPr>
            <p:cNvPr id="480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706039" y="7835744"/>
              <a:ext cx="804554" cy="106871"/>
            </a:xfrm>
            <a:prstGeom prst="rect">
              <a:avLst/>
            </a:prstGeom>
            <a:effectLst/>
          </p:spPr>
        </p:pic>
        <p:pic>
          <p:nvPicPr>
            <p:cNvPr id="482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798330" y="7222388"/>
              <a:ext cx="1105840" cy="108073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Drawing"/>
          <p:cNvGrpSpPr/>
          <p:nvPr/>
        </p:nvGrpSpPr>
        <p:grpSpPr>
          <a:xfrm>
            <a:off x="992764" y="58460"/>
            <a:ext cx="11747592" cy="8888518"/>
            <a:chOff x="-64624" y="-784891"/>
            <a:chExt cx="11747590" cy="8888516"/>
          </a:xfrm>
        </p:grpSpPr>
        <p:pic>
          <p:nvPicPr>
            <p:cNvPr id="486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4625" y="-38102"/>
              <a:ext cx="678376" cy="1252044"/>
            </a:xfrm>
            <a:prstGeom prst="rect">
              <a:avLst/>
            </a:prstGeom>
            <a:effectLst/>
          </p:spPr>
        </p:pic>
        <p:pic>
          <p:nvPicPr>
            <p:cNvPr id="488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0874" y="513902"/>
              <a:ext cx="224016" cy="543896"/>
            </a:xfrm>
            <a:prstGeom prst="rect">
              <a:avLst/>
            </a:prstGeom>
            <a:effectLst/>
          </p:spPr>
        </p:pic>
        <p:pic>
          <p:nvPicPr>
            <p:cNvPr id="490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53115" y="4623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92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2216" y="276232"/>
              <a:ext cx="743229" cy="1027719"/>
            </a:xfrm>
            <a:prstGeom prst="rect">
              <a:avLst/>
            </a:prstGeom>
            <a:effectLst/>
          </p:spPr>
        </p:pic>
        <p:pic>
          <p:nvPicPr>
            <p:cNvPr id="494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72240" y="244260"/>
              <a:ext cx="574549" cy="797182"/>
            </a:xfrm>
            <a:prstGeom prst="rect">
              <a:avLst/>
            </a:prstGeom>
            <a:effectLst/>
          </p:spPr>
        </p:pic>
        <p:pic>
          <p:nvPicPr>
            <p:cNvPr id="496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92495" y="206563"/>
              <a:ext cx="1502992" cy="835757"/>
            </a:xfrm>
            <a:prstGeom prst="rect">
              <a:avLst/>
            </a:prstGeom>
            <a:effectLst/>
          </p:spPr>
        </p:pic>
        <p:pic>
          <p:nvPicPr>
            <p:cNvPr id="498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872622" y="521578"/>
              <a:ext cx="137547" cy="565464"/>
            </a:xfrm>
            <a:prstGeom prst="rect">
              <a:avLst/>
            </a:prstGeom>
            <a:effectLst/>
          </p:spPr>
        </p:pic>
        <p:pic>
          <p:nvPicPr>
            <p:cNvPr id="500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888190" y="9223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502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117961" y="77703"/>
              <a:ext cx="743218" cy="1072091"/>
            </a:xfrm>
            <a:prstGeom prst="rect">
              <a:avLst/>
            </a:prstGeom>
            <a:effectLst/>
          </p:spPr>
        </p:pic>
        <p:pic>
          <p:nvPicPr>
            <p:cNvPr id="504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243183" y="437241"/>
              <a:ext cx="464659" cy="197732"/>
            </a:xfrm>
            <a:prstGeom prst="rect">
              <a:avLst/>
            </a:prstGeom>
            <a:effectLst/>
          </p:spPr>
        </p:pic>
        <p:pic>
          <p:nvPicPr>
            <p:cNvPr id="506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692964" y="239517"/>
              <a:ext cx="643560" cy="685567"/>
            </a:xfrm>
            <a:prstGeom prst="rect">
              <a:avLst/>
            </a:prstGeom>
            <a:effectLst/>
          </p:spPr>
        </p:pic>
        <p:pic>
          <p:nvPicPr>
            <p:cNvPr id="508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321429" y="-784892"/>
              <a:ext cx="1027123" cy="1826761"/>
            </a:xfrm>
            <a:prstGeom prst="rect">
              <a:avLst/>
            </a:prstGeom>
            <a:effectLst/>
          </p:spPr>
        </p:pic>
        <p:pic>
          <p:nvPicPr>
            <p:cNvPr id="510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851389" y="191901"/>
              <a:ext cx="557332" cy="867566"/>
            </a:xfrm>
            <a:prstGeom prst="rect">
              <a:avLst/>
            </a:prstGeom>
            <a:effectLst/>
          </p:spPr>
        </p:pic>
        <p:pic>
          <p:nvPicPr>
            <p:cNvPr id="512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315032" y="201024"/>
              <a:ext cx="1157229" cy="933518"/>
            </a:xfrm>
            <a:prstGeom prst="rect">
              <a:avLst/>
            </a:prstGeom>
            <a:effectLst/>
          </p:spPr>
        </p:pic>
        <p:pic>
          <p:nvPicPr>
            <p:cNvPr id="514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357723" y="-544112"/>
              <a:ext cx="267882" cy="1824250"/>
            </a:xfrm>
            <a:prstGeom prst="rect">
              <a:avLst/>
            </a:prstGeom>
            <a:effectLst/>
          </p:spPr>
        </p:pic>
        <p:pic>
          <p:nvPicPr>
            <p:cNvPr id="516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736701" y="176563"/>
              <a:ext cx="1233905" cy="191214"/>
            </a:xfrm>
            <a:prstGeom prst="rect">
              <a:avLst/>
            </a:prstGeom>
            <a:effectLst/>
          </p:spPr>
        </p:pic>
        <p:pic>
          <p:nvPicPr>
            <p:cNvPr id="518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80359" y="1993609"/>
              <a:ext cx="868085" cy="1065229"/>
            </a:xfrm>
            <a:prstGeom prst="rect">
              <a:avLst/>
            </a:prstGeom>
            <a:effectLst/>
          </p:spPr>
        </p:pic>
        <p:pic>
          <p:nvPicPr>
            <p:cNvPr id="520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14537" y="1579593"/>
              <a:ext cx="1118903" cy="124397"/>
            </a:xfrm>
            <a:prstGeom prst="rect">
              <a:avLst/>
            </a:prstGeom>
            <a:effectLst/>
          </p:spPr>
        </p:pic>
        <p:pic>
          <p:nvPicPr>
            <p:cNvPr id="522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955902" y="2100937"/>
              <a:ext cx="1563579" cy="214215"/>
            </a:xfrm>
            <a:prstGeom prst="rect">
              <a:avLst/>
            </a:prstGeom>
            <a:effectLst/>
          </p:spPr>
        </p:pic>
        <p:pic>
          <p:nvPicPr>
            <p:cNvPr id="524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101583" y="2399950"/>
              <a:ext cx="1065228" cy="260209"/>
            </a:xfrm>
            <a:prstGeom prst="rect">
              <a:avLst/>
            </a:prstGeom>
            <a:effectLst/>
          </p:spPr>
        </p:pic>
        <p:pic>
          <p:nvPicPr>
            <p:cNvPr id="526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546249" y="1617929"/>
              <a:ext cx="375225" cy="1517585"/>
            </a:xfrm>
            <a:prstGeom prst="rect">
              <a:avLst/>
            </a:prstGeom>
            <a:effectLst/>
          </p:spPr>
        </p:pic>
        <p:pic>
          <p:nvPicPr>
            <p:cNvPr id="528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624069" y="1840265"/>
              <a:ext cx="669887" cy="937946"/>
            </a:xfrm>
            <a:prstGeom prst="rect">
              <a:avLst/>
            </a:prstGeom>
            <a:effectLst/>
          </p:spPr>
        </p:pic>
        <p:pic>
          <p:nvPicPr>
            <p:cNvPr id="530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965669" y="1456929"/>
              <a:ext cx="616986" cy="1908581"/>
            </a:xfrm>
            <a:prstGeom prst="rect">
              <a:avLst/>
            </a:prstGeom>
            <a:effectLst/>
          </p:spPr>
        </p:pic>
        <p:pic>
          <p:nvPicPr>
            <p:cNvPr id="532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672490" y="1403255"/>
              <a:ext cx="274078" cy="703514"/>
            </a:xfrm>
            <a:prstGeom prst="rect">
              <a:avLst/>
            </a:prstGeom>
            <a:effectLst/>
          </p:spPr>
        </p:pic>
        <p:pic>
          <p:nvPicPr>
            <p:cNvPr id="534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115691" y="2407617"/>
              <a:ext cx="873560" cy="183544"/>
            </a:xfrm>
            <a:prstGeom prst="rect">
              <a:avLst/>
            </a:prstGeom>
            <a:effectLst/>
          </p:spPr>
        </p:pic>
        <p:pic>
          <p:nvPicPr>
            <p:cNvPr id="536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207695" y="2836964"/>
              <a:ext cx="666551" cy="129872"/>
            </a:xfrm>
            <a:prstGeom prst="rect">
              <a:avLst/>
            </a:prstGeom>
            <a:effectLst/>
          </p:spPr>
        </p:pic>
        <p:pic>
          <p:nvPicPr>
            <p:cNvPr id="538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380724" y="1357264"/>
              <a:ext cx="812221" cy="2023582"/>
            </a:xfrm>
            <a:prstGeom prst="rect">
              <a:avLst/>
            </a:prstGeom>
            <a:effectLst/>
          </p:spPr>
        </p:pic>
        <p:pic>
          <p:nvPicPr>
            <p:cNvPr id="540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262411" y="2507290"/>
              <a:ext cx="781550" cy="83868"/>
            </a:xfrm>
            <a:prstGeom prst="rect">
              <a:avLst/>
            </a:prstGeom>
            <a:effectLst/>
          </p:spPr>
        </p:pic>
        <p:pic>
          <p:nvPicPr>
            <p:cNvPr id="542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251427" y="1311260"/>
              <a:ext cx="160546" cy="1962253"/>
            </a:xfrm>
            <a:prstGeom prst="rect">
              <a:avLst/>
            </a:prstGeom>
            <a:effectLst/>
          </p:spPr>
        </p:pic>
        <p:pic>
          <p:nvPicPr>
            <p:cNvPr id="544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737000" y="1142590"/>
              <a:ext cx="142650" cy="1793579"/>
            </a:xfrm>
            <a:prstGeom prst="rect">
              <a:avLst/>
            </a:prstGeom>
            <a:effectLst/>
          </p:spPr>
        </p:pic>
        <p:pic>
          <p:nvPicPr>
            <p:cNvPr id="546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182431" y="2407612"/>
              <a:ext cx="796894" cy="158502"/>
            </a:xfrm>
            <a:prstGeom prst="rect">
              <a:avLst/>
            </a:prstGeom>
            <a:effectLst/>
          </p:spPr>
        </p:pic>
        <p:pic>
          <p:nvPicPr>
            <p:cNvPr id="548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64335" y="3841320"/>
              <a:ext cx="239766" cy="1544685"/>
            </a:xfrm>
            <a:prstGeom prst="rect">
              <a:avLst/>
            </a:prstGeom>
            <a:effectLst/>
          </p:spPr>
        </p:pic>
        <p:pic>
          <p:nvPicPr>
            <p:cNvPr id="550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452594" y="3848987"/>
              <a:ext cx="203852" cy="1634742"/>
            </a:xfrm>
            <a:prstGeom prst="rect">
              <a:avLst/>
            </a:prstGeom>
            <a:effectLst/>
          </p:spPr>
        </p:pic>
        <p:pic>
          <p:nvPicPr>
            <p:cNvPr id="552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59553" y="4848323"/>
              <a:ext cx="957897" cy="150231"/>
            </a:xfrm>
            <a:prstGeom prst="rect">
              <a:avLst/>
            </a:prstGeom>
            <a:effectLst/>
          </p:spPr>
        </p:pic>
        <p:pic>
          <p:nvPicPr>
            <p:cNvPr id="554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963576" y="4554333"/>
              <a:ext cx="704887" cy="133178"/>
            </a:xfrm>
            <a:prstGeom prst="rect">
              <a:avLst/>
            </a:prstGeom>
            <a:effectLst/>
          </p:spPr>
        </p:pic>
        <p:pic>
          <p:nvPicPr>
            <p:cNvPr id="556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963578" y="4930010"/>
              <a:ext cx="697218" cy="93057"/>
            </a:xfrm>
            <a:prstGeom prst="rect">
              <a:avLst/>
            </a:prstGeom>
            <a:effectLst/>
          </p:spPr>
        </p:pic>
        <p:pic>
          <p:nvPicPr>
            <p:cNvPr id="558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837599" y="4347332"/>
              <a:ext cx="758552" cy="919555"/>
            </a:xfrm>
            <a:prstGeom prst="rect">
              <a:avLst/>
            </a:prstGeom>
            <a:effectLst/>
          </p:spPr>
        </p:pic>
        <p:pic>
          <p:nvPicPr>
            <p:cNvPr id="560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558282" y="4309146"/>
              <a:ext cx="651217" cy="832782"/>
            </a:xfrm>
            <a:prstGeom prst="rect">
              <a:avLst/>
            </a:prstGeom>
            <a:effectLst/>
          </p:spPr>
        </p:pic>
        <p:pic>
          <p:nvPicPr>
            <p:cNvPr id="562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079346" y="4372714"/>
              <a:ext cx="1671185" cy="901838"/>
            </a:xfrm>
            <a:prstGeom prst="rect">
              <a:avLst/>
            </a:prstGeom>
            <a:effectLst/>
          </p:spPr>
        </p:pic>
        <p:pic>
          <p:nvPicPr>
            <p:cNvPr id="564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026153" y="3635363"/>
              <a:ext cx="820736" cy="1514012"/>
            </a:xfrm>
            <a:prstGeom prst="rect">
              <a:avLst/>
            </a:prstGeom>
            <a:effectLst/>
          </p:spPr>
        </p:pic>
        <p:pic>
          <p:nvPicPr>
            <p:cNvPr id="566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793678" y="4581772"/>
              <a:ext cx="1491311" cy="1460174"/>
            </a:xfrm>
            <a:prstGeom prst="rect">
              <a:avLst/>
            </a:prstGeom>
            <a:effectLst/>
          </p:spPr>
        </p:pic>
        <p:pic>
          <p:nvPicPr>
            <p:cNvPr id="568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449725" y="4002323"/>
              <a:ext cx="321551" cy="1352574"/>
            </a:xfrm>
            <a:prstGeom prst="rect">
              <a:avLst/>
            </a:prstGeom>
            <a:effectLst/>
          </p:spPr>
        </p:pic>
        <p:pic>
          <p:nvPicPr>
            <p:cNvPr id="570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009649" y="4446990"/>
              <a:ext cx="914954" cy="142442"/>
            </a:xfrm>
            <a:prstGeom prst="rect">
              <a:avLst/>
            </a:prstGeom>
            <a:effectLst/>
          </p:spPr>
        </p:pic>
        <p:pic>
          <p:nvPicPr>
            <p:cNvPr id="572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948843" y="3940981"/>
              <a:ext cx="757786" cy="1471582"/>
            </a:xfrm>
            <a:prstGeom prst="rect">
              <a:avLst/>
            </a:prstGeom>
            <a:effectLst/>
          </p:spPr>
        </p:pic>
        <p:pic>
          <p:nvPicPr>
            <p:cNvPr id="574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83868" y="6126029"/>
              <a:ext cx="489892" cy="1632276"/>
            </a:xfrm>
            <a:prstGeom prst="rect">
              <a:avLst/>
            </a:prstGeom>
            <a:effectLst/>
          </p:spPr>
        </p:pic>
        <p:pic>
          <p:nvPicPr>
            <p:cNvPr id="576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104888" y="5919026"/>
              <a:ext cx="252551" cy="620560"/>
            </a:xfrm>
            <a:prstGeom prst="rect">
              <a:avLst/>
            </a:prstGeom>
            <a:effectLst/>
          </p:spPr>
        </p:pic>
        <p:pic>
          <p:nvPicPr>
            <p:cNvPr id="578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273555" y="7061384"/>
              <a:ext cx="520887" cy="129878"/>
            </a:xfrm>
            <a:prstGeom prst="rect">
              <a:avLst/>
            </a:prstGeom>
            <a:effectLst/>
          </p:spPr>
        </p:pic>
        <p:pic>
          <p:nvPicPr>
            <p:cNvPr id="580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037837" y="5980367"/>
              <a:ext cx="446623" cy="1724576"/>
            </a:xfrm>
            <a:prstGeom prst="rect">
              <a:avLst/>
            </a:prstGeom>
            <a:effectLst/>
          </p:spPr>
        </p:pic>
        <p:pic>
          <p:nvPicPr>
            <p:cNvPr id="582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646052" y="7230063"/>
              <a:ext cx="704768" cy="873562"/>
            </a:xfrm>
            <a:prstGeom prst="rect">
              <a:avLst/>
            </a:prstGeom>
            <a:effectLst/>
          </p:spPr>
        </p:pic>
        <p:pic>
          <p:nvPicPr>
            <p:cNvPr id="584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581517" y="662438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586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512274" y="6984724"/>
              <a:ext cx="191211" cy="244879"/>
            </a:xfrm>
            <a:prstGeom prst="rect">
              <a:avLst/>
            </a:prstGeom>
            <a:effectLst/>
          </p:spPr>
        </p:pic>
        <p:pic>
          <p:nvPicPr>
            <p:cNvPr id="588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225023" y="5938884"/>
              <a:ext cx="705165" cy="1257070"/>
            </a:xfrm>
            <a:prstGeom prst="rect">
              <a:avLst/>
            </a:prstGeom>
            <a:effectLst/>
          </p:spPr>
        </p:pic>
        <p:pic>
          <p:nvPicPr>
            <p:cNvPr id="590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876975" y="6496602"/>
              <a:ext cx="665052" cy="767953"/>
            </a:xfrm>
            <a:prstGeom prst="rect">
              <a:avLst/>
            </a:prstGeom>
            <a:effectLst/>
          </p:spPr>
        </p:pic>
        <p:pic>
          <p:nvPicPr>
            <p:cNvPr id="592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535440" y="6317699"/>
              <a:ext cx="491107" cy="794940"/>
            </a:xfrm>
            <a:prstGeom prst="rect">
              <a:avLst/>
            </a:prstGeom>
            <a:effectLst/>
          </p:spPr>
        </p:pic>
        <p:pic>
          <p:nvPicPr>
            <p:cNvPr id="594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020472" y="6501713"/>
              <a:ext cx="113401" cy="635106"/>
            </a:xfrm>
            <a:prstGeom prst="rect">
              <a:avLst/>
            </a:prstGeom>
            <a:effectLst/>
          </p:spPr>
        </p:pic>
        <p:pic>
          <p:nvPicPr>
            <p:cNvPr id="596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904334" y="6218032"/>
              <a:ext cx="306217" cy="198880"/>
            </a:xfrm>
            <a:prstGeom prst="rect">
              <a:avLst/>
            </a:prstGeom>
            <a:effectLst/>
          </p:spPr>
        </p:pic>
        <p:pic>
          <p:nvPicPr>
            <p:cNvPr id="598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189199" y="6451625"/>
              <a:ext cx="703699" cy="633708"/>
            </a:xfrm>
            <a:prstGeom prst="rect">
              <a:avLst/>
            </a:prstGeom>
            <a:effectLst/>
          </p:spPr>
        </p:pic>
        <p:pic>
          <p:nvPicPr>
            <p:cNvPr id="600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769179" y="5857689"/>
              <a:ext cx="218556" cy="1183083"/>
            </a:xfrm>
            <a:prstGeom prst="rect">
              <a:avLst/>
            </a:prstGeom>
            <a:effectLst/>
          </p:spPr>
        </p:pic>
        <p:pic>
          <p:nvPicPr>
            <p:cNvPr id="602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241668" y="6248700"/>
              <a:ext cx="904230" cy="183547"/>
            </a:xfrm>
            <a:prstGeom prst="rect">
              <a:avLst/>
            </a:prstGeom>
            <a:effectLst/>
          </p:spPr>
        </p:pic>
        <p:pic>
          <p:nvPicPr>
            <p:cNvPr id="604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012329" y="6156706"/>
              <a:ext cx="105455" cy="843792"/>
            </a:xfrm>
            <a:prstGeom prst="rect">
              <a:avLst/>
            </a:prstGeom>
            <a:effectLst/>
          </p:spPr>
        </p:pic>
        <p:pic>
          <p:nvPicPr>
            <p:cNvPr id="606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763010" y="5980358"/>
              <a:ext cx="382896" cy="183558"/>
            </a:xfrm>
            <a:prstGeom prst="rect">
              <a:avLst/>
            </a:prstGeom>
            <a:effectLst/>
          </p:spPr>
        </p:pic>
        <p:pic>
          <p:nvPicPr>
            <p:cNvPr id="608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190754" y="6317706"/>
              <a:ext cx="418364" cy="737365"/>
            </a:xfrm>
            <a:prstGeom prst="rect">
              <a:avLst/>
            </a:prstGeom>
            <a:effectLst/>
          </p:spPr>
        </p:pic>
        <p:pic>
          <p:nvPicPr>
            <p:cNvPr id="610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805706" y="6225702"/>
              <a:ext cx="474884" cy="973228"/>
            </a:xfrm>
            <a:prstGeom prst="rect">
              <a:avLst/>
            </a:prstGeom>
            <a:effectLst/>
          </p:spPr>
        </p:pic>
        <p:pic>
          <p:nvPicPr>
            <p:cNvPr id="612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656728" y="5712027"/>
              <a:ext cx="152875" cy="1318234"/>
            </a:xfrm>
            <a:prstGeom prst="rect">
              <a:avLst/>
            </a:prstGeom>
            <a:effectLst/>
          </p:spPr>
        </p:pic>
        <p:pic>
          <p:nvPicPr>
            <p:cNvPr id="614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265717" y="6471046"/>
              <a:ext cx="773893" cy="106873"/>
            </a:xfrm>
            <a:prstGeom prst="rect">
              <a:avLst/>
            </a:prstGeom>
            <a:effectLst/>
          </p:spPr>
        </p:pic>
        <p:pic>
          <p:nvPicPr>
            <p:cNvPr id="616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903086" y="5742696"/>
              <a:ext cx="297532" cy="1364239"/>
            </a:xfrm>
            <a:prstGeom prst="rect">
              <a:avLst/>
            </a:prstGeom>
            <a:effectLst/>
          </p:spPr>
        </p:pic>
        <p:pic>
          <p:nvPicPr>
            <p:cNvPr id="618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377733" y="6279375"/>
              <a:ext cx="121892" cy="835048"/>
            </a:xfrm>
            <a:prstGeom prst="rect">
              <a:avLst/>
            </a:prstGeom>
            <a:effectLst/>
          </p:spPr>
        </p:pic>
        <p:pic>
          <p:nvPicPr>
            <p:cNvPr id="620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285408" y="6126035"/>
              <a:ext cx="237211" cy="306213"/>
            </a:xfrm>
            <a:prstGeom prst="rect">
              <a:avLst/>
            </a:prstGeom>
            <a:effectLst/>
          </p:spPr>
        </p:pic>
        <p:pic>
          <p:nvPicPr>
            <p:cNvPr id="622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588799" y="6616713"/>
              <a:ext cx="524165" cy="564697"/>
            </a:xfrm>
            <a:prstGeom prst="rect">
              <a:avLst/>
            </a:prstGeom>
            <a:effectLst/>
          </p:spPr>
        </p:pic>
        <p:pic>
          <p:nvPicPr>
            <p:cNvPr id="624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998427" y="5627694"/>
              <a:ext cx="91536" cy="1609569"/>
            </a:xfrm>
            <a:prstGeom prst="rect">
              <a:avLst/>
            </a:prstGeom>
            <a:effectLst/>
          </p:spPr>
        </p:pic>
        <p:pic>
          <p:nvPicPr>
            <p:cNvPr id="626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950070" y="6256374"/>
              <a:ext cx="461904" cy="789222"/>
            </a:xfrm>
            <a:prstGeom prst="rect">
              <a:avLst/>
            </a:prstGeom>
            <a:effectLst/>
          </p:spPr>
        </p:pic>
        <p:pic>
          <p:nvPicPr>
            <p:cNvPr id="628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297434" y="6172039"/>
              <a:ext cx="278095" cy="937677"/>
            </a:xfrm>
            <a:prstGeom prst="rect">
              <a:avLst/>
            </a:prstGeom>
            <a:effectLst/>
          </p:spPr>
        </p:pic>
        <p:pic>
          <p:nvPicPr>
            <p:cNvPr id="630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672719" y="6363930"/>
              <a:ext cx="367903" cy="696036"/>
            </a:xfrm>
            <a:prstGeom prst="rect">
              <a:avLst/>
            </a:prstGeom>
            <a:effectLst/>
          </p:spPr>
        </p:pic>
        <p:pic>
          <p:nvPicPr>
            <p:cNvPr id="632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887773" y="6425044"/>
              <a:ext cx="474886" cy="582221"/>
            </a:xfrm>
            <a:prstGeom prst="rect">
              <a:avLst/>
            </a:prstGeom>
            <a:effectLst/>
          </p:spPr>
        </p:pic>
        <p:pic>
          <p:nvPicPr>
            <p:cNvPr id="634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232786" y="6241039"/>
              <a:ext cx="450181" cy="741890"/>
            </a:xfrm>
            <a:prstGeom prst="rect">
              <a:avLst/>
            </a:prstGeom>
            <a:effectLst/>
          </p:spPr>
        </p:pic>
        <p:pic>
          <p:nvPicPr>
            <p:cNvPr id="636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8771724" y="766908"/>
              <a:ext cx="235448" cy="689567"/>
            </a:xfrm>
            <a:prstGeom prst="rect">
              <a:avLst/>
            </a:prstGeom>
            <a:effectLst/>
          </p:spPr>
        </p:pic>
        <p:pic>
          <p:nvPicPr>
            <p:cNvPr id="638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9207280" y="24059"/>
              <a:ext cx="390386" cy="803734"/>
            </a:xfrm>
            <a:prstGeom prst="rect">
              <a:avLst/>
            </a:prstGeom>
            <a:effectLst/>
          </p:spPr>
        </p:pic>
        <p:pic>
          <p:nvPicPr>
            <p:cNvPr id="640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9607412" y="-413776"/>
              <a:ext cx="99208" cy="1065230"/>
            </a:xfrm>
            <a:prstGeom prst="rect">
              <a:avLst/>
            </a:prstGeom>
            <a:effectLst/>
          </p:spPr>
        </p:pic>
        <p:pic>
          <p:nvPicPr>
            <p:cNvPr id="642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9379998" y="-84109"/>
              <a:ext cx="694633" cy="290883"/>
            </a:xfrm>
            <a:prstGeom prst="rect">
              <a:avLst/>
            </a:prstGeom>
            <a:effectLst/>
          </p:spPr>
        </p:pic>
        <p:pic>
          <p:nvPicPr>
            <p:cNvPr id="644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806746" y="151864"/>
              <a:ext cx="459556" cy="546911"/>
            </a:xfrm>
            <a:prstGeom prst="rect">
              <a:avLst/>
            </a:prstGeom>
            <a:effectLst/>
          </p:spPr>
        </p:pic>
        <p:pic>
          <p:nvPicPr>
            <p:cNvPr id="646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0260519" y="340727"/>
              <a:ext cx="108470" cy="126618"/>
            </a:xfrm>
            <a:prstGeom prst="rect">
              <a:avLst/>
            </a:prstGeom>
            <a:effectLst/>
          </p:spPr>
        </p:pic>
        <p:pic>
          <p:nvPicPr>
            <p:cNvPr id="648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0836198" y="-235125"/>
              <a:ext cx="423442" cy="809767"/>
            </a:xfrm>
            <a:prstGeom prst="rect">
              <a:avLst/>
            </a:prstGeom>
            <a:effectLst/>
          </p:spPr>
        </p:pic>
        <p:pic>
          <p:nvPicPr>
            <p:cNvPr id="650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1171446" y="92234"/>
              <a:ext cx="508640" cy="1111234"/>
            </a:xfrm>
            <a:prstGeom prst="rect">
              <a:avLst/>
            </a:prstGeom>
            <a:effectLst/>
          </p:spPr>
        </p:pic>
        <p:pic>
          <p:nvPicPr>
            <p:cNvPr id="652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0276957" y="393487"/>
              <a:ext cx="124342" cy="140060"/>
            </a:xfrm>
            <a:prstGeom prst="rect">
              <a:avLst/>
            </a:prstGeom>
            <a:effectLst/>
          </p:spPr>
        </p:pic>
        <p:pic>
          <p:nvPicPr>
            <p:cNvPr id="654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0702639" y="468538"/>
              <a:ext cx="123348" cy="251920"/>
            </a:xfrm>
            <a:prstGeom prst="rect">
              <a:avLst/>
            </a:prstGeom>
            <a:effectLst/>
          </p:spPr>
        </p:pic>
        <p:pic>
          <p:nvPicPr>
            <p:cNvPr id="656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334208" y="-30025"/>
              <a:ext cx="783120" cy="78881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2" name="Drawing"/>
          <p:cNvGrpSpPr/>
          <p:nvPr/>
        </p:nvGrpSpPr>
        <p:grpSpPr>
          <a:xfrm>
            <a:off x="881917" y="69231"/>
            <a:ext cx="11598835" cy="6041011"/>
            <a:chOff x="-896153" y="-1333799"/>
            <a:chExt cx="11598833" cy="6041009"/>
          </a:xfrm>
        </p:grpSpPr>
        <p:pic>
          <p:nvPicPr>
            <p:cNvPr id="660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83988" y="-38110"/>
              <a:ext cx="920415" cy="1259908"/>
            </a:xfrm>
            <a:prstGeom prst="rect">
              <a:avLst/>
            </a:prstGeom>
            <a:effectLst/>
          </p:spPr>
        </p:pic>
        <p:pic>
          <p:nvPicPr>
            <p:cNvPr id="662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74482" y="-375451"/>
              <a:ext cx="1019238" cy="168560"/>
            </a:xfrm>
            <a:prstGeom prst="rect">
              <a:avLst/>
            </a:prstGeom>
            <a:effectLst/>
          </p:spPr>
        </p:pic>
        <p:pic>
          <p:nvPicPr>
            <p:cNvPr id="664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06209" y="-1057799"/>
              <a:ext cx="847171" cy="1247725"/>
            </a:xfrm>
            <a:prstGeom prst="rect">
              <a:avLst/>
            </a:prstGeom>
            <a:effectLst/>
          </p:spPr>
        </p:pic>
        <p:pic>
          <p:nvPicPr>
            <p:cNvPr id="666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75220" y="408126"/>
              <a:ext cx="1256895" cy="1055021"/>
            </a:xfrm>
            <a:prstGeom prst="rect">
              <a:avLst/>
            </a:prstGeom>
            <a:effectLst/>
          </p:spPr>
        </p:pic>
        <p:pic>
          <p:nvPicPr>
            <p:cNvPr id="668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03237" y="726485"/>
              <a:ext cx="934891" cy="682698"/>
            </a:xfrm>
            <a:prstGeom prst="rect">
              <a:avLst/>
            </a:prstGeom>
            <a:effectLst/>
          </p:spPr>
        </p:pic>
        <p:pic>
          <p:nvPicPr>
            <p:cNvPr id="670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40577" y="667249"/>
              <a:ext cx="221873" cy="998595"/>
            </a:xfrm>
            <a:prstGeom prst="rect">
              <a:avLst/>
            </a:prstGeom>
            <a:effectLst/>
          </p:spPr>
        </p:pic>
        <p:pic>
          <p:nvPicPr>
            <p:cNvPr id="672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47627" y="-137769"/>
              <a:ext cx="527512" cy="864831"/>
            </a:xfrm>
            <a:prstGeom prst="rect">
              <a:avLst/>
            </a:prstGeom>
            <a:effectLst/>
          </p:spPr>
        </p:pic>
        <p:pic>
          <p:nvPicPr>
            <p:cNvPr id="674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11645" y="-774127"/>
              <a:ext cx="200510" cy="758560"/>
            </a:xfrm>
            <a:prstGeom prst="rect">
              <a:avLst/>
            </a:prstGeom>
            <a:effectLst/>
          </p:spPr>
        </p:pic>
        <p:pic>
          <p:nvPicPr>
            <p:cNvPr id="676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65284" y="-329443"/>
              <a:ext cx="152875" cy="1164898"/>
            </a:xfrm>
            <a:prstGeom prst="rect">
              <a:avLst/>
            </a:prstGeom>
            <a:effectLst/>
          </p:spPr>
        </p:pic>
        <p:pic>
          <p:nvPicPr>
            <p:cNvPr id="678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167265" y="168896"/>
              <a:ext cx="973235" cy="118721"/>
            </a:xfrm>
            <a:prstGeom prst="rect">
              <a:avLst/>
            </a:prstGeom>
            <a:effectLst/>
          </p:spPr>
        </p:pic>
        <p:pic>
          <p:nvPicPr>
            <p:cNvPr id="680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514832" y="-150860"/>
              <a:ext cx="765765" cy="1769944"/>
            </a:xfrm>
            <a:prstGeom prst="rect">
              <a:avLst/>
            </a:prstGeom>
            <a:effectLst/>
          </p:spPr>
        </p:pic>
        <p:pic>
          <p:nvPicPr>
            <p:cNvPr id="682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11766" y="-1186531"/>
              <a:ext cx="464643" cy="1381736"/>
            </a:xfrm>
            <a:prstGeom prst="rect">
              <a:avLst/>
            </a:prstGeom>
            <a:effectLst/>
          </p:spPr>
        </p:pic>
        <p:pic>
          <p:nvPicPr>
            <p:cNvPr id="684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904329" y="-1326136"/>
              <a:ext cx="620553" cy="1463905"/>
            </a:xfrm>
            <a:prstGeom prst="rect">
              <a:avLst/>
            </a:prstGeom>
            <a:effectLst/>
          </p:spPr>
        </p:pic>
        <p:pic>
          <p:nvPicPr>
            <p:cNvPr id="686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671009" y="-1333800"/>
              <a:ext cx="162111" cy="881232"/>
            </a:xfrm>
            <a:prstGeom prst="rect">
              <a:avLst/>
            </a:prstGeom>
            <a:effectLst/>
          </p:spPr>
        </p:pic>
        <p:pic>
          <p:nvPicPr>
            <p:cNvPr id="688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317272" y="346253"/>
              <a:ext cx="1537294" cy="1194290"/>
            </a:xfrm>
            <a:prstGeom prst="rect">
              <a:avLst/>
            </a:prstGeom>
            <a:effectLst/>
          </p:spPr>
        </p:pic>
        <p:pic>
          <p:nvPicPr>
            <p:cNvPr id="690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149666" y="696978"/>
              <a:ext cx="973233" cy="842134"/>
            </a:xfrm>
            <a:prstGeom prst="rect">
              <a:avLst/>
            </a:prstGeom>
            <a:effectLst/>
          </p:spPr>
        </p:pic>
        <p:pic>
          <p:nvPicPr>
            <p:cNvPr id="692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410343" y="858911"/>
              <a:ext cx="444222" cy="973956"/>
            </a:xfrm>
            <a:prstGeom prst="rect">
              <a:avLst/>
            </a:prstGeom>
            <a:effectLst/>
          </p:spPr>
        </p:pic>
        <p:pic>
          <p:nvPicPr>
            <p:cNvPr id="694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084701" y="237905"/>
              <a:ext cx="973549" cy="122203"/>
            </a:xfrm>
            <a:prstGeom prst="rect">
              <a:avLst/>
            </a:prstGeom>
            <a:effectLst/>
          </p:spPr>
        </p:pic>
        <p:pic>
          <p:nvPicPr>
            <p:cNvPr id="696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020617" y="65191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698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802400" y="-137770"/>
              <a:ext cx="424651" cy="1348907"/>
            </a:xfrm>
            <a:prstGeom prst="rect">
              <a:avLst/>
            </a:prstGeom>
            <a:effectLst/>
          </p:spPr>
        </p:pic>
        <p:pic>
          <p:nvPicPr>
            <p:cNvPr id="700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016017" y="521570"/>
              <a:ext cx="1126974" cy="290891"/>
            </a:xfrm>
            <a:prstGeom prst="rect">
              <a:avLst/>
            </a:prstGeom>
            <a:effectLst/>
          </p:spPr>
        </p:pic>
        <p:pic>
          <p:nvPicPr>
            <p:cNvPr id="702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363697" y="-272805"/>
              <a:ext cx="882923" cy="1496710"/>
            </a:xfrm>
            <a:prstGeom prst="rect">
              <a:avLst/>
            </a:prstGeom>
            <a:effectLst/>
          </p:spPr>
        </p:pic>
        <p:pic>
          <p:nvPicPr>
            <p:cNvPr id="704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652111" y="2698954"/>
              <a:ext cx="874859" cy="1315758"/>
            </a:xfrm>
            <a:prstGeom prst="rect">
              <a:avLst/>
            </a:prstGeom>
            <a:effectLst/>
          </p:spPr>
        </p:pic>
        <p:pic>
          <p:nvPicPr>
            <p:cNvPr id="706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896154" y="2453621"/>
              <a:ext cx="1080561" cy="146771"/>
            </a:xfrm>
            <a:prstGeom prst="rect">
              <a:avLst/>
            </a:prstGeom>
            <a:effectLst/>
          </p:spPr>
        </p:pic>
        <p:pic>
          <p:nvPicPr>
            <p:cNvPr id="708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36879" y="2085608"/>
              <a:ext cx="685280" cy="882631"/>
            </a:xfrm>
            <a:prstGeom prst="rect">
              <a:avLst/>
            </a:prstGeom>
            <a:effectLst/>
          </p:spPr>
        </p:pic>
        <p:pic>
          <p:nvPicPr>
            <p:cNvPr id="710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22046" y="3420795"/>
              <a:ext cx="1517736" cy="1170941"/>
            </a:xfrm>
            <a:prstGeom prst="rect">
              <a:avLst/>
            </a:prstGeom>
            <a:effectLst/>
          </p:spPr>
        </p:pic>
        <p:pic>
          <p:nvPicPr>
            <p:cNvPr id="712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44124" y="368031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714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488226" y="3636933"/>
              <a:ext cx="896563" cy="817272"/>
            </a:xfrm>
            <a:prstGeom prst="rect">
              <a:avLst/>
            </a:prstGeom>
            <a:effectLst/>
          </p:spPr>
        </p:pic>
        <p:pic>
          <p:nvPicPr>
            <p:cNvPr id="716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696579" y="404832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718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840906" y="3718646"/>
              <a:ext cx="390551" cy="988564"/>
            </a:xfrm>
            <a:prstGeom prst="rect">
              <a:avLst/>
            </a:prstGeom>
            <a:effectLst/>
          </p:spPr>
        </p:pic>
        <p:pic>
          <p:nvPicPr>
            <p:cNvPr id="720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114120" y="1824939"/>
              <a:ext cx="631012" cy="2261257"/>
            </a:xfrm>
            <a:prstGeom prst="rect">
              <a:avLst/>
            </a:prstGeom>
            <a:effectLst/>
          </p:spPr>
        </p:pic>
        <p:pic>
          <p:nvPicPr>
            <p:cNvPr id="722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903869" y="2108612"/>
              <a:ext cx="371045" cy="1693913"/>
            </a:xfrm>
            <a:prstGeom prst="rect">
              <a:avLst/>
            </a:prstGeom>
            <a:effectLst/>
          </p:spPr>
        </p:pic>
        <p:pic>
          <p:nvPicPr>
            <p:cNvPr id="724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496942" y="1878609"/>
              <a:ext cx="122208" cy="674220"/>
            </a:xfrm>
            <a:prstGeom prst="rect">
              <a:avLst/>
            </a:prstGeom>
            <a:effectLst/>
          </p:spPr>
        </p:pic>
        <p:pic>
          <p:nvPicPr>
            <p:cNvPr id="726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489280" y="2936626"/>
              <a:ext cx="689557" cy="139862"/>
            </a:xfrm>
            <a:prstGeom prst="rect">
              <a:avLst/>
            </a:prstGeom>
            <a:effectLst/>
          </p:spPr>
        </p:pic>
        <p:pic>
          <p:nvPicPr>
            <p:cNvPr id="728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305456" y="1978278"/>
              <a:ext cx="433054" cy="1592271"/>
            </a:xfrm>
            <a:prstGeom prst="rect">
              <a:avLst/>
            </a:prstGeom>
            <a:effectLst/>
          </p:spPr>
        </p:pic>
        <p:pic>
          <p:nvPicPr>
            <p:cNvPr id="730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839077" y="3205814"/>
              <a:ext cx="650783" cy="1026049"/>
            </a:xfrm>
            <a:prstGeom prst="rect">
              <a:avLst/>
            </a:prstGeom>
            <a:effectLst/>
          </p:spPr>
        </p:pic>
        <p:pic>
          <p:nvPicPr>
            <p:cNvPr id="732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459649" y="1617927"/>
              <a:ext cx="673054" cy="2836283"/>
            </a:xfrm>
            <a:prstGeom prst="rect">
              <a:avLst/>
            </a:prstGeom>
            <a:effectLst/>
          </p:spPr>
        </p:pic>
        <p:pic>
          <p:nvPicPr>
            <p:cNvPr id="734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448679" y="2591622"/>
              <a:ext cx="145209" cy="1134230"/>
            </a:xfrm>
            <a:prstGeom prst="rect">
              <a:avLst/>
            </a:prstGeom>
            <a:effectLst/>
          </p:spPr>
        </p:pic>
        <p:pic>
          <p:nvPicPr>
            <p:cNvPr id="736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119003" y="3182631"/>
              <a:ext cx="750886" cy="121547"/>
            </a:xfrm>
            <a:prstGeom prst="rect">
              <a:avLst/>
            </a:prstGeom>
            <a:effectLst/>
          </p:spPr>
        </p:pic>
        <p:pic>
          <p:nvPicPr>
            <p:cNvPr id="738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092695" y="2192950"/>
              <a:ext cx="129869" cy="1624903"/>
            </a:xfrm>
            <a:prstGeom prst="rect">
              <a:avLst/>
            </a:prstGeom>
            <a:effectLst/>
          </p:spPr>
        </p:pic>
        <p:pic>
          <p:nvPicPr>
            <p:cNvPr id="740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529702" y="2108612"/>
              <a:ext cx="334321" cy="1786328"/>
            </a:xfrm>
            <a:prstGeom prst="rect">
              <a:avLst/>
            </a:prstGeom>
            <a:effectLst/>
          </p:spPr>
        </p:pic>
        <p:pic>
          <p:nvPicPr>
            <p:cNvPr id="742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115695" y="3010984"/>
              <a:ext cx="720222" cy="139859"/>
            </a:xfrm>
            <a:prstGeom prst="rect">
              <a:avLst/>
            </a:prstGeom>
            <a:effectLst/>
          </p:spPr>
        </p:pic>
        <p:pic>
          <p:nvPicPr>
            <p:cNvPr id="744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005044" y="1587265"/>
              <a:ext cx="463626" cy="1161811"/>
            </a:xfrm>
            <a:prstGeom prst="rect">
              <a:avLst/>
            </a:prstGeom>
            <a:effectLst/>
          </p:spPr>
        </p:pic>
        <p:pic>
          <p:nvPicPr>
            <p:cNvPr id="746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483919" y="1847941"/>
              <a:ext cx="424909" cy="796886"/>
            </a:xfrm>
            <a:prstGeom prst="rect">
              <a:avLst/>
            </a:prstGeom>
            <a:effectLst/>
          </p:spPr>
        </p:pic>
        <p:pic>
          <p:nvPicPr>
            <p:cNvPr id="748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093731" y="1656270"/>
              <a:ext cx="237215" cy="789227"/>
            </a:xfrm>
            <a:prstGeom prst="rect">
              <a:avLst/>
            </a:prstGeom>
            <a:effectLst/>
          </p:spPr>
        </p:pic>
        <p:pic>
          <p:nvPicPr>
            <p:cNvPr id="750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030069" y="2978470"/>
              <a:ext cx="1001870" cy="1202744"/>
            </a:xfrm>
            <a:prstGeom prst="rect">
              <a:avLst/>
            </a:prstGeom>
            <a:effectLst/>
          </p:spPr>
        </p:pic>
        <p:pic>
          <p:nvPicPr>
            <p:cNvPr id="752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649062" y="3582733"/>
              <a:ext cx="551549" cy="544368"/>
            </a:xfrm>
            <a:prstGeom prst="rect">
              <a:avLst/>
            </a:prstGeom>
            <a:effectLst/>
          </p:spPr>
        </p:pic>
        <p:pic>
          <p:nvPicPr>
            <p:cNvPr id="754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833058" y="3373634"/>
              <a:ext cx="382893" cy="942573"/>
            </a:xfrm>
            <a:prstGeom prst="rect">
              <a:avLst/>
            </a:prstGeom>
            <a:effectLst/>
          </p:spPr>
        </p:pic>
        <p:pic>
          <p:nvPicPr>
            <p:cNvPr id="756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300743" y="2852296"/>
              <a:ext cx="835225" cy="142687"/>
            </a:xfrm>
            <a:prstGeom prst="rect">
              <a:avLst/>
            </a:prstGeom>
            <a:effectLst/>
          </p:spPr>
        </p:pic>
        <p:pic>
          <p:nvPicPr>
            <p:cNvPr id="758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323897" y="3074636"/>
              <a:ext cx="551397" cy="186264"/>
            </a:xfrm>
            <a:prstGeom prst="rect">
              <a:avLst/>
            </a:prstGeom>
            <a:effectLst/>
          </p:spPr>
        </p:pic>
        <p:pic>
          <p:nvPicPr>
            <p:cNvPr id="760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141583" y="2453622"/>
              <a:ext cx="561097" cy="102595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Drawing"/>
          <p:cNvGrpSpPr/>
          <p:nvPr/>
        </p:nvGrpSpPr>
        <p:grpSpPr>
          <a:xfrm>
            <a:off x="575247" y="23234"/>
            <a:ext cx="8572899" cy="9324169"/>
            <a:chOff x="-865483" y="-712782"/>
            <a:chExt cx="8572898" cy="9324168"/>
          </a:xfrm>
        </p:grpSpPr>
        <p:pic>
          <p:nvPicPr>
            <p:cNvPr id="764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81821" y="-46178"/>
              <a:ext cx="643043" cy="771940"/>
            </a:xfrm>
            <a:prstGeom prst="rect">
              <a:avLst/>
            </a:prstGeom>
            <a:effectLst/>
          </p:spPr>
        </p:pic>
        <p:pic>
          <p:nvPicPr>
            <p:cNvPr id="766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684" y="-22769"/>
              <a:ext cx="391072" cy="573002"/>
            </a:xfrm>
            <a:prstGeom prst="rect">
              <a:avLst/>
            </a:prstGeom>
            <a:effectLst/>
          </p:spPr>
        </p:pic>
        <p:pic>
          <p:nvPicPr>
            <p:cNvPr id="768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60879" y="-536445"/>
              <a:ext cx="229538" cy="1283982"/>
            </a:xfrm>
            <a:prstGeom prst="rect">
              <a:avLst/>
            </a:prstGeom>
            <a:effectLst/>
          </p:spPr>
        </p:pic>
        <p:pic>
          <p:nvPicPr>
            <p:cNvPr id="770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95093" y="168901"/>
              <a:ext cx="961356" cy="635894"/>
            </a:xfrm>
            <a:prstGeom prst="rect">
              <a:avLst/>
            </a:prstGeom>
            <a:effectLst/>
          </p:spPr>
        </p:pic>
        <p:pic>
          <p:nvPicPr>
            <p:cNvPr id="772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64904" y="-498111"/>
              <a:ext cx="244881" cy="1353755"/>
            </a:xfrm>
            <a:prstGeom prst="rect">
              <a:avLst/>
            </a:prstGeom>
            <a:effectLst/>
          </p:spPr>
        </p:pic>
        <p:pic>
          <p:nvPicPr>
            <p:cNvPr id="774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43226" y="61567"/>
              <a:ext cx="934890" cy="129872"/>
            </a:xfrm>
            <a:prstGeom prst="rect">
              <a:avLst/>
            </a:prstGeom>
            <a:effectLst/>
          </p:spPr>
        </p:pic>
        <p:pic>
          <p:nvPicPr>
            <p:cNvPr id="776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86906" y="15563"/>
              <a:ext cx="151774" cy="810687"/>
            </a:xfrm>
            <a:prstGeom prst="rect">
              <a:avLst/>
            </a:prstGeom>
            <a:effectLst/>
          </p:spPr>
        </p:pic>
        <p:pic>
          <p:nvPicPr>
            <p:cNvPr id="778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727002" y="-275774"/>
              <a:ext cx="335780" cy="175878"/>
            </a:xfrm>
            <a:prstGeom prst="rect">
              <a:avLst/>
            </a:prstGeom>
            <a:effectLst/>
          </p:spPr>
        </p:pic>
        <p:pic>
          <p:nvPicPr>
            <p:cNvPr id="780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38903" y="-15110"/>
              <a:ext cx="426810" cy="740741"/>
            </a:xfrm>
            <a:prstGeom prst="rect">
              <a:avLst/>
            </a:prstGeom>
            <a:effectLst/>
          </p:spPr>
        </p:pic>
        <p:pic>
          <p:nvPicPr>
            <p:cNvPr id="782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523255" y="-15104"/>
              <a:ext cx="612891" cy="798518"/>
            </a:xfrm>
            <a:prstGeom prst="rect">
              <a:avLst/>
            </a:prstGeom>
            <a:effectLst/>
          </p:spPr>
        </p:pic>
        <p:pic>
          <p:nvPicPr>
            <p:cNvPr id="784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23308" y="-15110"/>
              <a:ext cx="459815" cy="809238"/>
            </a:xfrm>
            <a:prstGeom prst="rect">
              <a:avLst/>
            </a:prstGeom>
            <a:effectLst/>
          </p:spPr>
        </p:pic>
        <p:pic>
          <p:nvPicPr>
            <p:cNvPr id="786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109456" y="-620783"/>
              <a:ext cx="621388" cy="1392140"/>
            </a:xfrm>
            <a:prstGeom prst="rect">
              <a:avLst/>
            </a:prstGeom>
            <a:effectLst/>
          </p:spPr>
        </p:pic>
        <p:pic>
          <p:nvPicPr>
            <p:cNvPr id="788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685305" y="-436779"/>
              <a:ext cx="129872" cy="1210896"/>
            </a:xfrm>
            <a:prstGeom prst="rect">
              <a:avLst/>
            </a:prstGeom>
            <a:effectLst/>
          </p:spPr>
        </p:pic>
        <p:pic>
          <p:nvPicPr>
            <p:cNvPr id="790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032232" y="-337107"/>
              <a:ext cx="150954" cy="1132946"/>
            </a:xfrm>
            <a:prstGeom prst="rect">
              <a:avLst/>
            </a:prstGeom>
            <a:effectLst/>
          </p:spPr>
        </p:pic>
        <p:pic>
          <p:nvPicPr>
            <p:cNvPr id="792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493636" y="191904"/>
              <a:ext cx="620554" cy="152877"/>
            </a:xfrm>
            <a:prstGeom prst="rect">
              <a:avLst/>
            </a:prstGeom>
            <a:effectLst/>
          </p:spPr>
        </p:pic>
        <p:pic>
          <p:nvPicPr>
            <p:cNvPr id="794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333629" y="-130112"/>
              <a:ext cx="272174" cy="661132"/>
            </a:xfrm>
            <a:prstGeom prst="rect">
              <a:avLst/>
            </a:prstGeom>
            <a:effectLst/>
          </p:spPr>
        </p:pic>
        <p:pic>
          <p:nvPicPr>
            <p:cNvPr id="796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667175" y="-559446"/>
              <a:ext cx="98696" cy="1256901"/>
            </a:xfrm>
            <a:prstGeom prst="rect">
              <a:avLst/>
            </a:prstGeom>
            <a:effectLst/>
          </p:spPr>
        </p:pic>
        <p:pic>
          <p:nvPicPr>
            <p:cNvPr id="798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996337" y="-697450"/>
              <a:ext cx="106879" cy="1321326"/>
            </a:xfrm>
            <a:prstGeom prst="rect">
              <a:avLst/>
            </a:prstGeom>
            <a:effectLst/>
          </p:spPr>
        </p:pic>
        <p:pic>
          <p:nvPicPr>
            <p:cNvPr id="800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628327" y="-91779"/>
              <a:ext cx="658893" cy="206550"/>
            </a:xfrm>
            <a:prstGeom prst="rect">
              <a:avLst/>
            </a:prstGeom>
            <a:effectLst/>
          </p:spPr>
        </p:pic>
        <p:pic>
          <p:nvPicPr>
            <p:cNvPr id="802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172675" y="23225"/>
              <a:ext cx="351789" cy="558106"/>
            </a:xfrm>
            <a:prstGeom prst="rect">
              <a:avLst/>
            </a:prstGeom>
            <a:effectLst/>
          </p:spPr>
        </p:pic>
        <p:pic>
          <p:nvPicPr>
            <p:cNvPr id="804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712356" y="-84105"/>
              <a:ext cx="354316" cy="881230"/>
            </a:xfrm>
            <a:prstGeom prst="rect">
              <a:avLst/>
            </a:prstGeom>
            <a:effectLst/>
          </p:spPr>
        </p:pic>
        <p:pic>
          <p:nvPicPr>
            <p:cNvPr id="806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138696" y="-712783"/>
              <a:ext cx="568719" cy="1908583"/>
            </a:xfrm>
            <a:prstGeom prst="rect">
              <a:avLst/>
            </a:prstGeom>
            <a:effectLst/>
          </p:spPr>
        </p:pic>
        <p:pic>
          <p:nvPicPr>
            <p:cNvPr id="808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183161" y="1501896"/>
              <a:ext cx="842913" cy="916951"/>
            </a:xfrm>
            <a:prstGeom prst="rect">
              <a:avLst/>
            </a:prstGeom>
            <a:effectLst/>
          </p:spPr>
        </p:pic>
        <p:pic>
          <p:nvPicPr>
            <p:cNvPr id="810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96327" y="1050582"/>
              <a:ext cx="523437" cy="591324"/>
            </a:xfrm>
            <a:prstGeom prst="rect">
              <a:avLst/>
            </a:prstGeom>
            <a:effectLst/>
          </p:spPr>
        </p:pic>
        <p:pic>
          <p:nvPicPr>
            <p:cNvPr id="812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96894" y="1617933"/>
              <a:ext cx="842890" cy="114540"/>
            </a:xfrm>
            <a:prstGeom prst="rect">
              <a:avLst/>
            </a:prstGeom>
            <a:effectLst/>
          </p:spPr>
        </p:pic>
        <p:pic>
          <p:nvPicPr>
            <p:cNvPr id="814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296565" y="1870941"/>
              <a:ext cx="750884" cy="106870"/>
            </a:xfrm>
            <a:prstGeom prst="rect">
              <a:avLst/>
            </a:prstGeom>
            <a:effectLst/>
          </p:spPr>
        </p:pic>
        <p:pic>
          <p:nvPicPr>
            <p:cNvPr id="816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351077" y="1502927"/>
              <a:ext cx="497982" cy="1273694"/>
            </a:xfrm>
            <a:prstGeom prst="rect">
              <a:avLst/>
            </a:prstGeom>
            <a:effectLst/>
          </p:spPr>
        </p:pic>
        <p:pic>
          <p:nvPicPr>
            <p:cNvPr id="818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098271" y="920254"/>
              <a:ext cx="91535" cy="1195561"/>
            </a:xfrm>
            <a:prstGeom prst="rect">
              <a:avLst/>
            </a:prstGeom>
            <a:effectLst/>
          </p:spPr>
        </p:pic>
        <p:pic>
          <p:nvPicPr>
            <p:cNvPr id="820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611950" y="958588"/>
              <a:ext cx="91543" cy="1114173"/>
            </a:xfrm>
            <a:prstGeom prst="rect">
              <a:avLst/>
            </a:prstGeom>
            <a:effectLst/>
          </p:spPr>
        </p:pic>
        <p:pic>
          <p:nvPicPr>
            <p:cNvPr id="822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052261" y="1472257"/>
              <a:ext cx="612890" cy="152880"/>
            </a:xfrm>
            <a:prstGeom prst="rect">
              <a:avLst/>
            </a:prstGeom>
            <a:effectLst/>
          </p:spPr>
        </p:pic>
        <p:pic>
          <p:nvPicPr>
            <p:cNvPr id="824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742815" y="2798630"/>
              <a:ext cx="528549" cy="1641698"/>
            </a:xfrm>
            <a:prstGeom prst="rect">
              <a:avLst/>
            </a:prstGeom>
            <a:effectLst/>
          </p:spPr>
        </p:pic>
        <p:pic>
          <p:nvPicPr>
            <p:cNvPr id="826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290480" y="2767963"/>
              <a:ext cx="206546" cy="674223"/>
            </a:xfrm>
            <a:prstGeom prst="rect">
              <a:avLst/>
            </a:prstGeom>
            <a:effectLst/>
          </p:spPr>
        </p:pic>
        <p:pic>
          <p:nvPicPr>
            <p:cNvPr id="828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37468" y="3733984"/>
              <a:ext cx="919556" cy="122205"/>
            </a:xfrm>
            <a:prstGeom prst="rect">
              <a:avLst/>
            </a:prstGeom>
            <a:effectLst/>
          </p:spPr>
        </p:pic>
        <p:pic>
          <p:nvPicPr>
            <p:cNvPr id="830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160142" y="3902649"/>
              <a:ext cx="934900" cy="166249"/>
            </a:xfrm>
            <a:prstGeom prst="rect">
              <a:avLst/>
            </a:prstGeom>
            <a:effectLst/>
          </p:spPr>
        </p:pic>
        <p:pic>
          <p:nvPicPr>
            <p:cNvPr id="832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20220" y="3181965"/>
              <a:ext cx="643555" cy="98109"/>
            </a:xfrm>
            <a:prstGeom prst="rect">
              <a:avLst/>
            </a:prstGeom>
            <a:effectLst/>
          </p:spPr>
        </p:pic>
        <p:pic>
          <p:nvPicPr>
            <p:cNvPr id="834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807687" y="2714294"/>
              <a:ext cx="469768" cy="1103561"/>
            </a:xfrm>
            <a:prstGeom prst="rect">
              <a:avLst/>
            </a:prstGeom>
            <a:effectLst/>
          </p:spPr>
        </p:pic>
        <p:pic>
          <p:nvPicPr>
            <p:cNvPr id="836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300920" y="3348076"/>
              <a:ext cx="635891" cy="983464"/>
            </a:xfrm>
            <a:prstGeom prst="rect">
              <a:avLst/>
            </a:prstGeom>
            <a:effectLst/>
          </p:spPr>
        </p:pic>
        <p:pic>
          <p:nvPicPr>
            <p:cNvPr id="838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975442" y="2315613"/>
              <a:ext cx="467377" cy="1548241"/>
            </a:xfrm>
            <a:prstGeom prst="rect">
              <a:avLst/>
            </a:prstGeom>
            <a:effectLst/>
          </p:spPr>
        </p:pic>
        <p:pic>
          <p:nvPicPr>
            <p:cNvPr id="840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688617" y="2705578"/>
              <a:ext cx="766226" cy="836275"/>
            </a:xfrm>
            <a:prstGeom prst="rect">
              <a:avLst/>
            </a:prstGeom>
            <a:effectLst/>
          </p:spPr>
        </p:pic>
        <p:pic>
          <p:nvPicPr>
            <p:cNvPr id="842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604280" y="2334645"/>
              <a:ext cx="612888" cy="103181"/>
            </a:xfrm>
            <a:prstGeom prst="rect">
              <a:avLst/>
            </a:prstGeom>
            <a:effectLst/>
          </p:spPr>
        </p:pic>
        <p:pic>
          <p:nvPicPr>
            <p:cNvPr id="844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444843" y="1998470"/>
              <a:ext cx="500671" cy="861029"/>
            </a:xfrm>
            <a:prstGeom prst="rect">
              <a:avLst/>
            </a:prstGeom>
            <a:effectLst/>
          </p:spPr>
        </p:pic>
        <p:pic>
          <p:nvPicPr>
            <p:cNvPr id="846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562638" y="2215943"/>
              <a:ext cx="804559" cy="1590986"/>
            </a:xfrm>
            <a:prstGeom prst="rect">
              <a:avLst/>
            </a:prstGeom>
            <a:effectLst/>
          </p:spPr>
        </p:pic>
        <p:pic>
          <p:nvPicPr>
            <p:cNvPr id="848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362396" y="2864475"/>
              <a:ext cx="648816" cy="752645"/>
            </a:xfrm>
            <a:prstGeom prst="rect">
              <a:avLst/>
            </a:prstGeom>
            <a:effectLst/>
          </p:spPr>
        </p:pic>
        <p:pic>
          <p:nvPicPr>
            <p:cNvPr id="850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817234" y="2299701"/>
              <a:ext cx="577312" cy="774468"/>
            </a:xfrm>
            <a:prstGeom prst="rect">
              <a:avLst/>
            </a:prstGeom>
            <a:effectLst/>
          </p:spPr>
        </p:pic>
        <p:pic>
          <p:nvPicPr>
            <p:cNvPr id="852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988663" y="1847938"/>
              <a:ext cx="549922" cy="2023590"/>
            </a:xfrm>
            <a:prstGeom prst="rect">
              <a:avLst/>
            </a:prstGeom>
            <a:effectLst/>
          </p:spPr>
        </p:pic>
        <p:pic>
          <p:nvPicPr>
            <p:cNvPr id="854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305740" y="4101988"/>
              <a:ext cx="4996808" cy="290877"/>
            </a:xfrm>
            <a:prstGeom prst="rect">
              <a:avLst/>
            </a:prstGeom>
            <a:effectLst/>
          </p:spPr>
        </p:pic>
        <p:pic>
          <p:nvPicPr>
            <p:cNvPr id="856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806411" y="4602511"/>
              <a:ext cx="394373" cy="1027560"/>
            </a:xfrm>
            <a:prstGeom prst="rect">
              <a:avLst/>
            </a:prstGeom>
            <a:effectLst/>
          </p:spPr>
        </p:pic>
        <p:pic>
          <p:nvPicPr>
            <p:cNvPr id="858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948236" y="5474347"/>
              <a:ext cx="482554" cy="102539"/>
            </a:xfrm>
            <a:prstGeom prst="rect">
              <a:avLst/>
            </a:prstGeom>
            <a:effectLst/>
          </p:spPr>
        </p:pic>
        <p:pic>
          <p:nvPicPr>
            <p:cNvPr id="860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523248" y="4830339"/>
              <a:ext cx="574561" cy="198884"/>
            </a:xfrm>
            <a:prstGeom prst="rect">
              <a:avLst/>
            </a:prstGeom>
            <a:effectLst/>
          </p:spPr>
        </p:pic>
        <p:pic>
          <p:nvPicPr>
            <p:cNvPr id="862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413141" y="4416331"/>
              <a:ext cx="696686" cy="743218"/>
            </a:xfrm>
            <a:prstGeom prst="rect">
              <a:avLst/>
            </a:prstGeom>
            <a:effectLst/>
          </p:spPr>
        </p:pic>
        <p:pic>
          <p:nvPicPr>
            <p:cNvPr id="864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305277" y="4224659"/>
              <a:ext cx="827554" cy="152873"/>
            </a:xfrm>
            <a:prstGeom prst="rect">
              <a:avLst/>
            </a:prstGeom>
            <a:effectLst/>
          </p:spPr>
        </p:pic>
        <p:pic>
          <p:nvPicPr>
            <p:cNvPr id="866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274609" y="4406047"/>
              <a:ext cx="766223" cy="124828"/>
            </a:xfrm>
            <a:prstGeom prst="rect">
              <a:avLst/>
            </a:prstGeom>
            <a:effectLst/>
          </p:spPr>
        </p:pic>
        <p:pic>
          <p:nvPicPr>
            <p:cNvPr id="868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020848" y="4141557"/>
              <a:ext cx="380319" cy="585001"/>
            </a:xfrm>
            <a:prstGeom prst="rect">
              <a:avLst/>
            </a:prstGeom>
            <a:effectLst/>
          </p:spPr>
        </p:pic>
        <p:pic>
          <p:nvPicPr>
            <p:cNvPr id="870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115322" y="4262993"/>
              <a:ext cx="646189" cy="1212837"/>
            </a:xfrm>
            <a:prstGeom prst="rect">
              <a:avLst/>
            </a:prstGeom>
            <a:effectLst/>
          </p:spPr>
        </p:pic>
        <p:pic>
          <p:nvPicPr>
            <p:cNvPr id="872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597710" y="4755603"/>
              <a:ext cx="616152" cy="528725"/>
            </a:xfrm>
            <a:prstGeom prst="rect">
              <a:avLst/>
            </a:prstGeom>
            <a:effectLst/>
          </p:spPr>
        </p:pic>
        <p:pic>
          <p:nvPicPr>
            <p:cNvPr id="874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099479" y="4239995"/>
              <a:ext cx="681730" cy="666559"/>
            </a:xfrm>
            <a:prstGeom prst="rect">
              <a:avLst/>
            </a:prstGeom>
            <a:effectLst/>
          </p:spPr>
        </p:pic>
        <p:pic>
          <p:nvPicPr>
            <p:cNvPr id="876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-865484" y="6885056"/>
              <a:ext cx="681889" cy="1203233"/>
            </a:xfrm>
            <a:prstGeom prst="rect">
              <a:avLst/>
            </a:prstGeom>
            <a:effectLst/>
          </p:spPr>
        </p:pic>
        <p:pic>
          <p:nvPicPr>
            <p:cNvPr id="878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-183135" y="6455704"/>
              <a:ext cx="229546" cy="743225"/>
            </a:xfrm>
            <a:prstGeom prst="rect">
              <a:avLst/>
            </a:prstGeom>
            <a:effectLst/>
          </p:spPr>
        </p:pic>
        <p:pic>
          <p:nvPicPr>
            <p:cNvPr id="880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64" y="7214729"/>
              <a:ext cx="720221" cy="137542"/>
            </a:xfrm>
            <a:prstGeom prst="rect">
              <a:avLst/>
            </a:prstGeom>
            <a:effectLst/>
          </p:spPr>
        </p:pic>
        <p:pic>
          <p:nvPicPr>
            <p:cNvPr id="882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5194" y="7506070"/>
              <a:ext cx="666558" cy="160546"/>
            </a:xfrm>
            <a:prstGeom prst="rect">
              <a:avLst/>
            </a:prstGeom>
            <a:effectLst/>
          </p:spPr>
        </p:pic>
        <p:pic>
          <p:nvPicPr>
            <p:cNvPr id="884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347915" y="5773364"/>
              <a:ext cx="553873" cy="1380581"/>
            </a:xfrm>
            <a:prstGeom prst="rect">
              <a:avLst/>
            </a:prstGeom>
            <a:effectLst/>
          </p:spPr>
        </p:pic>
        <p:pic>
          <p:nvPicPr>
            <p:cNvPr id="886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978913" y="6733930"/>
              <a:ext cx="520885" cy="549342"/>
            </a:xfrm>
            <a:prstGeom prst="rect">
              <a:avLst/>
            </a:prstGeom>
            <a:effectLst/>
          </p:spPr>
        </p:pic>
        <p:pic>
          <p:nvPicPr>
            <p:cNvPr id="888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319560" y="7407869"/>
              <a:ext cx="1379575" cy="182074"/>
            </a:xfrm>
            <a:prstGeom prst="rect">
              <a:avLst/>
            </a:prstGeom>
            <a:effectLst/>
          </p:spPr>
        </p:pic>
        <p:pic>
          <p:nvPicPr>
            <p:cNvPr id="890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664572" y="7536736"/>
              <a:ext cx="198881" cy="927231"/>
            </a:xfrm>
            <a:prstGeom prst="rect">
              <a:avLst/>
            </a:prstGeom>
            <a:effectLst/>
          </p:spPr>
        </p:pic>
        <p:pic>
          <p:nvPicPr>
            <p:cNvPr id="892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986572" y="7506062"/>
              <a:ext cx="304207" cy="1105324"/>
            </a:xfrm>
            <a:prstGeom prst="rect">
              <a:avLst/>
            </a:prstGeom>
            <a:effectLst/>
          </p:spPr>
        </p:pic>
        <p:pic>
          <p:nvPicPr>
            <p:cNvPr id="894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572564" y="7920080"/>
              <a:ext cx="559219" cy="168209"/>
            </a:xfrm>
            <a:prstGeom prst="rect">
              <a:avLst/>
            </a:prstGeom>
            <a:effectLst/>
          </p:spPr>
        </p:pic>
        <p:pic>
          <p:nvPicPr>
            <p:cNvPr id="896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905418" y="5704356"/>
              <a:ext cx="782739" cy="2767270"/>
            </a:xfrm>
            <a:prstGeom prst="rect">
              <a:avLst/>
            </a:prstGeom>
            <a:effectLst/>
          </p:spPr>
        </p:pic>
        <p:pic>
          <p:nvPicPr>
            <p:cNvPr id="898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838841" y="5980361"/>
              <a:ext cx="830673" cy="1043657"/>
            </a:xfrm>
            <a:prstGeom prst="rect">
              <a:avLst/>
            </a:prstGeom>
            <a:effectLst/>
          </p:spPr>
        </p:pic>
        <p:pic>
          <p:nvPicPr>
            <p:cNvPr id="900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765281" y="5811691"/>
              <a:ext cx="896560" cy="129877"/>
            </a:xfrm>
            <a:prstGeom prst="rect">
              <a:avLst/>
            </a:prstGeom>
            <a:effectLst/>
          </p:spPr>
        </p:pic>
        <p:pic>
          <p:nvPicPr>
            <p:cNvPr id="902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251608" y="6854185"/>
              <a:ext cx="2736596" cy="390746"/>
            </a:xfrm>
            <a:prstGeom prst="rect">
              <a:avLst/>
            </a:prstGeom>
            <a:effectLst/>
          </p:spPr>
        </p:pic>
        <p:pic>
          <p:nvPicPr>
            <p:cNvPr id="904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3558277" y="7322065"/>
              <a:ext cx="99207" cy="881947"/>
            </a:xfrm>
            <a:prstGeom prst="rect">
              <a:avLst/>
            </a:prstGeom>
            <a:effectLst/>
          </p:spPr>
        </p:pic>
        <p:pic>
          <p:nvPicPr>
            <p:cNvPr id="906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3910948" y="7797401"/>
              <a:ext cx="620559" cy="135471"/>
            </a:xfrm>
            <a:prstGeom prst="rect">
              <a:avLst/>
            </a:prstGeom>
            <a:effectLst/>
          </p:spPr>
        </p:pic>
        <p:pic>
          <p:nvPicPr>
            <p:cNvPr id="908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4723642" y="7368066"/>
              <a:ext cx="490212" cy="605215"/>
            </a:xfrm>
            <a:prstGeom prst="rect">
              <a:avLst/>
            </a:prstGeom>
            <a:effectLst/>
          </p:spPr>
        </p:pic>
        <p:pic>
          <p:nvPicPr>
            <p:cNvPr id="910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478302" y="7207062"/>
              <a:ext cx="735553" cy="129872"/>
            </a:xfrm>
            <a:prstGeom prst="rect">
              <a:avLst/>
            </a:prstGeom>
            <a:effectLst/>
          </p:spPr>
        </p:pic>
        <p:pic>
          <p:nvPicPr>
            <p:cNvPr id="912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186641" y="7002439"/>
              <a:ext cx="410557" cy="522512"/>
            </a:xfrm>
            <a:prstGeom prst="rect">
              <a:avLst/>
            </a:prstGeom>
            <a:effectLst/>
          </p:spPr>
        </p:pic>
        <p:pic>
          <p:nvPicPr>
            <p:cNvPr id="914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5305982" y="7069054"/>
              <a:ext cx="513557" cy="1014283"/>
            </a:xfrm>
            <a:prstGeom prst="rect">
              <a:avLst/>
            </a:prstGeom>
            <a:effectLst/>
          </p:spPr>
        </p:pic>
        <p:pic>
          <p:nvPicPr>
            <p:cNvPr id="916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5726681" y="7559737"/>
              <a:ext cx="483861" cy="448087"/>
            </a:xfrm>
            <a:prstGeom prst="rect">
              <a:avLst/>
            </a:prstGeom>
            <a:effectLst/>
          </p:spPr>
        </p:pic>
        <p:pic>
          <p:nvPicPr>
            <p:cNvPr id="918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6127754" y="7170208"/>
              <a:ext cx="358794" cy="450397"/>
            </a:xfrm>
            <a:prstGeom prst="rect">
              <a:avLst/>
            </a:prstGeom>
            <a:effectLst/>
          </p:spPr>
        </p:pic>
        <p:pic>
          <p:nvPicPr>
            <p:cNvPr id="920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6172664" y="5597019"/>
              <a:ext cx="598911" cy="249894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Drawing"/>
          <p:cNvGrpSpPr/>
          <p:nvPr/>
        </p:nvGrpSpPr>
        <p:grpSpPr>
          <a:xfrm>
            <a:off x="421411" y="460234"/>
            <a:ext cx="10511278" cy="9114544"/>
            <a:chOff x="-2821026" y="-889129"/>
            <a:chExt cx="10511276" cy="9114543"/>
          </a:xfrm>
        </p:grpSpPr>
        <p:pic>
          <p:nvPicPr>
            <p:cNvPr id="924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51567" y="-38101"/>
              <a:ext cx="1290303" cy="1816579"/>
            </a:xfrm>
            <a:prstGeom prst="rect">
              <a:avLst/>
            </a:prstGeom>
            <a:effectLst/>
          </p:spPr>
        </p:pic>
        <p:pic>
          <p:nvPicPr>
            <p:cNvPr id="926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126167" y="797575"/>
              <a:ext cx="543889" cy="117358"/>
            </a:xfrm>
            <a:prstGeom prst="rect">
              <a:avLst/>
            </a:prstGeom>
            <a:effectLst/>
          </p:spPr>
        </p:pic>
        <p:pic>
          <p:nvPicPr>
            <p:cNvPr id="928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604815" y="1518265"/>
              <a:ext cx="666560" cy="712859"/>
            </a:xfrm>
            <a:prstGeom prst="rect">
              <a:avLst/>
            </a:prstGeom>
            <a:effectLst/>
          </p:spPr>
        </p:pic>
        <p:pic>
          <p:nvPicPr>
            <p:cNvPr id="930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5918" y="743911"/>
              <a:ext cx="1105854" cy="137542"/>
            </a:xfrm>
            <a:prstGeom prst="rect">
              <a:avLst/>
            </a:prstGeom>
            <a:effectLst/>
          </p:spPr>
        </p:pic>
        <p:pic>
          <p:nvPicPr>
            <p:cNvPr id="932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99537" y="1035250"/>
              <a:ext cx="858236" cy="206555"/>
            </a:xfrm>
            <a:prstGeom prst="rect">
              <a:avLst/>
            </a:prstGeom>
            <a:effectLst/>
          </p:spPr>
        </p:pic>
        <p:pic>
          <p:nvPicPr>
            <p:cNvPr id="934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39917" y="165340"/>
              <a:ext cx="1011555" cy="1223904"/>
            </a:xfrm>
            <a:prstGeom prst="rect">
              <a:avLst/>
            </a:prstGeom>
            <a:effectLst/>
          </p:spPr>
        </p:pic>
        <p:pic>
          <p:nvPicPr>
            <p:cNvPr id="936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94570" y="-229780"/>
              <a:ext cx="1195569" cy="166176"/>
            </a:xfrm>
            <a:prstGeom prst="rect">
              <a:avLst/>
            </a:prstGeom>
            <a:effectLst/>
          </p:spPr>
        </p:pic>
        <p:pic>
          <p:nvPicPr>
            <p:cNvPr id="938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406403" y="-850691"/>
              <a:ext cx="964104" cy="962280"/>
            </a:xfrm>
            <a:prstGeom prst="rect">
              <a:avLst/>
            </a:prstGeom>
            <a:effectLst/>
          </p:spPr>
        </p:pic>
        <p:pic>
          <p:nvPicPr>
            <p:cNvPr id="940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366605" y="-559446"/>
              <a:ext cx="1555907" cy="2460595"/>
            </a:xfrm>
            <a:prstGeom prst="rect">
              <a:avLst/>
            </a:prstGeom>
            <a:effectLst/>
          </p:spPr>
        </p:pic>
        <p:pic>
          <p:nvPicPr>
            <p:cNvPr id="942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338503" y="713257"/>
              <a:ext cx="1258697" cy="1057549"/>
            </a:xfrm>
            <a:prstGeom prst="rect">
              <a:avLst/>
            </a:prstGeom>
            <a:effectLst/>
          </p:spPr>
        </p:pic>
        <p:pic>
          <p:nvPicPr>
            <p:cNvPr id="944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377514" y="-323639"/>
              <a:ext cx="825364" cy="1228096"/>
            </a:xfrm>
            <a:prstGeom prst="rect">
              <a:avLst/>
            </a:prstGeom>
            <a:effectLst/>
          </p:spPr>
        </p:pic>
        <p:pic>
          <p:nvPicPr>
            <p:cNvPr id="946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2165934" y="2897822"/>
              <a:ext cx="1330660" cy="1824722"/>
            </a:xfrm>
            <a:prstGeom prst="rect">
              <a:avLst/>
            </a:prstGeom>
            <a:effectLst/>
          </p:spPr>
        </p:pic>
        <p:pic>
          <p:nvPicPr>
            <p:cNvPr id="948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2199522" y="3772312"/>
              <a:ext cx="628221" cy="99208"/>
            </a:xfrm>
            <a:prstGeom prst="rect">
              <a:avLst/>
            </a:prstGeom>
            <a:effectLst/>
          </p:spPr>
        </p:pic>
        <p:pic>
          <p:nvPicPr>
            <p:cNvPr id="950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1662845" y="3710974"/>
              <a:ext cx="1003908" cy="942564"/>
            </a:xfrm>
            <a:prstGeom prst="rect">
              <a:avLst/>
            </a:prstGeom>
            <a:effectLst/>
          </p:spPr>
        </p:pic>
        <p:pic>
          <p:nvPicPr>
            <p:cNvPr id="952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822787" y="3910321"/>
              <a:ext cx="376753" cy="522725"/>
            </a:xfrm>
            <a:prstGeom prst="rect">
              <a:avLst/>
            </a:prstGeom>
            <a:effectLst/>
          </p:spPr>
        </p:pic>
        <p:pic>
          <p:nvPicPr>
            <p:cNvPr id="954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298138" y="3760403"/>
              <a:ext cx="1164900" cy="670180"/>
            </a:xfrm>
            <a:prstGeom prst="rect">
              <a:avLst/>
            </a:prstGeom>
            <a:effectLst/>
          </p:spPr>
        </p:pic>
        <p:pic>
          <p:nvPicPr>
            <p:cNvPr id="956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87388" y="2617568"/>
              <a:ext cx="670711" cy="1823493"/>
            </a:xfrm>
            <a:prstGeom prst="rect">
              <a:avLst/>
            </a:prstGeom>
            <a:effectLst/>
          </p:spPr>
        </p:pic>
        <p:pic>
          <p:nvPicPr>
            <p:cNvPr id="958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50886" y="3586988"/>
              <a:ext cx="812234" cy="947525"/>
            </a:xfrm>
            <a:prstGeom prst="rect">
              <a:avLst/>
            </a:prstGeom>
            <a:effectLst/>
          </p:spPr>
        </p:pic>
        <p:pic>
          <p:nvPicPr>
            <p:cNvPr id="960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633150" y="3457978"/>
              <a:ext cx="694668" cy="828273"/>
            </a:xfrm>
            <a:prstGeom prst="rect">
              <a:avLst/>
            </a:prstGeom>
            <a:effectLst/>
          </p:spPr>
        </p:pic>
        <p:pic>
          <p:nvPicPr>
            <p:cNvPr id="962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428380" y="3489939"/>
              <a:ext cx="1877479" cy="764928"/>
            </a:xfrm>
            <a:prstGeom prst="rect">
              <a:avLst/>
            </a:prstGeom>
            <a:effectLst/>
          </p:spPr>
        </p:pic>
        <p:pic>
          <p:nvPicPr>
            <p:cNvPr id="964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352313" y="2560958"/>
              <a:ext cx="571456" cy="1787750"/>
            </a:xfrm>
            <a:prstGeom prst="rect">
              <a:avLst/>
            </a:prstGeom>
            <a:effectLst/>
          </p:spPr>
        </p:pic>
        <p:pic>
          <p:nvPicPr>
            <p:cNvPr id="966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804656" y="3074629"/>
              <a:ext cx="1877926" cy="1376867"/>
            </a:xfrm>
            <a:prstGeom prst="rect">
              <a:avLst/>
            </a:prstGeom>
            <a:effectLst/>
          </p:spPr>
        </p:pic>
        <p:pic>
          <p:nvPicPr>
            <p:cNvPr id="968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97028" y="-889130"/>
              <a:ext cx="787455" cy="815286"/>
            </a:xfrm>
            <a:prstGeom prst="rect">
              <a:avLst/>
            </a:prstGeom>
            <a:effectLst/>
          </p:spPr>
        </p:pic>
        <p:pic>
          <p:nvPicPr>
            <p:cNvPr id="970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2621295" y="4953011"/>
              <a:ext cx="942659" cy="1095895"/>
            </a:xfrm>
            <a:prstGeom prst="rect">
              <a:avLst/>
            </a:prstGeom>
            <a:effectLst/>
          </p:spPr>
        </p:pic>
        <p:pic>
          <p:nvPicPr>
            <p:cNvPr id="972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2720868" y="5505016"/>
              <a:ext cx="551558" cy="283219"/>
            </a:xfrm>
            <a:prstGeom prst="rect">
              <a:avLst/>
            </a:prstGeom>
            <a:effectLst/>
          </p:spPr>
        </p:pic>
        <p:pic>
          <p:nvPicPr>
            <p:cNvPr id="974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2138182" y="5811690"/>
              <a:ext cx="352218" cy="753648"/>
            </a:xfrm>
            <a:prstGeom prst="rect">
              <a:avLst/>
            </a:prstGeom>
            <a:effectLst/>
          </p:spPr>
        </p:pic>
        <p:pic>
          <p:nvPicPr>
            <p:cNvPr id="976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2266079" y="5665836"/>
              <a:ext cx="244990" cy="743409"/>
            </a:xfrm>
            <a:prstGeom prst="rect">
              <a:avLst/>
            </a:prstGeom>
            <a:effectLst/>
          </p:spPr>
        </p:pic>
        <p:pic>
          <p:nvPicPr>
            <p:cNvPr id="978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1441776" y="5114014"/>
              <a:ext cx="667826" cy="835220"/>
            </a:xfrm>
            <a:prstGeom prst="rect">
              <a:avLst/>
            </a:prstGeom>
            <a:effectLst/>
          </p:spPr>
        </p:pic>
        <p:pic>
          <p:nvPicPr>
            <p:cNvPr id="980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566482" y="4760717"/>
              <a:ext cx="490215" cy="1076851"/>
            </a:xfrm>
            <a:prstGeom prst="rect">
              <a:avLst/>
            </a:prstGeom>
            <a:effectLst/>
          </p:spPr>
        </p:pic>
        <p:pic>
          <p:nvPicPr>
            <p:cNvPr id="982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405477" y="5765696"/>
              <a:ext cx="474881" cy="160540"/>
            </a:xfrm>
            <a:prstGeom prst="rect">
              <a:avLst/>
            </a:prstGeom>
            <a:effectLst/>
          </p:spPr>
        </p:pic>
        <p:pic>
          <p:nvPicPr>
            <p:cNvPr id="984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76778" y="513701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986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38113" y="555869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988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10162" y="4911949"/>
              <a:ext cx="484952" cy="784283"/>
            </a:xfrm>
            <a:prstGeom prst="rect">
              <a:avLst/>
            </a:prstGeom>
            <a:effectLst/>
          </p:spPr>
        </p:pic>
        <p:pic>
          <p:nvPicPr>
            <p:cNvPr id="990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681084" y="5045009"/>
              <a:ext cx="512036" cy="651222"/>
            </a:xfrm>
            <a:prstGeom prst="rect">
              <a:avLst/>
            </a:prstGeom>
            <a:effectLst/>
          </p:spPr>
        </p:pic>
        <p:pic>
          <p:nvPicPr>
            <p:cNvPr id="992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262586" y="4439333"/>
              <a:ext cx="419039" cy="1274408"/>
            </a:xfrm>
            <a:prstGeom prst="rect">
              <a:avLst/>
            </a:prstGeom>
            <a:effectLst/>
          </p:spPr>
        </p:pic>
        <p:pic>
          <p:nvPicPr>
            <p:cNvPr id="994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901005" y="5212221"/>
              <a:ext cx="480479" cy="448912"/>
            </a:xfrm>
            <a:prstGeom prst="rect">
              <a:avLst/>
            </a:prstGeom>
            <a:effectLst/>
          </p:spPr>
        </p:pic>
        <p:pic>
          <p:nvPicPr>
            <p:cNvPr id="996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381937" y="5052673"/>
              <a:ext cx="605221" cy="532811"/>
            </a:xfrm>
            <a:prstGeom prst="rect">
              <a:avLst/>
            </a:prstGeom>
            <a:effectLst/>
          </p:spPr>
        </p:pic>
        <p:pic>
          <p:nvPicPr>
            <p:cNvPr id="998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936513" y="4953012"/>
              <a:ext cx="196321" cy="744608"/>
            </a:xfrm>
            <a:prstGeom prst="rect">
              <a:avLst/>
            </a:prstGeom>
            <a:effectLst/>
          </p:spPr>
        </p:pic>
        <p:pic>
          <p:nvPicPr>
            <p:cNvPr id="1000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818721" y="4607999"/>
              <a:ext cx="168442" cy="283221"/>
            </a:xfrm>
            <a:prstGeom prst="rect">
              <a:avLst/>
            </a:prstGeom>
            <a:effectLst/>
          </p:spPr>
        </p:pic>
        <p:pic>
          <p:nvPicPr>
            <p:cNvPr id="1002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235179" y="4170992"/>
              <a:ext cx="188994" cy="1532907"/>
            </a:xfrm>
            <a:prstGeom prst="rect">
              <a:avLst/>
            </a:prstGeom>
            <a:effectLst/>
          </p:spPr>
        </p:pic>
        <p:pic>
          <p:nvPicPr>
            <p:cNvPr id="1004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777309" y="5068014"/>
              <a:ext cx="99203" cy="612881"/>
            </a:xfrm>
            <a:prstGeom prst="rect">
              <a:avLst/>
            </a:prstGeom>
            <a:effectLst/>
          </p:spPr>
        </p:pic>
        <p:pic>
          <p:nvPicPr>
            <p:cNvPr id="1006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895623" y="4868676"/>
              <a:ext cx="643547" cy="81313"/>
            </a:xfrm>
            <a:prstGeom prst="rect">
              <a:avLst/>
            </a:prstGeom>
            <a:effectLst/>
          </p:spPr>
        </p:pic>
        <p:pic>
          <p:nvPicPr>
            <p:cNvPr id="1008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777308" y="4585000"/>
              <a:ext cx="129875" cy="359880"/>
            </a:xfrm>
            <a:prstGeom prst="rect">
              <a:avLst/>
            </a:prstGeom>
            <a:effectLst/>
          </p:spPr>
        </p:pic>
        <p:pic>
          <p:nvPicPr>
            <p:cNvPr id="1010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038468" y="5082609"/>
              <a:ext cx="535733" cy="616268"/>
            </a:xfrm>
            <a:prstGeom prst="rect">
              <a:avLst/>
            </a:prstGeom>
            <a:effectLst/>
          </p:spPr>
        </p:pic>
        <p:pic>
          <p:nvPicPr>
            <p:cNvPr id="1012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620662" y="4331998"/>
              <a:ext cx="812219" cy="1341611"/>
            </a:xfrm>
            <a:prstGeom prst="rect">
              <a:avLst/>
            </a:prstGeom>
            <a:effectLst/>
          </p:spPr>
        </p:pic>
        <p:pic>
          <p:nvPicPr>
            <p:cNvPr id="1014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2821027" y="6890377"/>
              <a:ext cx="1395398" cy="1113580"/>
            </a:xfrm>
            <a:prstGeom prst="rect">
              <a:avLst/>
            </a:prstGeom>
            <a:effectLst/>
          </p:spPr>
        </p:pic>
        <p:pic>
          <p:nvPicPr>
            <p:cNvPr id="1016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2736193" y="7375733"/>
              <a:ext cx="459543" cy="83868"/>
            </a:xfrm>
            <a:prstGeom prst="rect">
              <a:avLst/>
            </a:prstGeom>
            <a:effectLst/>
          </p:spPr>
        </p:pic>
        <p:pic>
          <p:nvPicPr>
            <p:cNvPr id="1018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-2214856" y="7667064"/>
              <a:ext cx="597562" cy="558350"/>
            </a:xfrm>
            <a:prstGeom prst="rect">
              <a:avLst/>
            </a:prstGeom>
            <a:effectLst/>
          </p:spPr>
        </p:pic>
        <p:pic>
          <p:nvPicPr>
            <p:cNvPr id="1020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-1087833" y="7030715"/>
              <a:ext cx="779340" cy="750049"/>
            </a:xfrm>
            <a:prstGeom prst="rect">
              <a:avLst/>
            </a:prstGeom>
            <a:effectLst/>
          </p:spPr>
        </p:pic>
        <p:pic>
          <p:nvPicPr>
            <p:cNvPr id="1022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-259805" y="6754412"/>
              <a:ext cx="482553" cy="1100555"/>
            </a:xfrm>
            <a:prstGeom prst="rect">
              <a:avLst/>
            </a:prstGeom>
            <a:effectLst/>
          </p:spPr>
        </p:pic>
        <p:pic>
          <p:nvPicPr>
            <p:cNvPr id="1024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-282815" y="7713063"/>
              <a:ext cx="559223" cy="129880"/>
            </a:xfrm>
            <a:prstGeom prst="rect">
              <a:avLst/>
            </a:prstGeom>
            <a:effectLst/>
          </p:spPr>
        </p:pic>
        <p:pic>
          <p:nvPicPr>
            <p:cNvPr id="1026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68118" y="698472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028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52784" y="735273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030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141488" y="6777717"/>
              <a:ext cx="714290" cy="720224"/>
            </a:xfrm>
            <a:prstGeom prst="rect">
              <a:avLst/>
            </a:prstGeom>
            <a:effectLst/>
          </p:spPr>
        </p:pic>
        <p:pic>
          <p:nvPicPr>
            <p:cNvPr id="1032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897134" y="6846712"/>
              <a:ext cx="1019391" cy="1079391"/>
            </a:xfrm>
            <a:prstGeom prst="rect">
              <a:avLst/>
            </a:prstGeom>
            <a:effectLst/>
          </p:spPr>
        </p:pic>
        <p:pic>
          <p:nvPicPr>
            <p:cNvPr id="1034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898927" y="6680264"/>
              <a:ext cx="1302910" cy="715016"/>
            </a:xfrm>
            <a:prstGeom prst="rect">
              <a:avLst/>
            </a:prstGeom>
            <a:effectLst/>
          </p:spPr>
        </p:pic>
        <p:pic>
          <p:nvPicPr>
            <p:cNvPr id="1036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110581" y="6875852"/>
              <a:ext cx="574260" cy="475051"/>
            </a:xfrm>
            <a:prstGeom prst="rect">
              <a:avLst/>
            </a:prstGeom>
            <a:effectLst/>
          </p:spPr>
        </p:pic>
        <p:pic>
          <p:nvPicPr>
            <p:cNvPr id="1038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663048" y="6678041"/>
              <a:ext cx="543142" cy="647216"/>
            </a:xfrm>
            <a:prstGeom prst="rect">
              <a:avLst/>
            </a:prstGeom>
            <a:effectLst/>
          </p:spPr>
        </p:pic>
        <p:pic>
          <p:nvPicPr>
            <p:cNvPr id="1040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265461" y="6739382"/>
              <a:ext cx="132396" cy="676559"/>
            </a:xfrm>
            <a:prstGeom prst="rect">
              <a:avLst/>
            </a:prstGeom>
            <a:effectLst/>
          </p:spPr>
        </p:pic>
        <p:pic>
          <p:nvPicPr>
            <p:cNvPr id="1042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153219" y="611070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044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349807" y="6110702"/>
              <a:ext cx="609945" cy="1273575"/>
            </a:xfrm>
            <a:prstGeom prst="rect">
              <a:avLst/>
            </a:prstGeom>
            <a:effectLst/>
          </p:spPr>
        </p:pic>
        <p:pic>
          <p:nvPicPr>
            <p:cNvPr id="1046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026994" y="6969380"/>
              <a:ext cx="612891" cy="351789"/>
            </a:xfrm>
            <a:prstGeom prst="rect">
              <a:avLst/>
            </a:prstGeom>
            <a:effectLst/>
          </p:spPr>
        </p:pic>
        <p:pic>
          <p:nvPicPr>
            <p:cNvPr id="1048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551756" y="5760474"/>
              <a:ext cx="1138495" cy="1730400"/>
            </a:xfrm>
            <a:prstGeom prst="rect">
              <a:avLst/>
            </a:prstGeom>
            <a:effectLst/>
          </p:spPr>
        </p:pic>
        <p:pic>
          <p:nvPicPr>
            <p:cNvPr id="1050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111340" y="7176395"/>
              <a:ext cx="76201" cy="168203"/>
            </a:xfrm>
            <a:prstGeom prst="rect">
              <a:avLst/>
            </a:prstGeom>
            <a:effectLst/>
          </p:spPr>
        </p:pic>
        <p:pic>
          <p:nvPicPr>
            <p:cNvPr id="1052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061289" y="6616775"/>
              <a:ext cx="448266" cy="63583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4" name="Drawing"/>
          <p:cNvGrpSpPr/>
          <p:nvPr/>
        </p:nvGrpSpPr>
        <p:grpSpPr>
          <a:xfrm>
            <a:off x="1467125" y="337574"/>
            <a:ext cx="9683735" cy="8532733"/>
            <a:chOff x="-1046962" y="-375441"/>
            <a:chExt cx="9683733" cy="8532732"/>
          </a:xfrm>
        </p:grpSpPr>
        <p:pic>
          <p:nvPicPr>
            <p:cNvPr id="1056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046963" y="-68768"/>
              <a:ext cx="1085701" cy="1471571"/>
            </a:xfrm>
            <a:prstGeom prst="rect">
              <a:avLst/>
            </a:prstGeom>
            <a:effectLst/>
          </p:spPr>
        </p:pic>
        <p:pic>
          <p:nvPicPr>
            <p:cNvPr id="1058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995820" y="483235"/>
              <a:ext cx="651223" cy="243033"/>
            </a:xfrm>
            <a:prstGeom prst="rect">
              <a:avLst/>
            </a:prstGeom>
            <a:effectLst/>
          </p:spPr>
        </p:pic>
        <p:pic>
          <p:nvPicPr>
            <p:cNvPr id="1060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90479" y="927912"/>
              <a:ext cx="842902" cy="948706"/>
            </a:xfrm>
            <a:prstGeom prst="rect">
              <a:avLst/>
            </a:prstGeom>
            <a:effectLst/>
          </p:spPr>
        </p:pic>
        <p:pic>
          <p:nvPicPr>
            <p:cNvPr id="1062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4873" y="-182287"/>
              <a:ext cx="1344427" cy="1056080"/>
            </a:xfrm>
            <a:prstGeom prst="rect">
              <a:avLst/>
            </a:prstGeom>
            <a:effectLst/>
          </p:spPr>
        </p:pic>
        <p:pic>
          <p:nvPicPr>
            <p:cNvPr id="1064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10904" y="-375442"/>
              <a:ext cx="505545" cy="1555085"/>
            </a:xfrm>
            <a:prstGeom prst="rect">
              <a:avLst/>
            </a:prstGeom>
            <a:effectLst/>
          </p:spPr>
        </p:pic>
        <p:pic>
          <p:nvPicPr>
            <p:cNvPr id="1066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95239" y="1081254"/>
              <a:ext cx="551550" cy="122207"/>
            </a:xfrm>
            <a:prstGeom prst="rect">
              <a:avLst/>
            </a:prstGeom>
            <a:effectLst/>
          </p:spPr>
        </p:pic>
        <p:pic>
          <p:nvPicPr>
            <p:cNvPr id="1068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38256" y="529237"/>
              <a:ext cx="145216" cy="206552"/>
            </a:xfrm>
            <a:prstGeom prst="rect">
              <a:avLst/>
            </a:prstGeom>
            <a:effectLst/>
          </p:spPr>
        </p:pic>
        <p:pic>
          <p:nvPicPr>
            <p:cNvPr id="1070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23253" y="-183781"/>
              <a:ext cx="275555" cy="218543"/>
            </a:xfrm>
            <a:prstGeom prst="rect">
              <a:avLst/>
            </a:prstGeom>
            <a:effectLst/>
          </p:spPr>
        </p:pic>
        <p:pic>
          <p:nvPicPr>
            <p:cNvPr id="1072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56075" y="-314107"/>
              <a:ext cx="384421" cy="1617238"/>
            </a:xfrm>
            <a:prstGeom prst="rect">
              <a:avLst/>
            </a:prstGeom>
            <a:effectLst/>
          </p:spPr>
        </p:pic>
        <p:pic>
          <p:nvPicPr>
            <p:cNvPr id="1074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217627" y="851250"/>
              <a:ext cx="896566" cy="1080570"/>
            </a:xfrm>
            <a:prstGeom prst="rect">
              <a:avLst/>
            </a:prstGeom>
            <a:effectLst/>
          </p:spPr>
        </p:pic>
        <p:pic>
          <p:nvPicPr>
            <p:cNvPr id="1076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090141" y="233020"/>
              <a:ext cx="715027" cy="702105"/>
            </a:xfrm>
            <a:prstGeom prst="rect">
              <a:avLst/>
            </a:prstGeom>
            <a:effectLst/>
          </p:spPr>
        </p:pic>
        <p:pic>
          <p:nvPicPr>
            <p:cNvPr id="1078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083515" y="38566"/>
              <a:ext cx="679600" cy="957859"/>
            </a:xfrm>
            <a:prstGeom prst="rect">
              <a:avLst/>
            </a:prstGeom>
            <a:effectLst/>
          </p:spPr>
        </p:pic>
        <p:pic>
          <p:nvPicPr>
            <p:cNvPr id="1080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054360" y="329905"/>
              <a:ext cx="1057561" cy="137539"/>
            </a:xfrm>
            <a:prstGeom prst="rect">
              <a:avLst/>
            </a:prstGeom>
            <a:effectLst/>
          </p:spPr>
        </p:pic>
        <p:pic>
          <p:nvPicPr>
            <p:cNvPr id="1082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131029" y="682581"/>
              <a:ext cx="1042224" cy="260207"/>
            </a:xfrm>
            <a:prstGeom prst="rect">
              <a:avLst/>
            </a:prstGeom>
            <a:effectLst/>
          </p:spPr>
        </p:pic>
        <p:pic>
          <p:nvPicPr>
            <p:cNvPr id="1084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545038" y="-65505"/>
              <a:ext cx="1091733" cy="1368644"/>
            </a:xfrm>
            <a:prstGeom prst="rect">
              <a:avLst/>
            </a:prstGeom>
            <a:effectLst/>
          </p:spPr>
        </p:pic>
        <p:pic>
          <p:nvPicPr>
            <p:cNvPr id="1086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32368" y="2407613"/>
              <a:ext cx="833732" cy="1357503"/>
            </a:xfrm>
            <a:prstGeom prst="rect">
              <a:avLst/>
            </a:prstGeom>
            <a:effectLst/>
          </p:spPr>
        </p:pic>
        <p:pic>
          <p:nvPicPr>
            <p:cNvPr id="1088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43548" y="2093271"/>
              <a:ext cx="283227" cy="697235"/>
            </a:xfrm>
            <a:prstGeom prst="rect">
              <a:avLst/>
            </a:prstGeom>
            <a:effectLst/>
          </p:spPr>
        </p:pic>
        <p:pic>
          <p:nvPicPr>
            <p:cNvPr id="1090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725898" y="2514947"/>
              <a:ext cx="791265" cy="899714"/>
            </a:xfrm>
            <a:prstGeom prst="rect">
              <a:avLst/>
            </a:prstGeom>
            <a:effectLst/>
          </p:spPr>
        </p:pic>
        <p:pic>
          <p:nvPicPr>
            <p:cNvPr id="1092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850280" y="2415281"/>
              <a:ext cx="689747" cy="865813"/>
            </a:xfrm>
            <a:prstGeom prst="rect">
              <a:avLst/>
            </a:prstGeom>
            <a:effectLst/>
          </p:spPr>
        </p:pic>
        <p:pic>
          <p:nvPicPr>
            <p:cNvPr id="1094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156288" y="3181965"/>
              <a:ext cx="138622" cy="896564"/>
            </a:xfrm>
            <a:prstGeom prst="rect">
              <a:avLst/>
            </a:prstGeom>
            <a:effectLst/>
          </p:spPr>
        </p:pic>
        <p:pic>
          <p:nvPicPr>
            <p:cNvPr id="1096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884646" y="2208284"/>
              <a:ext cx="459542" cy="1325895"/>
            </a:xfrm>
            <a:prstGeom prst="rect">
              <a:avLst/>
            </a:prstGeom>
            <a:effectLst/>
          </p:spPr>
        </p:pic>
        <p:pic>
          <p:nvPicPr>
            <p:cNvPr id="1098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513316" y="1970603"/>
              <a:ext cx="237224" cy="605231"/>
            </a:xfrm>
            <a:prstGeom prst="rect">
              <a:avLst/>
            </a:prstGeom>
            <a:effectLst/>
          </p:spPr>
        </p:pic>
        <p:pic>
          <p:nvPicPr>
            <p:cNvPr id="1100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975892" y="2284944"/>
              <a:ext cx="740671" cy="1279912"/>
            </a:xfrm>
            <a:prstGeom prst="rect">
              <a:avLst/>
            </a:prstGeom>
            <a:effectLst/>
          </p:spPr>
        </p:pic>
        <p:pic>
          <p:nvPicPr>
            <p:cNvPr id="1102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031350" y="2277275"/>
              <a:ext cx="829526" cy="1309481"/>
            </a:xfrm>
            <a:prstGeom prst="rect">
              <a:avLst/>
            </a:prstGeom>
            <a:effectLst/>
          </p:spPr>
        </p:pic>
        <p:pic>
          <p:nvPicPr>
            <p:cNvPr id="1104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696040" y="4750943"/>
              <a:ext cx="719447" cy="1496471"/>
            </a:xfrm>
            <a:prstGeom prst="rect">
              <a:avLst/>
            </a:prstGeom>
            <a:effectLst/>
          </p:spPr>
        </p:pic>
        <p:pic>
          <p:nvPicPr>
            <p:cNvPr id="1106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32183" y="4863565"/>
              <a:ext cx="726146" cy="1225231"/>
            </a:xfrm>
            <a:prstGeom prst="rect">
              <a:avLst/>
            </a:prstGeom>
            <a:effectLst/>
          </p:spPr>
        </p:pic>
        <p:pic>
          <p:nvPicPr>
            <p:cNvPr id="1108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84863" y="5374678"/>
              <a:ext cx="459554" cy="114547"/>
            </a:xfrm>
            <a:prstGeom prst="rect">
              <a:avLst/>
            </a:prstGeom>
            <a:effectLst/>
          </p:spPr>
        </p:pic>
        <p:pic>
          <p:nvPicPr>
            <p:cNvPr id="1110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86051" y="4888507"/>
              <a:ext cx="1364900" cy="853726"/>
            </a:xfrm>
            <a:prstGeom prst="rect">
              <a:avLst/>
            </a:prstGeom>
            <a:effectLst/>
          </p:spPr>
        </p:pic>
        <p:pic>
          <p:nvPicPr>
            <p:cNvPr id="1112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914267" y="4423999"/>
              <a:ext cx="267883" cy="1529371"/>
            </a:xfrm>
            <a:prstGeom prst="rect">
              <a:avLst/>
            </a:prstGeom>
            <a:effectLst/>
          </p:spPr>
        </p:pic>
        <p:pic>
          <p:nvPicPr>
            <p:cNvPr id="1114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988819" y="4554330"/>
              <a:ext cx="873114" cy="1325912"/>
            </a:xfrm>
            <a:prstGeom prst="rect">
              <a:avLst/>
            </a:prstGeom>
            <a:effectLst/>
          </p:spPr>
        </p:pic>
        <p:pic>
          <p:nvPicPr>
            <p:cNvPr id="1116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922031" y="4572226"/>
              <a:ext cx="859643" cy="1377015"/>
            </a:xfrm>
            <a:prstGeom prst="rect">
              <a:avLst/>
            </a:prstGeom>
            <a:effectLst/>
          </p:spPr>
        </p:pic>
        <p:pic>
          <p:nvPicPr>
            <p:cNvPr id="1118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657951" y="5106348"/>
              <a:ext cx="674219" cy="275544"/>
            </a:xfrm>
            <a:prstGeom prst="rect">
              <a:avLst/>
            </a:prstGeom>
            <a:effectLst/>
          </p:spPr>
        </p:pic>
        <p:pic>
          <p:nvPicPr>
            <p:cNvPr id="1120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671842" y="4745881"/>
              <a:ext cx="845383" cy="1303022"/>
            </a:xfrm>
            <a:prstGeom prst="rect">
              <a:avLst/>
            </a:prstGeom>
            <a:effectLst/>
          </p:spPr>
        </p:pic>
        <p:pic>
          <p:nvPicPr>
            <p:cNvPr id="1122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336981" y="5321012"/>
              <a:ext cx="720224" cy="226170"/>
            </a:xfrm>
            <a:prstGeom prst="rect">
              <a:avLst/>
            </a:prstGeom>
            <a:effectLst/>
          </p:spPr>
        </p:pic>
        <p:pic>
          <p:nvPicPr>
            <p:cNvPr id="1124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950327" y="5244628"/>
              <a:ext cx="2613943" cy="698718"/>
            </a:xfrm>
            <a:prstGeom prst="rect">
              <a:avLst/>
            </a:prstGeom>
            <a:effectLst/>
          </p:spPr>
        </p:pic>
        <p:pic>
          <p:nvPicPr>
            <p:cNvPr id="1126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570012" y="6785386"/>
              <a:ext cx="470753" cy="1371905"/>
            </a:xfrm>
            <a:prstGeom prst="rect">
              <a:avLst/>
            </a:prstGeom>
            <a:effectLst/>
          </p:spPr>
        </p:pic>
        <p:pic>
          <p:nvPicPr>
            <p:cNvPr id="1128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5194" y="6532377"/>
              <a:ext cx="183550" cy="620561"/>
            </a:xfrm>
            <a:prstGeom prst="rect">
              <a:avLst/>
            </a:prstGeom>
            <a:effectLst/>
          </p:spPr>
        </p:pic>
        <p:pic>
          <p:nvPicPr>
            <p:cNvPr id="1130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33974" y="6892722"/>
              <a:ext cx="784793" cy="1080560"/>
            </a:xfrm>
            <a:prstGeom prst="rect">
              <a:avLst/>
            </a:prstGeom>
            <a:effectLst/>
          </p:spPr>
        </p:pic>
        <p:pic>
          <p:nvPicPr>
            <p:cNvPr id="1132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615568" y="6969391"/>
              <a:ext cx="656057" cy="97696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