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4.png"/><Relationship Id="rId3" Type="http://schemas.openxmlformats.org/officeDocument/2006/relationships/image" Target="../media/image505.png"/><Relationship Id="rId4" Type="http://schemas.openxmlformats.org/officeDocument/2006/relationships/image" Target="../media/image506.png"/><Relationship Id="rId5" Type="http://schemas.openxmlformats.org/officeDocument/2006/relationships/image" Target="../media/image507.png"/><Relationship Id="rId6" Type="http://schemas.openxmlformats.org/officeDocument/2006/relationships/image" Target="../media/image508.png"/><Relationship Id="rId7" Type="http://schemas.openxmlformats.org/officeDocument/2006/relationships/image" Target="../media/image509.png"/><Relationship Id="rId8" Type="http://schemas.openxmlformats.org/officeDocument/2006/relationships/image" Target="../media/image510.png"/><Relationship Id="rId9" Type="http://schemas.openxmlformats.org/officeDocument/2006/relationships/image" Target="../media/image511.png"/><Relationship Id="rId10" Type="http://schemas.openxmlformats.org/officeDocument/2006/relationships/image" Target="../media/image512.png"/><Relationship Id="rId11" Type="http://schemas.openxmlformats.org/officeDocument/2006/relationships/image" Target="../media/image513.png"/><Relationship Id="rId12" Type="http://schemas.openxmlformats.org/officeDocument/2006/relationships/image" Target="../media/image514.png"/><Relationship Id="rId13" Type="http://schemas.openxmlformats.org/officeDocument/2006/relationships/image" Target="../media/image515.png"/><Relationship Id="rId14" Type="http://schemas.openxmlformats.org/officeDocument/2006/relationships/image" Target="../media/image516.png"/><Relationship Id="rId15" Type="http://schemas.openxmlformats.org/officeDocument/2006/relationships/image" Target="../media/image517.png"/><Relationship Id="rId16" Type="http://schemas.openxmlformats.org/officeDocument/2006/relationships/image" Target="../media/image518.png"/><Relationship Id="rId17" Type="http://schemas.openxmlformats.org/officeDocument/2006/relationships/image" Target="../media/image519.png"/><Relationship Id="rId18" Type="http://schemas.openxmlformats.org/officeDocument/2006/relationships/image" Target="../media/image520.png"/><Relationship Id="rId19" Type="http://schemas.openxmlformats.org/officeDocument/2006/relationships/image" Target="../media/image521.png"/><Relationship Id="rId20" Type="http://schemas.openxmlformats.org/officeDocument/2006/relationships/image" Target="../media/image522.png"/><Relationship Id="rId21" Type="http://schemas.openxmlformats.org/officeDocument/2006/relationships/image" Target="../media/image523.png"/><Relationship Id="rId22" Type="http://schemas.openxmlformats.org/officeDocument/2006/relationships/image" Target="../media/image524.png"/><Relationship Id="rId23" Type="http://schemas.openxmlformats.org/officeDocument/2006/relationships/image" Target="../media/image525.png"/><Relationship Id="rId24" Type="http://schemas.openxmlformats.org/officeDocument/2006/relationships/image" Target="../media/image526.png"/><Relationship Id="rId25" Type="http://schemas.openxmlformats.org/officeDocument/2006/relationships/image" Target="../media/image527.png"/><Relationship Id="rId26" Type="http://schemas.openxmlformats.org/officeDocument/2006/relationships/image" Target="../media/image528.png"/><Relationship Id="rId27" Type="http://schemas.openxmlformats.org/officeDocument/2006/relationships/image" Target="../media/image529.png"/><Relationship Id="rId28" Type="http://schemas.openxmlformats.org/officeDocument/2006/relationships/image" Target="../media/image530.png"/><Relationship Id="rId29" Type="http://schemas.openxmlformats.org/officeDocument/2006/relationships/image" Target="../media/image531.png"/><Relationship Id="rId30" Type="http://schemas.openxmlformats.org/officeDocument/2006/relationships/image" Target="../media/image532.png"/><Relationship Id="rId31" Type="http://schemas.openxmlformats.org/officeDocument/2006/relationships/image" Target="../media/image533.png"/><Relationship Id="rId32" Type="http://schemas.openxmlformats.org/officeDocument/2006/relationships/image" Target="../media/image534.png"/><Relationship Id="rId33" Type="http://schemas.openxmlformats.org/officeDocument/2006/relationships/image" Target="../media/image81.png"/><Relationship Id="rId34" Type="http://schemas.openxmlformats.org/officeDocument/2006/relationships/image" Target="../media/image535.png"/><Relationship Id="rId35" Type="http://schemas.openxmlformats.org/officeDocument/2006/relationships/image" Target="../media/image536.png"/><Relationship Id="rId36" Type="http://schemas.openxmlformats.org/officeDocument/2006/relationships/image" Target="../media/image537.png"/><Relationship Id="rId37" Type="http://schemas.openxmlformats.org/officeDocument/2006/relationships/image" Target="../media/image538.png"/><Relationship Id="rId38" Type="http://schemas.openxmlformats.org/officeDocument/2006/relationships/image" Target="../media/image539.png"/><Relationship Id="rId39" Type="http://schemas.openxmlformats.org/officeDocument/2006/relationships/image" Target="../media/image540.png"/><Relationship Id="rId40" Type="http://schemas.openxmlformats.org/officeDocument/2006/relationships/image" Target="../media/image541.png"/><Relationship Id="rId41" Type="http://schemas.openxmlformats.org/officeDocument/2006/relationships/image" Target="../media/image542.png"/><Relationship Id="rId42" Type="http://schemas.openxmlformats.org/officeDocument/2006/relationships/image" Target="../media/image543.png"/><Relationship Id="rId43" Type="http://schemas.openxmlformats.org/officeDocument/2006/relationships/image" Target="../media/image544.png"/><Relationship Id="rId44" Type="http://schemas.openxmlformats.org/officeDocument/2006/relationships/image" Target="../media/image545.png"/><Relationship Id="rId45" Type="http://schemas.openxmlformats.org/officeDocument/2006/relationships/image" Target="../media/image546.png"/><Relationship Id="rId46" Type="http://schemas.openxmlformats.org/officeDocument/2006/relationships/image" Target="../media/image547.png"/><Relationship Id="rId47" Type="http://schemas.openxmlformats.org/officeDocument/2006/relationships/image" Target="../media/image548.png"/><Relationship Id="rId48" Type="http://schemas.openxmlformats.org/officeDocument/2006/relationships/image" Target="../media/image549.png"/><Relationship Id="rId49" Type="http://schemas.openxmlformats.org/officeDocument/2006/relationships/image" Target="../media/image550.png"/><Relationship Id="rId50" Type="http://schemas.openxmlformats.org/officeDocument/2006/relationships/image" Target="../media/image551.png"/><Relationship Id="rId51" Type="http://schemas.openxmlformats.org/officeDocument/2006/relationships/image" Target="../media/image552.png"/><Relationship Id="rId52" Type="http://schemas.openxmlformats.org/officeDocument/2006/relationships/image" Target="../media/image553.png"/><Relationship Id="rId53" Type="http://schemas.openxmlformats.org/officeDocument/2006/relationships/image" Target="../media/image554.png"/><Relationship Id="rId54" Type="http://schemas.openxmlformats.org/officeDocument/2006/relationships/image" Target="../media/image555.png"/><Relationship Id="rId55" Type="http://schemas.openxmlformats.org/officeDocument/2006/relationships/image" Target="../media/image556.png"/><Relationship Id="rId56" Type="http://schemas.openxmlformats.org/officeDocument/2006/relationships/image" Target="../media/image557.png"/><Relationship Id="rId57" Type="http://schemas.openxmlformats.org/officeDocument/2006/relationships/image" Target="../media/image558.png"/><Relationship Id="rId58" Type="http://schemas.openxmlformats.org/officeDocument/2006/relationships/image" Target="../media/image559.png"/><Relationship Id="rId59" Type="http://schemas.openxmlformats.org/officeDocument/2006/relationships/image" Target="../media/image560.png"/><Relationship Id="rId60" Type="http://schemas.openxmlformats.org/officeDocument/2006/relationships/image" Target="../media/image561.png"/><Relationship Id="rId61" Type="http://schemas.openxmlformats.org/officeDocument/2006/relationships/image" Target="../media/image562.png"/><Relationship Id="rId62" Type="http://schemas.openxmlformats.org/officeDocument/2006/relationships/image" Target="../media/image563.png"/><Relationship Id="rId63" Type="http://schemas.openxmlformats.org/officeDocument/2006/relationships/image" Target="../media/image564.png"/><Relationship Id="rId64" Type="http://schemas.openxmlformats.org/officeDocument/2006/relationships/image" Target="../media/image565.png"/><Relationship Id="rId65" Type="http://schemas.openxmlformats.org/officeDocument/2006/relationships/image" Target="../media/image56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Relationship Id="rId26" Type="http://schemas.openxmlformats.org/officeDocument/2006/relationships/image" Target="../media/image74.png"/><Relationship Id="rId27" Type="http://schemas.openxmlformats.org/officeDocument/2006/relationships/image" Target="../media/image75.png"/><Relationship Id="rId28" Type="http://schemas.openxmlformats.org/officeDocument/2006/relationships/image" Target="../media/image76.png"/><Relationship Id="rId29" Type="http://schemas.openxmlformats.org/officeDocument/2006/relationships/image" Target="../media/image77.png"/><Relationship Id="rId30" Type="http://schemas.openxmlformats.org/officeDocument/2006/relationships/image" Target="../media/image78.png"/><Relationship Id="rId31" Type="http://schemas.openxmlformats.org/officeDocument/2006/relationships/image" Target="../media/image79.png"/><Relationship Id="rId32" Type="http://schemas.openxmlformats.org/officeDocument/2006/relationships/image" Target="../media/image80.png"/><Relationship Id="rId33" Type="http://schemas.openxmlformats.org/officeDocument/2006/relationships/image" Target="../media/image81.png"/><Relationship Id="rId34" Type="http://schemas.openxmlformats.org/officeDocument/2006/relationships/image" Target="../media/image82.png"/><Relationship Id="rId35" Type="http://schemas.openxmlformats.org/officeDocument/2006/relationships/image" Target="../media/image83.png"/><Relationship Id="rId36" Type="http://schemas.openxmlformats.org/officeDocument/2006/relationships/image" Target="../media/image84.png"/><Relationship Id="rId37" Type="http://schemas.openxmlformats.org/officeDocument/2006/relationships/image" Target="../media/image85.png"/><Relationship Id="rId38" Type="http://schemas.openxmlformats.org/officeDocument/2006/relationships/image" Target="../media/image86.png"/><Relationship Id="rId39" Type="http://schemas.openxmlformats.org/officeDocument/2006/relationships/image" Target="../media/image87.png"/><Relationship Id="rId40" Type="http://schemas.openxmlformats.org/officeDocument/2006/relationships/image" Target="../media/image88.png"/><Relationship Id="rId41" Type="http://schemas.openxmlformats.org/officeDocument/2006/relationships/image" Target="../media/image89.png"/><Relationship Id="rId42" Type="http://schemas.openxmlformats.org/officeDocument/2006/relationships/image" Target="../media/image90.png"/><Relationship Id="rId43" Type="http://schemas.openxmlformats.org/officeDocument/2006/relationships/image" Target="../media/image91.png"/><Relationship Id="rId44" Type="http://schemas.openxmlformats.org/officeDocument/2006/relationships/image" Target="../media/image92.png"/><Relationship Id="rId45" Type="http://schemas.openxmlformats.org/officeDocument/2006/relationships/image" Target="../media/image93.png"/><Relationship Id="rId46" Type="http://schemas.openxmlformats.org/officeDocument/2006/relationships/image" Target="../media/image94.png"/><Relationship Id="rId47" Type="http://schemas.openxmlformats.org/officeDocument/2006/relationships/image" Target="../media/image95.png"/><Relationship Id="rId48" Type="http://schemas.openxmlformats.org/officeDocument/2006/relationships/image" Target="../media/image96.png"/><Relationship Id="rId49" Type="http://schemas.openxmlformats.org/officeDocument/2006/relationships/image" Target="../media/image97.png"/><Relationship Id="rId50" Type="http://schemas.openxmlformats.org/officeDocument/2006/relationships/image" Target="../media/image98.png"/><Relationship Id="rId51" Type="http://schemas.openxmlformats.org/officeDocument/2006/relationships/image" Target="../media/image99.png"/><Relationship Id="rId52" Type="http://schemas.openxmlformats.org/officeDocument/2006/relationships/image" Target="../media/image100.png"/><Relationship Id="rId53" Type="http://schemas.openxmlformats.org/officeDocument/2006/relationships/image" Target="../media/image101.png"/><Relationship Id="rId54" Type="http://schemas.openxmlformats.org/officeDocument/2006/relationships/image" Target="../media/image102.png"/><Relationship Id="rId55" Type="http://schemas.openxmlformats.org/officeDocument/2006/relationships/image" Target="../media/image103.png"/><Relationship Id="rId56" Type="http://schemas.openxmlformats.org/officeDocument/2006/relationships/image" Target="../media/image104.png"/><Relationship Id="rId57" Type="http://schemas.openxmlformats.org/officeDocument/2006/relationships/image" Target="../media/image105.png"/><Relationship Id="rId58" Type="http://schemas.openxmlformats.org/officeDocument/2006/relationships/image" Target="../media/image106.png"/><Relationship Id="rId59" Type="http://schemas.openxmlformats.org/officeDocument/2006/relationships/image" Target="../media/image107.png"/><Relationship Id="rId60" Type="http://schemas.openxmlformats.org/officeDocument/2006/relationships/image" Target="../media/image108.png"/><Relationship Id="rId61" Type="http://schemas.openxmlformats.org/officeDocument/2006/relationships/image" Target="../media/image109.png"/><Relationship Id="rId62" Type="http://schemas.openxmlformats.org/officeDocument/2006/relationships/image" Target="../media/image110.png"/><Relationship Id="rId63" Type="http://schemas.openxmlformats.org/officeDocument/2006/relationships/image" Target="../media/image111.png"/><Relationship Id="rId64" Type="http://schemas.openxmlformats.org/officeDocument/2006/relationships/image" Target="../media/image112.png"/><Relationship Id="rId65" Type="http://schemas.openxmlformats.org/officeDocument/2006/relationships/image" Target="../media/image113.png"/><Relationship Id="rId66" Type="http://schemas.openxmlformats.org/officeDocument/2006/relationships/image" Target="../media/image114.png"/><Relationship Id="rId67" Type="http://schemas.openxmlformats.org/officeDocument/2006/relationships/image" Target="../media/image115.png"/><Relationship Id="rId68" Type="http://schemas.openxmlformats.org/officeDocument/2006/relationships/image" Target="../media/image116.png"/><Relationship Id="rId69" Type="http://schemas.openxmlformats.org/officeDocument/2006/relationships/image" Target="../media/image11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30.png"/><Relationship Id="rId15" Type="http://schemas.openxmlformats.org/officeDocument/2006/relationships/image" Target="../media/image131.png"/><Relationship Id="rId16" Type="http://schemas.openxmlformats.org/officeDocument/2006/relationships/image" Target="../media/image132.png"/><Relationship Id="rId17" Type="http://schemas.openxmlformats.org/officeDocument/2006/relationships/image" Target="../media/image133.png"/><Relationship Id="rId18" Type="http://schemas.openxmlformats.org/officeDocument/2006/relationships/image" Target="../media/image134.png"/><Relationship Id="rId19" Type="http://schemas.openxmlformats.org/officeDocument/2006/relationships/image" Target="../media/image135.png"/><Relationship Id="rId20" Type="http://schemas.openxmlformats.org/officeDocument/2006/relationships/image" Target="../media/image81.png"/><Relationship Id="rId21" Type="http://schemas.openxmlformats.org/officeDocument/2006/relationships/image" Target="../media/image136.png"/><Relationship Id="rId22" Type="http://schemas.openxmlformats.org/officeDocument/2006/relationships/image" Target="../media/image137.png"/><Relationship Id="rId23" Type="http://schemas.openxmlformats.org/officeDocument/2006/relationships/image" Target="../media/image138.png"/><Relationship Id="rId24" Type="http://schemas.openxmlformats.org/officeDocument/2006/relationships/image" Target="../media/image139.png"/><Relationship Id="rId25" Type="http://schemas.openxmlformats.org/officeDocument/2006/relationships/image" Target="../media/image140.png"/><Relationship Id="rId26" Type="http://schemas.openxmlformats.org/officeDocument/2006/relationships/image" Target="../media/image141.png"/><Relationship Id="rId27" Type="http://schemas.openxmlformats.org/officeDocument/2006/relationships/image" Target="../media/image142.png"/><Relationship Id="rId28" Type="http://schemas.openxmlformats.org/officeDocument/2006/relationships/image" Target="../media/image143.png"/><Relationship Id="rId29" Type="http://schemas.openxmlformats.org/officeDocument/2006/relationships/image" Target="../media/image144.png"/><Relationship Id="rId30" Type="http://schemas.openxmlformats.org/officeDocument/2006/relationships/image" Target="../media/image145.png"/><Relationship Id="rId31" Type="http://schemas.openxmlformats.org/officeDocument/2006/relationships/image" Target="../media/image146.png"/><Relationship Id="rId32" Type="http://schemas.openxmlformats.org/officeDocument/2006/relationships/image" Target="../media/image147.png"/><Relationship Id="rId33" Type="http://schemas.openxmlformats.org/officeDocument/2006/relationships/image" Target="../media/image148.png"/><Relationship Id="rId34" Type="http://schemas.openxmlformats.org/officeDocument/2006/relationships/image" Target="../media/image149.png"/><Relationship Id="rId35" Type="http://schemas.openxmlformats.org/officeDocument/2006/relationships/image" Target="../media/image150.png"/><Relationship Id="rId36" Type="http://schemas.openxmlformats.org/officeDocument/2006/relationships/image" Target="../media/image151.png"/><Relationship Id="rId37" Type="http://schemas.openxmlformats.org/officeDocument/2006/relationships/image" Target="../media/image152.png"/><Relationship Id="rId38" Type="http://schemas.openxmlformats.org/officeDocument/2006/relationships/image" Target="../media/image153.png"/><Relationship Id="rId39" Type="http://schemas.openxmlformats.org/officeDocument/2006/relationships/image" Target="../media/image154.png"/><Relationship Id="rId40" Type="http://schemas.openxmlformats.org/officeDocument/2006/relationships/image" Target="../media/image155.png"/><Relationship Id="rId41" Type="http://schemas.openxmlformats.org/officeDocument/2006/relationships/image" Target="../media/image156.png"/><Relationship Id="rId42" Type="http://schemas.openxmlformats.org/officeDocument/2006/relationships/image" Target="../media/image157.png"/><Relationship Id="rId43" Type="http://schemas.openxmlformats.org/officeDocument/2006/relationships/image" Target="../media/image158.png"/><Relationship Id="rId44" Type="http://schemas.openxmlformats.org/officeDocument/2006/relationships/image" Target="../media/image159.png"/><Relationship Id="rId45" Type="http://schemas.openxmlformats.org/officeDocument/2006/relationships/image" Target="../media/image160.png"/><Relationship Id="rId46" Type="http://schemas.openxmlformats.org/officeDocument/2006/relationships/image" Target="../media/image161.png"/><Relationship Id="rId47" Type="http://schemas.openxmlformats.org/officeDocument/2006/relationships/image" Target="../media/image162.png"/><Relationship Id="rId48" Type="http://schemas.openxmlformats.org/officeDocument/2006/relationships/image" Target="../media/image163.png"/><Relationship Id="rId49" Type="http://schemas.openxmlformats.org/officeDocument/2006/relationships/image" Target="../media/image164.png"/><Relationship Id="rId50" Type="http://schemas.openxmlformats.org/officeDocument/2006/relationships/image" Target="../media/image165.png"/><Relationship Id="rId51" Type="http://schemas.openxmlformats.org/officeDocument/2006/relationships/image" Target="../media/image166.png"/><Relationship Id="rId52" Type="http://schemas.openxmlformats.org/officeDocument/2006/relationships/image" Target="../media/image167.png"/><Relationship Id="rId53" Type="http://schemas.openxmlformats.org/officeDocument/2006/relationships/image" Target="../media/image168.png"/><Relationship Id="rId54" Type="http://schemas.openxmlformats.org/officeDocument/2006/relationships/image" Target="../media/image169.png"/><Relationship Id="rId55" Type="http://schemas.openxmlformats.org/officeDocument/2006/relationships/image" Target="../media/image170.png"/><Relationship Id="rId56" Type="http://schemas.openxmlformats.org/officeDocument/2006/relationships/image" Target="../media/image171.png"/><Relationship Id="rId57" Type="http://schemas.openxmlformats.org/officeDocument/2006/relationships/image" Target="../media/image172.png"/><Relationship Id="rId58" Type="http://schemas.openxmlformats.org/officeDocument/2006/relationships/image" Target="../media/image173.png"/><Relationship Id="rId59" Type="http://schemas.openxmlformats.org/officeDocument/2006/relationships/image" Target="../media/image17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png"/><Relationship Id="rId10" Type="http://schemas.openxmlformats.org/officeDocument/2006/relationships/image" Target="../media/image183.png"/><Relationship Id="rId11" Type="http://schemas.openxmlformats.org/officeDocument/2006/relationships/image" Target="../media/image184.png"/><Relationship Id="rId12" Type="http://schemas.openxmlformats.org/officeDocument/2006/relationships/image" Target="../media/image185.png"/><Relationship Id="rId13" Type="http://schemas.openxmlformats.org/officeDocument/2006/relationships/image" Target="../media/image186.png"/><Relationship Id="rId14" Type="http://schemas.openxmlformats.org/officeDocument/2006/relationships/image" Target="../media/image187.png"/><Relationship Id="rId15" Type="http://schemas.openxmlformats.org/officeDocument/2006/relationships/image" Target="../media/image188.png"/><Relationship Id="rId16" Type="http://schemas.openxmlformats.org/officeDocument/2006/relationships/image" Target="../media/image189.png"/><Relationship Id="rId17" Type="http://schemas.openxmlformats.org/officeDocument/2006/relationships/image" Target="../media/image190.png"/><Relationship Id="rId18" Type="http://schemas.openxmlformats.org/officeDocument/2006/relationships/image" Target="../media/image191.png"/><Relationship Id="rId19" Type="http://schemas.openxmlformats.org/officeDocument/2006/relationships/image" Target="../media/image192.png"/><Relationship Id="rId20" Type="http://schemas.openxmlformats.org/officeDocument/2006/relationships/image" Target="../media/image193.png"/><Relationship Id="rId21" Type="http://schemas.openxmlformats.org/officeDocument/2006/relationships/image" Target="../media/image194.png"/><Relationship Id="rId22" Type="http://schemas.openxmlformats.org/officeDocument/2006/relationships/image" Target="../media/image195.png"/><Relationship Id="rId23" Type="http://schemas.openxmlformats.org/officeDocument/2006/relationships/image" Target="../media/image196.png"/><Relationship Id="rId24" Type="http://schemas.openxmlformats.org/officeDocument/2006/relationships/image" Target="../media/image197.png"/><Relationship Id="rId25" Type="http://schemas.openxmlformats.org/officeDocument/2006/relationships/image" Target="../media/image198.png"/><Relationship Id="rId26" Type="http://schemas.openxmlformats.org/officeDocument/2006/relationships/image" Target="../media/image199.png"/><Relationship Id="rId27" Type="http://schemas.openxmlformats.org/officeDocument/2006/relationships/image" Target="../media/image200.png"/><Relationship Id="rId28" Type="http://schemas.openxmlformats.org/officeDocument/2006/relationships/image" Target="../media/image201.png"/><Relationship Id="rId29" Type="http://schemas.openxmlformats.org/officeDocument/2006/relationships/image" Target="../media/image202.png"/><Relationship Id="rId30" Type="http://schemas.openxmlformats.org/officeDocument/2006/relationships/image" Target="../media/image203.png"/><Relationship Id="rId31" Type="http://schemas.openxmlformats.org/officeDocument/2006/relationships/image" Target="../media/image204.png"/><Relationship Id="rId32" Type="http://schemas.openxmlformats.org/officeDocument/2006/relationships/image" Target="../media/image205.png"/><Relationship Id="rId33" Type="http://schemas.openxmlformats.org/officeDocument/2006/relationships/image" Target="../media/image206.png"/><Relationship Id="rId34" Type="http://schemas.openxmlformats.org/officeDocument/2006/relationships/image" Target="../media/image207.png"/><Relationship Id="rId35" Type="http://schemas.openxmlformats.org/officeDocument/2006/relationships/image" Target="../media/image208.png"/><Relationship Id="rId36" Type="http://schemas.openxmlformats.org/officeDocument/2006/relationships/image" Target="../media/image209.png"/><Relationship Id="rId37" Type="http://schemas.openxmlformats.org/officeDocument/2006/relationships/image" Target="../media/image210.png"/><Relationship Id="rId38" Type="http://schemas.openxmlformats.org/officeDocument/2006/relationships/image" Target="../media/image211.png"/><Relationship Id="rId39" Type="http://schemas.openxmlformats.org/officeDocument/2006/relationships/image" Target="../media/image212.png"/><Relationship Id="rId40" Type="http://schemas.openxmlformats.org/officeDocument/2006/relationships/image" Target="../media/image213.png"/><Relationship Id="rId41" Type="http://schemas.openxmlformats.org/officeDocument/2006/relationships/image" Target="../media/image214.png"/><Relationship Id="rId42" Type="http://schemas.openxmlformats.org/officeDocument/2006/relationships/image" Target="../media/image215.png"/><Relationship Id="rId43" Type="http://schemas.openxmlformats.org/officeDocument/2006/relationships/image" Target="../media/image216.png"/><Relationship Id="rId44" Type="http://schemas.openxmlformats.org/officeDocument/2006/relationships/image" Target="../media/image217.png"/><Relationship Id="rId45" Type="http://schemas.openxmlformats.org/officeDocument/2006/relationships/image" Target="../media/image218.png"/><Relationship Id="rId46" Type="http://schemas.openxmlformats.org/officeDocument/2006/relationships/image" Target="../media/image219.png"/><Relationship Id="rId47" Type="http://schemas.openxmlformats.org/officeDocument/2006/relationships/image" Target="../media/image220.png"/><Relationship Id="rId48" Type="http://schemas.openxmlformats.org/officeDocument/2006/relationships/image" Target="../media/image221.png"/><Relationship Id="rId49" Type="http://schemas.openxmlformats.org/officeDocument/2006/relationships/image" Target="../media/image222.png"/><Relationship Id="rId50" Type="http://schemas.openxmlformats.org/officeDocument/2006/relationships/image" Target="../media/image223.png"/><Relationship Id="rId51" Type="http://schemas.openxmlformats.org/officeDocument/2006/relationships/image" Target="../media/image224.png"/><Relationship Id="rId52" Type="http://schemas.openxmlformats.org/officeDocument/2006/relationships/image" Target="../media/image225.png"/><Relationship Id="rId53" Type="http://schemas.openxmlformats.org/officeDocument/2006/relationships/image" Target="../media/image226.png"/><Relationship Id="rId54" Type="http://schemas.openxmlformats.org/officeDocument/2006/relationships/image" Target="../media/image227.png"/><Relationship Id="rId55" Type="http://schemas.openxmlformats.org/officeDocument/2006/relationships/image" Target="../media/image228.png"/><Relationship Id="rId56" Type="http://schemas.openxmlformats.org/officeDocument/2006/relationships/image" Target="../media/image229.png"/><Relationship Id="rId57" Type="http://schemas.openxmlformats.org/officeDocument/2006/relationships/image" Target="../media/image230.png"/><Relationship Id="rId58" Type="http://schemas.openxmlformats.org/officeDocument/2006/relationships/image" Target="../media/image231.png"/><Relationship Id="rId59" Type="http://schemas.openxmlformats.org/officeDocument/2006/relationships/image" Target="../media/image232.png"/><Relationship Id="rId60" Type="http://schemas.openxmlformats.org/officeDocument/2006/relationships/image" Target="../media/image233.png"/><Relationship Id="rId61" Type="http://schemas.openxmlformats.org/officeDocument/2006/relationships/image" Target="../media/image234.png"/><Relationship Id="rId62" Type="http://schemas.openxmlformats.org/officeDocument/2006/relationships/image" Target="../media/image235.png"/><Relationship Id="rId63" Type="http://schemas.openxmlformats.org/officeDocument/2006/relationships/image" Target="../media/image236.png"/><Relationship Id="rId64" Type="http://schemas.openxmlformats.org/officeDocument/2006/relationships/image" Target="../media/image237.png"/><Relationship Id="rId65" Type="http://schemas.openxmlformats.org/officeDocument/2006/relationships/image" Target="../media/image238.png"/><Relationship Id="rId66" Type="http://schemas.openxmlformats.org/officeDocument/2006/relationships/image" Target="../media/image239.png"/><Relationship Id="rId67" Type="http://schemas.openxmlformats.org/officeDocument/2006/relationships/image" Target="../media/image240.png"/><Relationship Id="rId68" Type="http://schemas.openxmlformats.org/officeDocument/2006/relationships/image" Target="../media/image241.png"/><Relationship Id="rId69" Type="http://schemas.openxmlformats.org/officeDocument/2006/relationships/image" Target="../media/image242.png"/><Relationship Id="rId70" Type="http://schemas.openxmlformats.org/officeDocument/2006/relationships/image" Target="../media/image24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4.png"/><Relationship Id="rId3" Type="http://schemas.openxmlformats.org/officeDocument/2006/relationships/image" Target="../media/image245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Relationship Id="rId6" Type="http://schemas.openxmlformats.org/officeDocument/2006/relationships/image" Target="../media/image248.png"/><Relationship Id="rId7" Type="http://schemas.openxmlformats.org/officeDocument/2006/relationships/image" Target="../media/image249.png"/><Relationship Id="rId8" Type="http://schemas.openxmlformats.org/officeDocument/2006/relationships/image" Target="../media/image250.png"/><Relationship Id="rId9" Type="http://schemas.openxmlformats.org/officeDocument/2006/relationships/image" Target="../media/image251.png"/><Relationship Id="rId10" Type="http://schemas.openxmlformats.org/officeDocument/2006/relationships/image" Target="../media/image252.png"/><Relationship Id="rId11" Type="http://schemas.openxmlformats.org/officeDocument/2006/relationships/image" Target="../media/image253.png"/><Relationship Id="rId12" Type="http://schemas.openxmlformats.org/officeDocument/2006/relationships/image" Target="../media/image254.png"/><Relationship Id="rId13" Type="http://schemas.openxmlformats.org/officeDocument/2006/relationships/image" Target="../media/image255.png"/><Relationship Id="rId14" Type="http://schemas.openxmlformats.org/officeDocument/2006/relationships/image" Target="../media/image256.png"/><Relationship Id="rId15" Type="http://schemas.openxmlformats.org/officeDocument/2006/relationships/image" Target="../media/image257.png"/><Relationship Id="rId16" Type="http://schemas.openxmlformats.org/officeDocument/2006/relationships/image" Target="../media/image258.png"/><Relationship Id="rId17" Type="http://schemas.openxmlformats.org/officeDocument/2006/relationships/image" Target="../media/image259.png"/><Relationship Id="rId18" Type="http://schemas.openxmlformats.org/officeDocument/2006/relationships/image" Target="../media/image260.png"/><Relationship Id="rId19" Type="http://schemas.openxmlformats.org/officeDocument/2006/relationships/image" Target="../media/image261.png"/><Relationship Id="rId20" Type="http://schemas.openxmlformats.org/officeDocument/2006/relationships/image" Target="../media/image262.png"/><Relationship Id="rId21" Type="http://schemas.openxmlformats.org/officeDocument/2006/relationships/image" Target="../media/image263.png"/><Relationship Id="rId22" Type="http://schemas.openxmlformats.org/officeDocument/2006/relationships/image" Target="../media/image264.png"/><Relationship Id="rId23" Type="http://schemas.openxmlformats.org/officeDocument/2006/relationships/image" Target="../media/image265.png"/><Relationship Id="rId24" Type="http://schemas.openxmlformats.org/officeDocument/2006/relationships/image" Target="../media/image266.png"/><Relationship Id="rId25" Type="http://schemas.openxmlformats.org/officeDocument/2006/relationships/image" Target="../media/image267.png"/><Relationship Id="rId26" Type="http://schemas.openxmlformats.org/officeDocument/2006/relationships/image" Target="../media/image268.png"/><Relationship Id="rId27" Type="http://schemas.openxmlformats.org/officeDocument/2006/relationships/image" Target="../media/image269.png"/><Relationship Id="rId28" Type="http://schemas.openxmlformats.org/officeDocument/2006/relationships/image" Target="../media/image270.png"/><Relationship Id="rId29" Type="http://schemas.openxmlformats.org/officeDocument/2006/relationships/image" Target="../media/image271.png"/><Relationship Id="rId30" Type="http://schemas.openxmlformats.org/officeDocument/2006/relationships/image" Target="../media/image272.png"/><Relationship Id="rId31" Type="http://schemas.openxmlformats.org/officeDocument/2006/relationships/image" Target="../media/image273.png"/><Relationship Id="rId32" Type="http://schemas.openxmlformats.org/officeDocument/2006/relationships/image" Target="../media/image274.png"/><Relationship Id="rId33" Type="http://schemas.openxmlformats.org/officeDocument/2006/relationships/image" Target="../media/image275.png"/><Relationship Id="rId34" Type="http://schemas.openxmlformats.org/officeDocument/2006/relationships/image" Target="../media/image81.png"/><Relationship Id="rId35" Type="http://schemas.openxmlformats.org/officeDocument/2006/relationships/image" Target="../media/image276.png"/><Relationship Id="rId36" Type="http://schemas.openxmlformats.org/officeDocument/2006/relationships/image" Target="../media/image277.png"/><Relationship Id="rId37" Type="http://schemas.openxmlformats.org/officeDocument/2006/relationships/image" Target="../media/image278.png"/><Relationship Id="rId38" Type="http://schemas.openxmlformats.org/officeDocument/2006/relationships/image" Target="../media/image279.png"/><Relationship Id="rId39" Type="http://schemas.openxmlformats.org/officeDocument/2006/relationships/image" Target="../media/image280.png"/><Relationship Id="rId40" Type="http://schemas.openxmlformats.org/officeDocument/2006/relationships/image" Target="../media/image281.png"/><Relationship Id="rId41" Type="http://schemas.openxmlformats.org/officeDocument/2006/relationships/image" Target="../media/image282.png"/><Relationship Id="rId42" Type="http://schemas.openxmlformats.org/officeDocument/2006/relationships/image" Target="../media/image283.png"/><Relationship Id="rId43" Type="http://schemas.openxmlformats.org/officeDocument/2006/relationships/image" Target="../media/image284.png"/><Relationship Id="rId44" Type="http://schemas.openxmlformats.org/officeDocument/2006/relationships/image" Target="../media/image285.png"/><Relationship Id="rId45" Type="http://schemas.openxmlformats.org/officeDocument/2006/relationships/image" Target="../media/image286.png"/><Relationship Id="rId46" Type="http://schemas.openxmlformats.org/officeDocument/2006/relationships/image" Target="../media/image287.png"/><Relationship Id="rId47" Type="http://schemas.openxmlformats.org/officeDocument/2006/relationships/image" Target="../media/image288.png"/><Relationship Id="rId48" Type="http://schemas.openxmlformats.org/officeDocument/2006/relationships/image" Target="../media/image289.png"/><Relationship Id="rId49" Type="http://schemas.openxmlformats.org/officeDocument/2006/relationships/image" Target="../media/image290.png"/><Relationship Id="rId50" Type="http://schemas.openxmlformats.org/officeDocument/2006/relationships/image" Target="../media/image291.png"/><Relationship Id="rId51" Type="http://schemas.openxmlformats.org/officeDocument/2006/relationships/image" Target="../media/image292.png"/><Relationship Id="rId52" Type="http://schemas.openxmlformats.org/officeDocument/2006/relationships/image" Target="../media/image293.png"/><Relationship Id="rId53" Type="http://schemas.openxmlformats.org/officeDocument/2006/relationships/image" Target="../media/image294.png"/><Relationship Id="rId54" Type="http://schemas.openxmlformats.org/officeDocument/2006/relationships/image" Target="../media/image295.png"/><Relationship Id="rId55" Type="http://schemas.openxmlformats.org/officeDocument/2006/relationships/image" Target="../media/image296.png"/><Relationship Id="rId56" Type="http://schemas.openxmlformats.org/officeDocument/2006/relationships/image" Target="../media/image297.png"/><Relationship Id="rId57" Type="http://schemas.openxmlformats.org/officeDocument/2006/relationships/image" Target="../media/image298.png"/><Relationship Id="rId58" Type="http://schemas.openxmlformats.org/officeDocument/2006/relationships/image" Target="../media/image299.png"/><Relationship Id="rId59" Type="http://schemas.openxmlformats.org/officeDocument/2006/relationships/image" Target="../media/image30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1.pn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81.png"/><Relationship Id="rId6" Type="http://schemas.openxmlformats.org/officeDocument/2006/relationships/image" Target="../media/image304.png"/><Relationship Id="rId7" Type="http://schemas.openxmlformats.org/officeDocument/2006/relationships/image" Target="../media/image305.png"/><Relationship Id="rId8" Type="http://schemas.openxmlformats.org/officeDocument/2006/relationships/image" Target="../media/image306.png"/><Relationship Id="rId9" Type="http://schemas.openxmlformats.org/officeDocument/2006/relationships/image" Target="../media/image307.png"/><Relationship Id="rId10" Type="http://schemas.openxmlformats.org/officeDocument/2006/relationships/image" Target="../media/image308.png"/><Relationship Id="rId11" Type="http://schemas.openxmlformats.org/officeDocument/2006/relationships/image" Target="../media/image309.png"/><Relationship Id="rId12" Type="http://schemas.openxmlformats.org/officeDocument/2006/relationships/image" Target="../media/image310.png"/><Relationship Id="rId13" Type="http://schemas.openxmlformats.org/officeDocument/2006/relationships/image" Target="../media/image311.png"/><Relationship Id="rId14" Type="http://schemas.openxmlformats.org/officeDocument/2006/relationships/image" Target="../media/image312.png"/><Relationship Id="rId15" Type="http://schemas.openxmlformats.org/officeDocument/2006/relationships/image" Target="../media/image313.png"/><Relationship Id="rId16" Type="http://schemas.openxmlformats.org/officeDocument/2006/relationships/image" Target="../media/image314.png"/><Relationship Id="rId17" Type="http://schemas.openxmlformats.org/officeDocument/2006/relationships/image" Target="../media/image315.png"/><Relationship Id="rId18" Type="http://schemas.openxmlformats.org/officeDocument/2006/relationships/image" Target="../media/image316.png"/><Relationship Id="rId19" Type="http://schemas.openxmlformats.org/officeDocument/2006/relationships/image" Target="../media/image317.png"/><Relationship Id="rId20" Type="http://schemas.openxmlformats.org/officeDocument/2006/relationships/image" Target="../media/image318.png"/><Relationship Id="rId21" Type="http://schemas.openxmlformats.org/officeDocument/2006/relationships/image" Target="../media/image319.png"/><Relationship Id="rId22" Type="http://schemas.openxmlformats.org/officeDocument/2006/relationships/image" Target="../media/image320.png"/><Relationship Id="rId23" Type="http://schemas.openxmlformats.org/officeDocument/2006/relationships/image" Target="../media/image321.png"/><Relationship Id="rId24" Type="http://schemas.openxmlformats.org/officeDocument/2006/relationships/image" Target="../media/image322.png"/><Relationship Id="rId25" Type="http://schemas.openxmlformats.org/officeDocument/2006/relationships/image" Target="../media/image323.png"/><Relationship Id="rId26" Type="http://schemas.openxmlformats.org/officeDocument/2006/relationships/image" Target="../media/image324.png"/><Relationship Id="rId27" Type="http://schemas.openxmlformats.org/officeDocument/2006/relationships/image" Target="../media/image325.png"/><Relationship Id="rId28" Type="http://schemas.openxmlformats.org/officeDocument/2006/relationships/image" Target="../media/image326.png"/><Relationship Id="rId29" Type="http://schemas.openxmlformats.org/officeDocument/2006/relationships/image" Target="../media/image327.png"/><Relationship Id="rId30" Type="http://schemas.openxmlformats.org/officeDocument/2006/relationships/image" Target="../media/image328.png"/><Relationship Id="rId31" Type="http://schemas.openxmlformats.org/officeDocument/2006/relationships/image" Target="../media/image329.png"/><Relationship Id="rId32" Type="http://schemas.openxmlformats.org/officeDocument/2006/relationships/image" Target="../media/image330.png"/><Relationship Id="rId33" Type="http://schemas.openxmlformats.org/officeDocument/2006/relationships/image" Target="../media/image331.png"/><Relationship Id="rId34" Type="http://schemas.openxmlformats.org/officeDocument/2006/relationships/image" Target="../media/image332.png"/><Relationship Id="rId35" Type="http://schemas.openxmlformats.org/officeDocument/2006/relationships/image" Target="../media/image333.png"/><Relationship Id="rId36" Type="http://schemas.openxmlformats.org/officeDocument/2006/relationships/image" Target="../media/image334.png"/><Relationship Id="rId37" Type="http://schemas.openxmlformats.org/officeDocument/2006/relationships/image" Target="../media/image335.png"/><Relationship Id="rId38" Type="http://schemas.openxmlformats.org/officeDocument/2006/relationships/image" Target="../media/image336.png"/><Relationship Id="rId39" Type="http://schemas.openxmlformats.org/officeDocument/2006/relationships/image" Target="../media/image337.png"/><Relationship Id="rId40" Type="http://schemas.openxmlformats.org/officeDocument/2006/relationships/image" Target="../media/image338.png"/><Relationship Id="rId41" Type="http://schemas.openxmlformats.org/officeDocument/2006/relationships/image" Target="../media/image339.png"/><Relationship Id="rId42" Type="http://schemas.openxmlformats.org/officeDocument/2006/relationships/image" Target="../media/image340.png"/><Relationship Id="rId43" Type="http://schemas.openxmlformats.org/officeDocument/2006/relationships/image" Target="../media/image341.png"/><Relationship Id="rId44" Type="http://schemas.openxmlformats.org/officeDocument/2006/relationships/image" Target="../media/image342.png"/><Relationship Id="rId45" Type="http://schemas.openxmlformats.org/officeDocument/2006/relationships/image" Target="../media/image343.png"/><Relationship Id="rId46" Type="http://schemas.openxmlformats.org/officeDocument/2006/relationships/image" Target="../media/image344.png"/><Relationship Id="rId47" Type="http://schemas.openxmlformats.org/officeDocument/2006/relationships/image" Target="../media/image345.png"/><Relationship Id="rId48" Type="http://schemas.openxmlformats.org/officeDocument/2006/relationships/image" Target="../media/image346.png"/><Relationship Id="rId49" Type="http://schemas.openxmlformats.org/officeDocument/2006/relationships/image" Target="../media/image347.png"/><Relationship Id="rId50" Type="http://schemas.openxmlformats.org/officeDocument/2006/relationships/image" Target="../media/image348.png"/><Relationship Id="rId51" Type="http://schemas.openxmlformats.org/officeDocument/2006/relationships/image" Target="../media/image349.png"/><Relationship Id="rId52" Type="http://schemas.openxmlformats.org/officeDocument/2006/relationships/image" Target="../media/image350.png"/><Relationship Id="rId53" Type="http://schemas.openxmlformats.org/officeDocument/2006/relationships/image" Target="../media/image351.png"/><Relationship Id="rId54" Type="http://schemas.openxmlformats.org/officeDocument/2006/relationships/image" Target="../media/image352.png"/><Relationship Id="rId55" Type="http://schemas.openxmlformats.org/officeDocument/2006/relationships/image" Target="../media/image353.png"/><Relationship Id="rId56" Type="http://schemas.openxmlformats.org/officeDocument/2006/relationships/image" Target="../media/image354.png"/><Relationship Id="rId57" Type="http://schemas.openxmlformats.org/officeDocument/2006/relationships/image" Target="../media/image35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6.png"/><Relationship Id="rId3" Type="http://schemas.openxmlformats.org/officeDocument/2006/relationships/image" Target="../media/image357.png"/><Relationship Id="rId4" Type="http://schemas.openxmlformats.org/officeDocument/2006/relationships/image" Target="../media/image358.png"/><Relationship Id="rId5" Type="http://schemas.openxmlformats.org/officeDocument/2006/relationships/image" Target="../media/image359.png"/><Relationship Id="rId6" Type="http://schemas.openxmlformats.org/officeDocument/2006/relationships/image" Target="../media/image360.png"/><Relationship Id="rId7" Type="http://schemas.openxmlformats.org/officeDocument/2006/relationships/image" Target="../media/image361.png"/><Relationship Id="rId8" Type="http://schemas.openxmlformats.org/officeDocument/2006/relationships/image" Target="../media/image362.png"/><Relationship Id="rId9" Type="http://schemas.openxmlformats.org/officeDocument/2006/relationships/image" Target="../media/image363.png"/><Relationship Id="rId10" Type="http://schemas.openxmlformats.org/officeDocument/2006/relationships/image" Target="../media/image364.png"/><Relationship Id="rId11" Type="http://schemas.openxmlformats.org/officeDocument/2006/relationships/image" Target="../media/image365.png"/><Relationship Id="rId12" Type="http://schemas.openxmlformats.org/officeDocument/2006/relationships/image" Target="../media/image366.png"/><Relationship Id="rId13" Type="http://schemas.openxmlformats.org/officeDocument/2006/relationships/image" Target="../media/image367.png"/><Relationship Id="rId14" Type="http://schemas.openxmlformats.org/officeDocument/2006/relationships/image" Target="../media/image368.png"/><Relationship Id="rId15" Type="http://schemas.openxmlformats.org/officeDocument/2006/relationships/image" Target="../media/image369.png"/><Relationship Id="rId16" Type="http://schemas.openxmlformats.org/officeDocument/2006/relationships/image" Target="../media/image370.png"/><Relationship Id="rId17" Type="http://schemas.openxmlformats.org/officeDocument/2006/relationships/image" Target="../media/image371.png"/><Relationship Id="rId18" Type="http://schemas.openxmlformats.org/officeDocument/2006/relationships/image" Target="../media/image372.png"/><Relationship Id="rId19" Type="http://schemas.openxmlformats.org/officeDocument/2006/relationships/image" Target="../media/image373.png"/><Relationship Id="rId20" Type="http://schemas.openxmlformats.org/officeDocument/2006/relationships/image" Target="../media/image374.png"/><Relationship Id="rId21" Type="http://schemas.openxmlformats.org/officeDocument/2006/relationships/image" Target="../media/image375.png"/><Relationship Id="rId22" Type="http://schemas.openxmlformats.org/officeDocument/2006/relationships/image" Target="../media/image376.png"/><Relationship Id="rId23" Type="http://schemas.openxmlformats.org/officeDocument/2006/relationships/image" Target="../media/image377.png"/><Relationship Id="rId24" Type="http://schemas.openxmlformats.org/officeDocument/2006/relationships/image" Target="../media/image378.png"/><Relationship Id="rId25" Type="http://schemas.openxmlformats.org/officeDocument/2006/relationships/image" Target="../media/image379.png"/><Relationship Id="rId26" Type="http://schemas.openxmlformats.org/officeDocument/2006/relationships/image" Target="../media/image81.png"/><Relationship Id="rId27" Type="http://schemas.openxmlformats.org/officeDocument/2006/relationships/image" Target="../media/image380.png"/><Relationship Id="rId28" Type="http://schemas.openxmlformats.org/officeDocument/2006/relationships/image" Target="../media/image381.png"/><Relationship Id="rId29" Type="http://schemas.openxmlformats.org/officeDocument/2006/relationships/image" Target="../media/image382.png"/><Relationship Id="rId30" Type="http://schemas.openxmlformats.org/officeDocument/2006/relationships/image" Target="../media/image383.png"/><Relationship Id="rId31" Type="http://schemas.openxmlformats.org/officeDocument/2006/relationships/image" Target="../media/image384.png"/><Relationship Id="rId32" Type="http://schemas.openxmlformats.org/officeDocument/2006/relationships/image" Target="../media/image385.png"/><Relationship Id="rId33" Type="http://schemas.openxmlformats.org/officeDocument/2006/relationships/image" Target="../media/image386.png"/><Relationship Id="rId34" Type="http://schemas.openxmlformats.org/officeDocument/2006/relationships/image" Target="../media/image387.png"/><Relationship Id="rId35" Type="http://schemas.openxmlformats.org/officeDocument/2006/relationships/image" Target="../media/image388.png"/><Relationship Id="rId36" Type="http://schemas.openxmlformats.org/officeDocument/2006/relationships/image" Target="../media/image389.png"/><Relationship Id="rId37" Type="http://schemas.openxmlformats.org/officeDocument/2006/relationships/image" Target="../media/image390.png"/><Relationship Id="rId38" Type="http://schemas.openxmlformats.org/officeDocument/2006/relationships/image" Target="../media/image391.png"/><Relationship Id="rId39" Type="http://schemas.openxmlformats.org/officeDocument/2006/relationships/image" Target="../media/image392.png"/><Relationship Id="rId40" Type="http://schemas.openxmlformats.org/officeDocument/2006/relationships/image" Target="../media/image393.png"/><Relationship Id="rId41" Type="http://schemas.openxmlformats.org/officeDocument/2006/relationships/image" Target="../media/image394.png"/><Relationship Id="rId42" Type="http://schemas.openxmlformats.org/officeDocument/2006/relationships/image" Target="../media/image395.png"/><Relationship Id="rId43" Type="http://schemas.openxmlformats.org/officeDocument/2006/relationships/image" Target="../media/image396.png"/><Relationship Id="rId44" Type="http://schemas.openxmlformats.org/officeDocument/2006/relationships/image" Target="../media/image397.png"/><Relationship Id="rId45" Type="http://schemas.openxmlformats.org/officeDocument/2006/relationships/image" Target="../media/image398.png"/><Relationship Id="rId46" Type="http://schemas.openxmlformats.org/officeDocument/2006/relationships/image" Target="../media/image399.png"/><Relationship Id="rId47" Type="http://schemas.openxmlformats.org/officeDocument/2006/relationships/image" Target="../media/image400.png"/><Relationship Id="rId48" Type="http://schemas.openxmlformats.org/officeDocument/2006/relationships/image" Target="../media/image401.png"/><Relationship Id="rId49" Type="http://schemas.openxmlformats.org/officeDocument/2006/relationships/image" Target="../media/image40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3.png"/><Relationship Id="rId3" Type="http://schemas.openxmlformats.org/officeDocument/2006/relationships/image" Target="../media/image404.png"/><Relationship Id="rId4" Type="http://schemas.openxmlformats.org/officeDocument/2006/relationships/image" Target="../media/image405.png"/><Relationship Id="rId5" Type="http://schemas.openxmlformats.org/officeDocument/2006/relationships/image" Target="../media/image406.png"/><Relationship Id="rId6" Type="http://schemas.openxmlformats.org/officeDocument/2006/relationships/image" Target="../media/image407.png"/><Relationship Id="rId7" Type="http://schemas.openxmlformats.org/officeDocument/2006/relationships/image" Target="../media/image408.png"/><Relationship Id="rId8" Type="http://schemas.openxmlformats.org/officeDocument/2006/relationships/image" Target="../media/image409.png"/><Relationship Id="rId9" Type="http://schemas.openxmlformats.org/officeDocument/2006/relationships/image" Target="../media/image410.png"/><Relationship Id="rId10" Type="http://schemas.openxmlformats.org/officeDocument/2006/relationships/image" Target="../media/image411.png"/><Relationship Id="rId11" Type="http://schemas.openxmlformats.org/officeDocument/2006/relationships/image" Target="../media/image412.png"/><Relationship Id="rId12" Type="http://schemas.openxmlformats.org/officeDocument/2006/relationships/image" Target="../media/image413.png"/><Relationship Id="rId13" Type="http://schemas.openxmlformats.org/officeDocument/2006/relationships/image" Target="../media/image414.png"/><Relationship Id="rId14" Type="http://schemas.openxmlformats.org/officeDocument/2006/relationships/image" Target="../media/image415.png"/><Relationship Id="rId15" Type="http://schemas.openxmlformats.org/officeDocument/2006/relationships/image" Target="../media/image416.png"/><Relationship Id="rId16" Type="http://schemas.openxmlformats.org/officeDocument/2006/relationships/image" Target="../media/image417.png"/><Relationship Id="rId17" Type="http://schemas.openxmlformats.org/officeDocument/2006/relationships/image" Target="../media/image418.png"/><Relationship Id="rId18" Type="http://schemas.openxmlformats.org/officeDocument/2006/relationships/image" Target="../media/image419.png"/><Relationship Id="rId19" Type="http://schemas.openxmlformats.org/officeDocument/2006/relationships/image" Target="../media/image420.png"/><Relationship Id="rId20" Type="http://schemas.openxmlformats.org/officeDocument/2006/relationships/image" Target="../media/image421.png"/><Relationship Id="rId21" Type="http://schemas.openxmlformats.org/officeDocument/2006/relationships/image" Target="../media/image422.png"/><Relationship Id="rId22" Type="http://schemas.openxmlformats.org/officeDocument/2006/relationships/image" Target="../media/image423.png"/><Relationship Id="rId23" Type="http://schemas.openxmlformats.org/officeDocument/2006/relationships/image" Target="../media/image424.png"/><Relationship Id="rId24" Type="http://schemas.openxmlformats.org/officeDocument/2006/relationships/image" Target="../media/image425.png"/><Relationship Id="rId25" Type="http://schemas.openxmlformats.org/officeDocument/2006/relationships/image" Target="../media/image426.png"/><Relationship Id="rId26" Type="http://schemas.openxmlformats.org/officeDocument/2006/relationships/image" Target="../media/image427.png"/><Relationship Id="rId27" Type="http://schemas.openxmlformats.org/officeDocument/2006/relationships/image" Target="../media/image428.png"/><Relationship Id="rId28" Type="http://schemas.openxmlformats.org/officeDocument/2006/relationships/image" Target="../media/image429.png"/><Relationship Id="rId29" Type="http://schemas.openxmlformats.org/officeDocument/2006/relationships/image" Target="../media/image430.png"/><Relationship Id="rId30" Type="http://schemas.openxmlformats.org/officeDocument/2006/relationships/image" Target="../media/image431.png"/><Relationship Id="rId31" Type="http://schemas.openxmlformats.org/officeDocument/2006/relationships/image" Target="../media/image432.png"/><Relationship Id="rId32" Type="http://schemas.openxmlformats.org/officeDocument/2006/relationships/image" Target="../media/image433.png"/><Relationship Id="rId33" Type="http://schemas.openxmlformats.org/officeDocument/2006/relationships/image" Target="../media/image434.png"/><Relationship Id="rId34" Type="http://schemas.openxmlformats.org/officeDocument/2006/relationships/image" Target="../media/image435.png"/><Relationship Id="rId35" Type="http://schemas.openxmlformats.org/officeDocument/2006/relationships/image" Target="../media/image436.png"/><Relationship Id="rId36" Type="http://schemas.openxmlformats.org/officeDocument/2006/relationships/image" Target="../media/image437.png"/><Relationship Id="rId37" Type="http://schemas.openxmlformats.org/officeDocument/2006/relationships/image" Target="../media/image438.png"/><Relationship Id="rId38" Type="http://schemas.openxmlformats.org/officeDocument/2006/relationships/image" Target="../media/image439.png"/><Relationship Id="rId39" Type="http://schemas.openxmlformats.org/officeDocument/2006/relationships/image" Target="../media/image440.png"/><Relationship Id="rId40" Type="http://schemas.openxmlformats.org/officeDocument/2006/relationships/image" Target="../media/image441.png"/><Relationship Id="rId41" Type="http://schemas.openxmlformats.org/officeDocument/2006/relationships/image" Target="../media/image442.png"/><Relationship Id="rId42" Type="http://schemas.openxmlformats.org/officeDocument/2006/relationships/image" Target="../media/image443.png"/><Relationship Id="rId43" Type="http://schemas.openxmlformats.org/officeDocument/2006/relationships/image" Target="../media/image444.png"/><Relationship Id="rId44" Type="http://schemas.openxmlformats.org/officeDocument/2006/relationships/image" Target="../media/image445.png"/><Relationship Id="rId45" Type="http://schemas.openxmlformats.org/officeDocument/2006/relationships/image" Target="../media/image446.png"/><Relationship Id="rId46" Type="http://schemas.openxmlformats.org/officeDocument/2006/relationships/image" Target="../media/image447.png"/><Relationship Id="rId47" Type="http://schemas.openxmlformats.org/officeDocument/2006/relationships/image" Target="../media/image448.png"/><Relationship Id="rId48" Type="http://schemas.openxmlformats.org/officeDocument/2006/relationships/image" Target="../media/image44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0.png"/><Relationship Id="rId3" Type="http://schemas.openxmlformats.org/officeDocument/2006/relationships/image" Target="../media/image451.png"/><Relationship Id="rId4" Type="http://schemas.openxmlformats.org/officeDocument/2006/relationships/image" Target="../media/image452.png"/><Relationship Id="rId5" Type="http://schemas.openxmlformats.org/officeDocument/2006/relationships/image" Target="../media/image453.png"/><Relationship Id="rId6" Type="http://schemas.openxmlformats.org/officeDocument/2006/relationships/image" Target="../media/image454.png"/><Relationship Id="rId7" Type="http://schemas.openxmlformats.org/officeDocument/2006/relationships/image" Target="../media/image455.png"/><Relationship Id="rId8" Type="http://schemas.openxmlformats.org/officeDocument/2006/relationships/image" Target="../media/image456.png"/><Relationship Id="rId9" Type="http://schemas.openxmlformats.org/officeDocument/2006/relationships/image" Target="../media/image457.png"/><Relationship Id="rId10" Type="http://schemas.openxmlformats.org/officeDocument/2006/relationships/image" Target="../media/image458.png"/><Relationship Id="rId11" Type="http://schemas.openxmlformats.org/officeDocument/2006/relationships/image" Target="../media/image459.png"/><Relationship Id="rId12" Type="http://schemas.openxmlformats.org/officeDocument/2006/relationships/image" Target="../media/image460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Relationship Id="rId15" Type="http://schemas.openxmlformats.org/officeDocument/2006/relationships/image" Target="../media/image463.png"/><Relationship Id="rId16" Type="http://schemas.openxmlformats.org/officeDocument/2006/relationships/image" Target="../media/image464.png"/><Relationship Id="rId17" Type="http://schemas.openxmlformats.org/officeDocument/2006/relationships/image" Target="../media/image465.png"/><Relationship Id="rId18" Type="http://schemas.openxmlformats.org/officeDocument/2006/relationships/image" Target="../media/image466.png"/><Relationship Id="rId19" Type="http://schemas.openxmlformats.org/officeDocument/2006/relationships/image" Target="../media/image467.png"/><Relationship Id="rId20" Type="http://schemas.openxmlformats.org/officeDocument/2006/relationships/image" Target="../media/image468.png"/><Relationship Id="rId21" Type="http://schemas.openxmlformats.org/officeDocument/2006/relationships/image" Target="../media/image469.png"/><Relationship Id="rId22" Type="http://schemas.openxmlformats.org/officeDocument/2006/relationships/image" Target="../media/image470.png"/><Relationship Id="rId23" Type="http://schemas.openxmlformats.org/officeDocument/2006/relationships/image" Target="../media/image471.png"/><Relationship Id="rId24" Type="http://schemas.openxmlformats.org/officeDocument/2006/relationships/image" Target="../media/image472.png"/><Relationship Id="rId25" Type="http://schemas.openxmlformats.org/officeDocument/2006/relationships/image" Target="../media/image473.png"/><Relationship Id="rId26" Type="http://schemas.openxmlformats.org/officeDocument/2006/relationships/image" Target="../media/image474.png"/><Relationship Id="rId27" Type="http://schemas.openxmlformats.org/officeDocument/2006/relationships/image" Target="../media/image475.png"/><Relationship Id="rId28" Type="http://schemas.openxmlformats.org/officeDocument/2006/relationships/image" Target="../media/image476.png"/><Relationship Id="rId29" Type="http://schemas.openxmlformats.org/officeDocument/2006/relationships/image" Target="../media/image477.png"/><Relationship Id="rId30" Type="http://schemas.openxmlformats.org/officeDocument/2006/relationships/image" Target="../media/image478.png"/><Relationship Id="rId31" Type="http://schemas.openxmlformats.org/officeDocument/2006/relationships/image" Target="../media/image479.png"/><Relationship Id="rId32" Type="http://schemas.openxmlformats.org/officeDocument/2006/relationships/image" Target="../media/image480.png"/><Relationship Id="rId33" Type="http://schemas.openxmlformats.org/officeDocument/2006/relationships/image" Target="../media/image481.png"/><Relationship Id="rId34" Type="http://schemas.openxmlformats.org/officeDocument/2006/relationships/image" Target="../media/image482.png"/><Relationship Id="rId35" Type="http://schemas.openxmlformats.org/officeDocument/2006/relationships/image" Target="../media/image483.png"/><Relationship Id="rId36" Type="http://schemas.openxmlformats.org/officeDocument/2006/relationships/image" Target="../media/image484.png"/><Relationship Id="rId37" Type="http://schemas.openxmlformats.org/officeDocument/2006/relationships/image" Target="../media/image485.png"/><Relationship Id="rId38" Type="http://schemas.openxmlformats.org/officeDocument/2006/relationships/image" Target="../media/image486.png"/><Relationship Id="rId39" Type="http://schemas.openxmlformats.org/officeDocument/2006/relationships/image" Target="../media/image487.png"/><Relationship Id="rId40" Type="http://schemas.openxmlformats.org/officeDocument/2006/relationships/image" Target="../media/image488.png"/><Relationship Id="rId41" Type="http://schemas.openxmlformats.org/officeDocument/2006/relationships/image" Target="../media/image489.png"/><Relationship Id="rId42" Type="http://schemas.openxmlformats.org/officeDocument/2006/relationships/image" Target="../media/image490.png"/><Relationship Id="rId43" Type="http://schemas.openxmlformats.org/officeDocument/2006/relationships/image" Target="../media/image491.png"/><Relationship Id="rId44" Type="http://schemas.openxmlformats.org/officeDocument/2006/relationships/image" Target="../media/image492.png"/><Relationship Id="rId45" Type="http://schemas.openxmlformats.org/officeDocument/2006/relationships/image" Target="../media/image493.png"/><Relationship Id="rId46" Type="http://schemas.openxmlformats.org/officeDocument/2006/relationships/image" Target="../media/image494.png"/><Relationship Id="rId47" Type="http://schemas.openxmlformats.org/officeDocument/2006/relationships/image" Target="../media/image495.png"/><Relationship Id="rId48" Type="http://schemas.openxmlformats.org/officeDocument/2006/relationships/image" Target="../media/image496.png"/><Relationship Id="rId49" Type="http://schemas.openxmlformats.org/officeDocument/2006/relationships/image" Target="../media/image497.png"/><Relationship Id="rId50" Type="http://schemas.openxmlformats.org/officeDocument/2006/relationships/image" Target="../media/image81.png"/><Relationship Id="rId51" Type="http://schemas.openxmlformats.org/officeDocument/2006/relationships/image" Target="../media/image498.png"/><Relationship Id="rId52" Type="http://schemas.openxmlformats.org/officeDocument/2006/relationships/image" Target="../media/image499.png"/><Relationship Id="rId53" Type="http://schemas.openxmlformats.org/officeDocument/2006/relationships/image" Target="../media/image500.png"/><Relationship Id="rId54" Type="http://schemas.openxmlformats.org/officeDocument/2006/relationships/image" Target="../media/image501.png"/><Relationship Id="rId55" Type="http://schemas.openxmlformats.org/officeDocument/2006/relationships/image" Target="../media/image502.png"/><Relationship Id="rId56" Type="http://schemas.openxmlformats.org/officeDocument/2006/relationships/image" Target="../media/image50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Drawing"/>
          <p:cNvGrpSpPr/>
          <p:nvPr/>
        </p:nvGrpSpPr>
        <p:grpSpPr>
          <a:xfrm>
            <a:off x="515708" y="76897"/>
            <a:ext cx="11597079" cy="8141520"/>
            <a:chOff x="-488012" y="-651452"/>
            <a:chExt cx="11597077" cy="8141519"/>
          </a:xfrm>
        </p:grpSpPr>
        <p:sp>
          <p:nvSpPr>
            <p:cNvPr id="119" name="Shape"/>
            <p:cNvSpPr/>
            <p:nvPr/>
          </p:nvSpPr>
          <p:spPr>
            <a:xfrm>
              <a:off x="6846863" y="7351231"/>
              <a:ext cx="11113" cy="6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8" y="536"/>
                    <a:pt x="16353" y="943"/>
                    <a:pt x="12343" y="1504"/>
                  </a:cubicBezTo>
                  <a:cubicBezTo>
                    <a:pt x="9488" y="1904"/>
                    <a:pt x="3337" y="2202"/>
                    <a:pt x="0" y="2597"/>
                  </a:cubicBezTo>
                  <a:lnTo>
                    <a:pt x="771" y="21600"/>
                  </a:lnTo>
                  <a:cubicBezTo>
                    <a:pt x="8210" y="14350"/>
                    <a:pt x="14211" y="7244"/>
                    <a:pt x="216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51887" y="-130748"/>
              <a:ext cx="983006" cy="1228828"/>
            </a:xfrm>
            <a:prstGeom prst="rect">
              <a:avLst/>
            </a:prstGeom>
            <a:effectLst/>
          </p:spPr>
        </p:pic>
        <p:pic>
          <p:nvPicPr>
            <p:cNvPr id="12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20812" y="1196256"/>
              <a:ext cx="1494571" cy="91539"/>
            </a:xfrm>
            <a:prstGeom prst="rect">
              <a:avLst/>
            </a:prstGeom>
            <a:effectLst/>
          </p:spPr>
        </p:pic>
        <p:pic>
          <p:nvPicPr>
            <p:cNvPr id="12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88013" y="1197536"/>
              <a:ext cx="1299994" cy="1282141"/>
            </a:xfrm>
            <a:prstGeom prst="rect">
              <a:avLst/>
            </a:prstGeom>
            <a:effectLst/>
          </p:spPr>
        </p:pic>
        <p:pic>
          <p:nvPicPr>
            <p:cNvPr id="12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9881" y="1275514"/>
              <a:ext cx="850563" cy="1233229"/>
            </a:xfrm>
            <a:prstGeom prst="rect">
              <a:avLst/>
            </a:prstGeom>
            <a:effectLst/>
          </p:spPr>
        </p:pic>
        <p:pic>
          <p:nvPicPr>
            <p:cNvPr id="12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2682" y="1602602"/>
              <a:ext cx="927753" cy="152873"/>
            </a:xfrm>
            <a:prstGeom prst="rect">
              <a:avLst/>
            </a:prstGeom>
            <a:effectLst/>
          </p:spPr>
        </p:pic>
        <p:pic>
          <p:nvPicPr>
            <p:cNvPr id="13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00550" y="-354552"/>
              <a:ext cx="845577" cy="2884379"/>
            </a:xfrm>
            <a:prstGeom prst="rect">
              <a:avLst/>
            </a:prstGeom>
            <a:effectLst/>
          </p:spPr>
        </p:pic>
        <p:pic>
          <p:nvPicPr>
            <p:cNvPr id="13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98850" y="-245105"/>
              <a:ext cx="630291" cy="1149269"/>
            </a:xfrm>
            <a:prstGeom prst="rect">
              <a:avLst/>
            </a:prstGeom>
            <a:effectLst/>
          </p:spPr>
        </p:pic>
        <p:pic>
          <p:nvPicPr>
            <p:cNvPr id="13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21925" y="-375451"/>
              <a:ext cx="615619" cy="1374201"/>
            </a:xfrm>
            <a:prstGeom prst="rect">
              <a:avLst/>
            </a:prstGeom>
            <a:effectLst/>
          </p:spPr>
        </p:pic>
        <p:pic>
          <p:nvPicPr>
            <p:cNvPr id="13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32950" y="1249924"/>
              <a:ext cx="1570204" cy="228777"/>
            </a:xfrm>
            <a:prstGeom prst="rect">
              <a:avLst/>
            </a:prstGeom>
            <a:effectLst/>
          </p:spPr>
        </p:pic>
        <p:pic>
          <p:nvPicPr>
            <p:cNvPr id="13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50251" y="1506211"/>
              <a:ext cx="733287" cy="937809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20601" y="1929107"/>
              <a:ext cx="753970" cy="1652228"/>
            </a:xfrm>
            <a:prstGeom prst="rect">
              <a:avLst/>
            </a:prstGeom>
            <a:effectLst/>
          </p:spPr>
        </p:pic>
        <p:pic>
          <p:nvPicPr>
            <p:cNvPr id="14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711614" y="-651453"/>
              <a:ext cx="813691" cy="3763966"/>
            </a:xfrm>
            <a:prstGeom prst="rect">
              <a:avLst/>
            </a:prstGeom>
            <a:effectLst/>
          </p:spPr>
        </p:pic>
        <p:pic>
          <p:nvPicPr>
            <p:cNvPr id="14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83982" y="1251527"/>
              <a:ext cx="835220" cy="151272"/>
            </a:xfrm>
            <a:prstGeom prst="rect">
              <a:avLst/>
            </a:prstGeom>
            <a:effectLst/>
          </p:spPr>
        </p:pic>
        <p:pic>
          <p:nvPicPr>
            <p:cNvPr id="14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37645" y="1663931"/>
              <a:ext cx="896559" cy="122209"/>
            </a:xfrm>
            <a:prstGeom prst="rect">
              <a:avLst/>
            </a:prstGeom>
            <a:effectLst/>
          </p:spPr>
        </p:pic>
        <p:pic>
          <p:nvPicPr>
            <p:cNvPr id="14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30241" y="239333"/>
              <a:ext cx="1646085" cy="1936140"/>
            </a:xfrm>
            <a:prstGeom prst="rect">
              <a:avLst/>
            </a:prstGeom>
            <a:effectLst/>
          </p:spPr>
        </p:pic>
        <p:pic>
          <p:nvPicPr>
            <p:cNvPr id="15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07367" y="1470689"/>
              <a:ext cx="1463906" cy="871594"/>
            </a:xfrm>
            <a:prstGeom prst="rect">
              <a:avLst/>
            </a:prstGeom>
            <a:effectLst/>
          </p:spPr>
        </p:pic>
        <p:pic>
          <p:nvPicPr>
            <p:cNvPr id="15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572389" y="1675335"/>
              <a:ext cx="996228" cy="984825"/>
            </a:xfrm>
            <a:prstGeom prst="rect">
              <a:avLst/>
            </a:prstGeom>
            <a:effectLst/>
          </p:spPr>
        </p:pic>
        <p:pic>
          <p:nvPicPr>
            <p:cNvPr id="15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03391" y="3841389"/>
              <a:ext cx="109584" cy="92662"/>
            </a:xfrm>
            <a:prstGeom prst="rect">
              <a:avLst/>
            </a:prstGeom>
            <a:effectLst/>
          </p:spPr>
        </p:pic>
        <p:pic>
          <p:nvPicPr>
            <p:cNvPr id="15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33448" y="5665307"/>
              <a:ext cx="104987" cy="77488"/>
            </a:xfrm>
            <a:prstGeom prst="rect">
              <a:avLst/>
            </a:prstGeom>
            <a:effectLst/>
          </p:spPr>
        </p:pic>
        <p:pic>
          <p:nvPicPr>
            <p:cNvPr id="15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75269" y="5610891"/>
              <a:ext cx="99464" cy="80379"/>
            </a:xfrm>
            <a:prstGeom prst="rect">
              <a:avLst/>
            </a:prstGeom>
            <a:effectLst/>
          </p:spPr>
        </p:pic>
        <p:pic>
          <p:nvPicPr>
            <p:cNvPr id="16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351806" y="4769008"/>
              <a:ext cx="827553" cy="221873"/>
            </a:xfrm>
            <a:prstGeom prst="rect">
              <a:avLst/>
            </a:prstGeom>
            <a:effectLst/>
          </p:spPr>
        </p:pic>
        <p:pic>
          <p:nvPicPr>
            <p:cNvPr id="16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8208" y="3965239"/>
              <a:ext cx="695187" cy="977834"/>
            </a:xfrm>
            <a:prstGeom prst="rect">
              <a:avLst/>
            </a:prstGeom>
            <a:effectLst/>
          </p:spPr>
        </p:pic>
        <p:pic>
          <p:nvPicPr>
            <p:cNvPr id="16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4551" y="3725739"/>
              <a:ext cx="1034571" cy="1256497"/>
            </a:xfrm>
            <a:prstGeom prst="rect">
              <a:avLst/>
            </a:prstGeom>
            <a:effectLst/>
          </p:spPr>
        </p:pic>
        <p:pic>
          <p:nvPicPr>
            <p:cNvPr id="16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606175" y="4597565"/>
              <a:ext cx="648287" cy="474259"/>
            </a:xfrm>
            <a:prstGeom prst="rect">
              <a:avLst/>
            </a:prstGeom>
            <a:effectLst/>
          </p:spPr>
        </p:pic>
        <p:pic>
          <p:nvPicPr>
            <p:cNvPr id="16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1872" y="4968344"/>
              <a:ext cx="1494579" cy="306218"/>
            </a:xfrm>
            <a:prstGeom prst="rect">
              <a:avLst/>
            </a:prstGeom>
            <a:effectLst/>
          </p:spPr>
        </p:pic>
        <p:pic>
          <p:nvPicPr>
            <p:cNvPr id="17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98544" y="5290346"/>
              <a:ext cx="609031" cy="981940"/>
            </a:xfrm>
            <a:prstGeom prst="rect">
              <a:avLst/>
            </a:prstGeom>
            <a:effectLst/>
          </p:spPr>
        </p:pic>
        <p:pic>
          <p:nvPicPr>
            <p:cNvPr id="17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296557" y="5371169"/>
              <a:ext cx="881227" cy="1320828"/>
            </a:xfrm>
            <a:prstGeom prst="rect">
              <a:avLst/>
            </a:prstGeom>
            <a:effectLst/>
          </p:spPr>
        </p:pic>
        <p:pic>
          <p:nvPicPr>
            <p:cNvPr id="17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431257" y="3749318"/>
              <a:ext cx="782585" cy="1315674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67268" y="3565308"/>
              <a:ext cx="644786" cy="1501866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46260" y="5190135"/>
              <a:ext cx="1341240" cy="214764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99927" y="5328687"/>
              <a:ext cx="597821" cy="1134333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59269" y="5642804"/>
              <a:ext cx="771395" cy="1629334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17298" y="5160011"/>
              <a:ext cx="574552" cy="132330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53314" y="3703315"/>
              <a:ext cx="477818" cy="1061474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607001" y="3588313"/>
              <a:ext cx="887214" cy="1272286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137647" y="4968343"/>
              <a:ext cx="1325903" cy="333604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252648" y="5436017"/>
              <a:ext cx="564503" cy="1041834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034669" y="5674309"/>
              <a:ext cx="712555" cy="1815759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876287" y="3933312"/>
              <a:ext cx="442446" cy="2353273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361808" y="4493001"/>
              <a:ext cx="720054" cy="1438615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90380" y="3911761"/>
              <a:ext cx="589555" cy="672785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572428" y="4746002"/>
              <a:ext cx="145177" cy="1065236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235044" y="5160007"/>
              <a:ext cx="689563" cy="198884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293078" y="3802986"/>
              <a:ext cx="555632" cy="1007145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753087" y="3810653"/>
              <a:ext cx="586787" cy="1270130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274399" y="5160017"/>
              <a:ext cx="733196" cy="940315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868091" y="5313353"/>
              <a:ext cx="610614" cy="819887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799085" y="5627689"/>
              <a:ext cx="727887" cy="122207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427762" y="3212631"/>
              <a:ext cx="681304" cy="28746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Drawing"/>
          <p:cNvGrpSpPr/>
          <p:nvPr/>
        </p:nvGrpSpPr>
        <p:grpSpPr>
          <a:xfrm>
            <a:off x="927920" y="286122"/>
            <a:ext cx="11622832" cy="8039821"/>
            <a:chOff x="-980487" y="-334891"/>
            <a:chExt cx="11622830" cy="8039819"/>
          </a:xfrm>
        </p:grpSpPr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02960" y="-39928"/>
              <a:ext cx="955195" cy="1496668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28807" y="966254"/>
              <a:ext cx="467214" cy="568277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8533" y="774577"/>
              <a:ext cx="528554" cy="113220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9051" y="52042"/>
              <a:ext cx="1227406" cy="1255676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88556" y="636571"/>
              <a:ext cx="666559" cy="132339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53916" y="398909"/>
              <a:ext cx="635891" cy="870709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51930" y="343777"/>
              <a:ext cx="1379574" cy="806043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78959" y="260896"/>
              <a:ext cx="435897" cy="867323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07497" y="498576"/>
              <a:ext cx="121691" cy="559214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00972" y="7890"/>
              <a:ext cx="459554" cy="260216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08947" y="444269"/>
              <a:ext cx="289621" cy="562816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81000" y="405557"/>
              <a:ext cx="773897" cy="790247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131029" y="322241"/>
              <a:ext cx="1149565" cy="711015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23237" y="-334892"/>
              <a:ext cx="1643726" cy="1392682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474477" y="1886057"/>
              <a:ext cx="964849" cy="1216732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3934" y="2476613"/>
              <a:ext cx="269824" cy="380953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12886" y="2445950"/>
              <a:ext cx="750893" cy="405643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47536" y="2093276"/>
              <a:ext cx="397742" cy="758562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38713" y="2201716"/>
              <a:ext cx="484080" cy="742123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45595" y="2215948"/>
              <a:ext cx="122206" cy="666861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469583" y="2001271"/>
              <a:ext cx="122217" cy="298555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52594" y="2146940"/>
              <a:ext cx="720225" cy="865896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80942" y="2252395"/>
              <a:ext cx="651230" cy="786563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47893" y="2125074"/>
              <a:ext cx="562116" cy="808982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849820" y="2116314"/>
              <a:ext cx="571047" cy="1881752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92486" y="2089320"/>
              <a:ext cx="1020791" cy="1646687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893352" y="1993606"/>
              <a:ext cx="639090" cy="1396594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545038" y="1970611"/>
              <a:ext cx="405876" cy="612410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32344" y="2108610"/>
              <a:ext cx="464569" cy="502225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472724" y="1886276"/>
              <a:ext cx="743218" cy="911398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19051" y="1855601"/>
              <a:ext cx="781568" cy="1054055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285646" y="274496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980488" y="4040655"/>
              <a:ext cx="826731" cy="1763359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306947" y="3736999"/>
              <a:ext cx="844036" cy="1161887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68536" y="3672640"/>
              <a:ext cx="736997" cy="1327594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51216" y="3684047"/>
              <a:ext cx="480350" cy="800831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854997" y="3319972"/>
              <a:ext cx="683138" cy="1164761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55578" y="3419635"/>
              <a:ext cx="198883" cy="1609581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193581" y="4532346"/>
              <a:ext cx="559216" cy="795874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65990" y="5382355"/>
              <a:ext cx="2593480" cy="146397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44211" y="5459014"/>
              <a:ext cx="850570" cy="1136688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733568" y="5882427"/>
              <a:ext cx="957898" cy="1822502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663818" y="5472940"/>
              <a:ext cx="649859" cy="744635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542948" y="4723006"/>
              <a:ext cx="168211" cy="1164901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144270" y="5275016"/>
              <a:ext cx="904229" cy="275548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17628" y="4121972"/>
              <a:ext cx="620554" cy="1712267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811284" y="5175147"/>
              <a:ext cx="804555" cy="107076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685301" y="3726945"/>
              <a:ext cx="689558" cy="1125934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482078" y="3726317"/>
              <a:ext cx="526845" cy="1483711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87612" y="3421177"/>
              <a:ext cx="706940" cy="672688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341826" y="3580637"/>
              <a:ext cx="681400" cy="1004422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410346" y="3641974"/>
              <a:ext cx="413552" cy="1755248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580856" y="5001347"/>
              <a:ext cx="526015" cy="674711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290978" y="5768253"/>
              <a:ext cx="1916258" cy="226987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316389" y="5926690"/>
              <a:ext cx="558386" cy="1000430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704996" y="6081558"/>
              <a:ext cx="789228" cy="979377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858334" y="6501713"/>
              <a:ext cx="497877" cy="152870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06491" y="5926349"/>
              <a:ext cx="700741" cy="812571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399364" y="5689024"/>
              <a:ext cx="865891" cy="122207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14694" y="5980361"/>
              <a:ext cx="758558" cy="121540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557053" y="4843848"/>
              <a:ext cx="819903" cy="1688076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613687" y="4861001"/>
              <a:ext cx="766291" cy="1533687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860417" y="5865359"/>
              <a:ext cx="428888" cy="697228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062229" y="6045970"/>
              <a:ext cx="580115" cy="9076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Drawing"/>
          <p:cNvGrpSpPr/>
          <p:nvPr/>
        </p:nvGrpSpPr>
        <p:grpSpPr>
          <a:xfrm>
            <a:off x="752206" y="237904"/>
            <a:ext cx="12250286" cy="9077077"/>
            <a:chOff x="-1148535" y="-636115"/>
            <a:chExt cx="12250285" cy="9077076"/>
          </a:xfrm>
        </p:grpSpPr>
        <p:pic>
          <p:nvPicPr>
            <p:cNvPr id="22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20195" y="-137775"/>
              <a:ext cx="1524647" cy="1626640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704484" y="728580"/>
              <a:ext cx="1026902" cy="919566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9871" y="1160335"/>
              <a:ext cx="885429" cy="945789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6553" y="391242"/>
              <a:ext cx="1011566" cy="191214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0885" y="743907"/>
              <a:ext cx="689566" cy="229556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87233" y="-199114"/>
              <a:ext cx="735569" cy="168213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46258" y="-636116"/>
              <a:ext cx="336696" cy="957961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3630" y="-366263"/>
              <a:ext cx="409853" cy="676411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89281" y="77560"/>
              <a:ext cx="446000" cy="738354"/>
            </a:xfrm>
            <a:prstGeom prst="rect">
              <a:avLst/>
            </a:prstGeom>
            <a:effectLst/>
          </p:spPr>
        </p:pic>
        <p:pic>
          <p:nvPicPr>
            <p:cNvPr id="23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89272" y="63818"/>
              <a:ext cx="321549" cy="196621"/>
            </a:xfrm>
            <a:prstGeom prst="rect">
              <a:avLst/>
            </a:prstGeom>
            <a:effectLst/>
          </p:spPr>
        </p:pic>
        <p:pic>
          <p:nvPicPr>
            <p:cNvPr id="24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16577" y="1027590"/>
              <a:ext cx="2192264" cy="183543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99593" y="1180924"/>
              <a:ext cx="514966" cy="1147298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43601" y="1508930"/>
              <a:ext cx="727896" cy="1424846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01294" y="-521120"/>
              <a:ext cx="630644" cy="1573593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91318" y="-421443"/>
              <a:ext cx="580697" cy="1468492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800280" y="1303595"/>
              <a:ext cx="1341261" cy="1087373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51991" y="1655647"/>
              <a:ext cx="605220" cy="621171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13320" y="1679268"/>
              <a:ext cx="513221" cy="998015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03011" y="1311263"/>
              <a:ext cx="750883" cy="76201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862680" y="-383119"/>
              <a:ext cx="1014549" cy="1418530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882380" y="-162566"/>
              <a:ext cx="1019225" cy="1240900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58717" y="1023812"/>
              <a:ext cx="715104" cy="628193"/>
            </a:xfrm>
            <a:prstGeom prst="rect">
              <a:avLst/>
            </a:prstGeom>
            <a:effectLst/>
          </p:spPr>
        </p:pic>
        <p:pic>
          <p:nvPicPr>
            <p:cNvPr id="26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277290" y="1841492"/>
              <a:ext cx="1585979" cy="991264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982039" y="2106059"/>
              <a:ext cx="881231" cy="1042640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001738" y="-344774"/>
              <a:ext cx="740019" cy="1628556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714748" y="-436776"/>
              <a:ext cx="531047" cy="1894959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163166" y="1541262"/>
              <a:ext cx="1241143" cy="1066924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573712" y="1639229"/>
              <a:ext cx="807600" cy="1456973"/>
            </a:xfrm>
            <a:prstGeom prst="rect">
              <a:avLst/>
            </a:prstGeom>
            <a:effectLst/>
          </p:spPr>
        </p:pic>
        <p:pic>
          <p:nvPicPr>
            <p:cNvPr id="27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148536" y="3756975"/>
              <a:ext cx="1398134" cy="1609147"/>
            </a:xfrm>
            <a:prstGeom prst="rect">
              <a:avLst/>
            </a:prstGeom>
            <a:effectLst/>
          </p:spPr>
        </p:pic>
        <p:pic>
          <p:nvPicPr>
            <p:cNvPr id="27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66809" y="4646338"/>
              <a:ext cx="710776" cy="882270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38643" y="5012425"/>
              <a:ext cx="635117" cy="985755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66463" y="554335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75219" y="4270663"/>
              <a:ext cx="520878" cy="83868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21873" y="4567020"/>
              <a:ext cx="934898" cy="150371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484922" y="4065800"/>
              <a:ext cx="942566" cy="1981402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78924" y="4216985"/>
              <a:ext cx="570231" cy="152880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150216" y="4009980"/>
              <a:ext cx="457956" cy="535246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636329" y="3802976"/>
              <a:ext cx="325568" cy="607471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106983" y="3741650"/>
              <a:ext cx="1095901" cy="905836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088334" y="3802979"/>
              <a:ext cx="350168" cy="1369348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430965" y="3871986"/>
              <a:ext cx="385267" cy="578201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901015" y="3841312"/>
              <a:ext cx="689567" cy="1006452"/>
            </a:xfrm>
            <a:prstGeom prst="rect">
              <a:avLst/>
            </a:prstGeom>
            <a:effectLst/>
          </p:spPr>
        </p:pic>
        <p:pic>
          <p:nvPicPr>
            <p:cNvPr id="30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405796" y="3997130"/>
              <a:ext cx="1173799" cy="698276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457388" y="3266303"/>
              <a:ext cx="298546" cy="1587957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005049" y="4124993"/>
              <a:ext cx="1103564" cy="152876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270076" y="4163325"/>
              <a:ext cx="377035" cy="670491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583059" y="3723651"/>
              <a:ext cx="636031" cy="1190560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79064" y="4347327"/>
              <a:ext cx="804561" cy="183546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170444" y="6869016"/>
              <a:ext cx="1322349" cy="1375337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5209" y="7582733"/>
              <a:ext cx="491625" cy="564079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14993" y="6241423"/>
              <a:ext cx="1186498" cy="597169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365561" y="8065739"/>
              <a:ext cx="253553" cy="375223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971246" y="7283731"/>
              <a:ext cx="106874" cy="589885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817902" y="6946383"/>
              <a:ext cx="183552" cy="275554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377589" y="7218871"/>
              <a:ext cx="505553" cy="785085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328267" y="6403304"/>
              <a:ext cx="869696" cy="1125308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092279" y="6869714"/>
              <a:ext cx="370224" cy="503122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416962" y="6800715"/>
              <a:ext cx="835229" cy="667367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976638" y="6624374"/>
              <a:ext cx="528564" cy="740744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457826" y="6601376"/>
              <a:ext cx="453316" cy="796893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95884" y="6397139"/>
              <a:ext cx="1166680" cy="1198856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625330" y="6615181"/>
              <a:ext cx="566567" cy="828038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932286" y="6645812"/>
              <a:ext cx="696625" cy="643533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484324" y="6804186"/>
              <a:ext cx="964937" cy="1121252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689953" y="6594501"/>
              <a:ext cx="909331" cy="1325086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400414" y="6655046"/>
              <a:ext cx="541965" cy="1168777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930089" y="6599537"/>
              <a:ext cx="688523" cy="716077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550440" y="6440371"/>
              <a:ext cx="474882" cy="691136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949350" y="6977057"/>
              <a:ext cx="152401" cy="76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Drawing"/>
          <p:cNvGrpSpPr/>
          <p:nvPr/>
        </p:nvGrpSpPr>
        <p:grpSpPr>
          <a:xfrm>
            <a:off x="46469" y="336443"/>
            <a:ext cx="12079682" cy="8825203"/>
            <a:chOff x="-911250" y="-184901"/>
            <a:chExt cx="12079681" cy="8825201"/>
          </a:xfrm>
        </p:grpSpPr>
        <p:pic>
          <p:nvPicPr>
            <p:cNvPr id="36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218035" cy="1425576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81816" y="475573"/>
              <a:ext cx="988560" cy="224193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8828" y="882785"/>
              <a:ext cx="805939" cy="614961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6891" y="107569"/>
              <a:ext cx="260209" cy="1241566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47139" y="705580"/>
              <a:ext cx="600979" cy="704893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8228" y="622141"/>
              <a:ext cx="819894" cy="595129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4126" y="243017"/>
              <a:ext cx="505416" cy="751693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39233" y="370216"/>
              <a:ext cx="477604" cy="1339258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20932" y="1104259"/>
              <a:ext cx="1026898" cy="169886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31749" y="-184902"/>
              <a:ext cx="638993" cy="874470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64362" y="1142592"/>
              <a:ext cx="809833" cy="978214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37646" y="1495267"/>
              <a:ext cx="789223" cy="735550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45318" y="1594936"/>
              <a:ext cx="623102" cy="267881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89443" y="-45767"/>
              <a:ext cx="489446" cy="1931584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80249" y="391242"/>
              <a:ext cx="672985" cy="996225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76366" y="1012252"/>
              <a:ext cx="229544" cy="198878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67268" y="-102271"/>
              <a:ext cx="839271" cy="1589414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03722" y="-160773"/>
              <a:ext cx="699471" cy="1939255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92319" y="101225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668988" y="35290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97322" y="3109742"/>
              <a:ext cx="1017754" cy="1681807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597145" y="4071326"/>
              <a:ext cx="1095893" cy="106870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911251" y="373398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6539" y="2591615"/>
              <a:ext cx="802831" cy="1162988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9608" y="4009991"/>
              <a:ext cx="984829" cy="958540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96892" y="4252794"/>
              <a:ext cx="965559" cy="745753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88893" y="4485330"/>
              <a:ext cx="766224" cy="140494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025413" y="2292610"/>
              <a:ext cx="1064735" cy="3449629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12942" y="3120636"/>
              <a:ext cx="137548" cy="1026901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159606" y="2912451"/>
              <a:ext cx="974888" cy="1396087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209957" y="3187735"/>
              <a:ext cx="674232" cy="750231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623968" y="3575648"/>
              <a:ext cx="636953" cy="817964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243941" y="4516002"/>
              <a:ext cx="2069580" cy="183538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23366" y="4728118"/>
              <a:ext cx="239891" cy="739732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49473" y="514468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090597" y="4738333"/>
              <a:ext cx="865464" cy="897912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33624" y="4936219"/>
              <a:ext cx="628226" cy="929749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895614" y="5221343"/>
              <a:ext cx="758564" cy="260219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689660" y="4295252"/>
              <a:ext cx="612891" cy="143622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732398" y="3137712"/>
              <a:ext cx="704844" cy="1738167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264671" y="4063653"/>
              <a:ext cx="1011572" cy="267888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85027" y="3611316"/>
              <a:ext cx="1471567" cy="1288752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88142" y="4703297"/>
              <a:ext cx="959461" cy="592927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227387" y="2146556"/>
              <a:ext cx="1274017" cy="3749012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573246" y="3787652"/>
              <a:ext cx="601051" cy="122213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512861" y="4209329"/>
              <a:ext cx="768772" cy="114542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365908" y="3365977"/>
              <a:ext cx="802523" cy="1229242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71514" y="7346878"/>
              <a:ext cx="81343" cy="77027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25840" y="7462459"/>
              <a:ext cx="79910" cy="77144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08330" y="8534648"/>
              <a:ext cx="135761" cy="105653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14779" y="8441424"/>
              <a:ext cx="98073" cy="76201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14848" y="5773355"/>
              <a:ext cx="103928" cy="134732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03319" y="8415883"/>
              <a:ext cx="115451" cy="132413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05368" y="8382618"/>
              <a:ext cx="101120" cy="77829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092260" y="6705989"/>
              <a:ext cx="89887" cy="78938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025999" y="6695434"/>
              <a:ext cx="86115" cy="77267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810233" y="7483060"/>
              <a:ext cx="145081" cy="128232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426033" y="6490551"/>
              <a:ext cx="95468" cy="118310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44362" y="7142277"/>
              <a:ext cx="260403" cy="499715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838392" y="7032388"/>
              <a:ext cx="386059" cy="710678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72173" y="7270227"/>
              <a:ext cx="484754" cy="4842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Drawing"/>
          <p:cNvGrpSpPr/>
          <p:nvPr/>
        </p:nvGrpSpPr>
        <p:grpSpPr>
          <a:xfrm>
            <a:off x="230231" y="76893"/>
            <a:ext cx="11884129" cy="9291753"/>
            <a:chOff x="-351813" y="-413784"/>
            <a:chExt cx="11884128" cy="9291751"/>
          </a:xfrm>
        </p:grpSpPr>
        <p:pic>
          <p:nvPicPr>
            <p:cNvPr id="48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38103"/>
              <a:ext cx="344553" cy="1066668"/>
            </a:xfrm>
            <a:prstGeom prst="rect">
              <a:avLst/>
            </a:prstGeom>
            <a:effectLst/>
          </p:spPr>
        </p:pic>
        <p:pic>
          <p:nvPicPr>
            <p:cNvPr id="48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44476" y="-15106"/>
              <a:ext cx="810481" cy="961589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46989" y="1150256"/>
              <a:ext cx="1021745" cy="198878"/>
            </a:xfrm>
            <a:prstGeom prst="rect">
              <a:avLst/>
            </a:prstGeom>
            <a:effectLst/>
          </p:spPr>
        </p:pic>
        <p:pic>
          <p:nvPicPr>
            <p:cNvPr id="49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06477" y="1272919"/>
              <a:ext cx="344558" cy="961343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51814" y="1226920"/>
              <a:ext cx="682407" cy="928614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6534" y="1596946"/>
              <a:ext cx="612899" cy="955406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1864" y="1939935"/>
              <a:ext cx="612895" cy="166529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04635" y="-199106"/>
              <a:ext cx="614134" cy="2514260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65556" y="236530"/>
              <a:ext cx="729630" cy="1480619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43884" y="820579"/>
              <a:ext cx="773894" cy="259581"/>
            </a:xfrm>
            <a:prstGeom prst="rect">
              <a:avLst/>
            </a:prstGeom>
            <a:effectLst/>
          </p:spPr>
        </p:pic>
        <p:pic>
          <p:nvPicPr>
            <p:cNvPr id="50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70914" y="-137771"/>
              <a:ext cx="712550" cy="1084523"/>
            </a:xfrm>
            <a:prstGeom prst="rect">
              <a:avLst/>
            </a:prstGeom>
            <a:effectLst/>
          </p:spPr>
        </p:pic>
        <p:pic>
          <p:nvPicPr>
            <p:cNvPr id="50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68596" y="29434"/>
              <a:ext cx="666552" cy="926341"/>
            </a:xfrm>
            <a:prstGeom prst="rect">
              <a:avLst/>
            </a:prstGeom>
            <a:effectLst/>
          </p:spPr>
        </p:pic>
        <p:pic>
          <p:nvPicPr>
            <p:cNvPr id="50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75927" y="646710"/>
              <a:ext cx="804038" cy="784557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00917" y="1449263"/>
              <a:ext cx="1701583" cy="298551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70250" y="1502931"/>
              <a:ext cx="796963" cy="918952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58705" y="2147873"/>
              <a:ext cx="411035" cy="592983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13330" y="3185408"/>
              <a:ext cx="100460" cy="101053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96939" y="-413785"/>
              <a:ext cx="850287" cy="3503288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39967" y="996921"/>
              <a:ext cx="1157231" cy="145208"/>
            </a:xfrm>
            <a:prstGeom prst="rect">
              <a:avLst/>
            </a:prstGeom>
            <a:effectLst/>
          </p:spPr>
        </p:pic>
        <p:pic>
          <p:nvPicPr>
            <p:cNvPr id="52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70626" y="1216266"/>
              <a:ext cx="1003909" cy="232543"/>
            </a:xfrm>
            <a:prstGeom prst="rect">
              <a:avLst/>
            </a:prstGeom>
            <a:effectLst/>
          </p:spPr>
        </p:pic>
        <p:pic>
          <p:nvPicPr>
            <p:cNvPr id="52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82800" y="153416"/>
              <a:ext cx="1064398" cy="1413300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72335" y="927913"/>
              <a:ext cx="735560" cy="628224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009124" y="1170930"/>
              <a:ext cx="704128" cy="875893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212052" y="322240"/>
              <a:ext cx="129876" cy="1026896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652366" y="832405"/>
              <a:ext cx="973240" cy="164061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999642" y="2415282"/>
              <a:ext cx="709609" cy="1075839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68650" y="3066969"/>
              <a:ext cx="1433236" cy="536216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922971" y="3557638"/>
              <a:ext cx="793015" cy="902808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13325" y="3611313"/>
              <a:ext cx="911891" cy="938583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35992" y="4009987"/>
              <a:ext cx="638302" cy="147929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720330" y="2015067"/>
              <a:ext cx="927231" cy="1068208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241670" y="2790216"/>
              <a:ext cx="103422" cy="92288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57167" y="2651946"/>
              <a:ext cx="482062" cy="705903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33256" y="2031941"/>
              <a:ext cx="603654" cy="2583271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06518" y="2640627"/>
              <a:ext cx="482404" cy="1460900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07696" y="3381308"/>
              <a:ext cx="658883" cy="86493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752034" y="2062609"/>
              <a:ext cx="363508" cy="2061926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992625" y="1863271"/>
              <a:ext cx="586975" cy="2590934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10721" y="2506393"/>
              <a:ext cx="750892" cy="1633475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112385" y="3074636"/>
              <a:ext cx="904222" cy="252541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487445" y="3416411"/>
              <a:ext cx="88848" cy="79444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932727" y="3273965"/>
              <a:ext cx="189268" cy="105494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500080" y="1863274"/>
              <a:ext cx="865894" cy="1327994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009402" y="3572979"/>
              <a:ext cx="743228" cy="175881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90097" y="2116280"/>
              <a:ext cx="606268" cy="1068880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450767" y="2955154"/>
              <a:ext cx="576793" cy="550107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960089" y="3695646"/>
              <a:ext cx="1226231" cy="148245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937086" y="3634310"/>
              <a:ext cx="518517" cy="1237237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512099" y="4141363"/>
              <a:ext cx="559229" cy="1275911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102448" y="1755929"/>
              <a:ext cx="429867" cy="2966614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225294" y="5781027"/>
              <a:ext cx="229541" cy="1502237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765287" y="6348377"/>
              <a:ext cx="934888" cy="91536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214313" y="5129342"/>
              <a:ext cx="910250" cy="1079288"/>
            </a:xfrm>
            <a:prstGeom prst="rect">
              <a:avLst/>
            </a:prstGeom>
            <a:effectLst/>
          </p:spPr>
        </p:pic>
        <p:pic>
          <p:nvPicPr>
            <p:cNvPr id="59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201143" y="5014344"/>
              <a:ext cx="838798" cy="1183898"/>
            </a:xfrm>
            <a:prstGeom prst="rect">
              <a:avLst/>
            </a:prstGeom>
            <a:effectLst/>
          </p:spPr>
        </p:pic>
        <p:pic>
          <p:nvPicPr>
            <p:cNvPr id="59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612995" y="6335599"/>
              <a:ext cx="1479233" cy="104313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367656" y="6662717"/>
              <a:ext cx="927223" cy="1074878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034671" y="6762385"/>
              <a:ext cx="919565" cy="934899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249336" y="7159012"/>
              <a:ext cx="605230" cy="185597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039027" y="5068006"/>
              <a:ext cx="555586" cy="2698269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988127" y="4953008"/>
              <a:ext cx="1069088" cy="3020282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514478" y="5137014"/>
              <a:ext cx="720114" cy="2851604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227386" y="5252018"/>
              <a:ext cx="579308" cy="1087731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909736" y="4983679"/>
              <a:ext cx="608210" cy="1372905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49652" y="6356033"/>
              <a:ext cx="1687646" cy="1249841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787064" y="6816358"/>
              <a:ext cx="1187896" cy="1339982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385077" y="4807339"/>
              <a:ext cx="955812" cy="4070629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059935" y="1742243"/>
              <a:ext cx="996230" cy="963923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274609" y="2177615"/>
              <a:ext cx="689550" cy="106870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576925" y="1932267"/>
              <a:ext cx="508252" cy="7339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Drawing"/>
          <p:cNvGrpSpPr/>
          <p:nvPr/>
        </p:nvGrpSpPr>
        <p:grpSpPr>
          <a:xfrm>
            <a:off x="391242" y="-145438"/>
            <a:ext cx="11326142" cy="9533607"/>
            <a:chOff x="-405473" y="-1456466"/>
            <a:chExt cx="11326140" cy="9533605"/>
          </a:xfrm>
        </p:grpSpPr>
        <p:pic>
          <p:nvPicPr>
            <p:cNvPr id="62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0466" y="-505462"/>
              <a:ext cx="1732241" cy="1436528"/>
            </a:xfrm>
            <a:prstGeom prst="rect">
              <a:avLst/>
            </a:prstGeom>
            <a:effectLst/>
          </p:spPr>
        </p:pic>
        <p:pic>
          <p:nvPicPr>
            <p:cNvPr id="62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6875" y="952713"/>
              <a:ext cx="643906" cy="560486"/>
            </a:xfrm>
            <a:prstGeom prst="rect">
              <a:avLst/>
            </a:prstGeom>
            <a:effectLst/>
          </p:spPr>
        </p:pic>
        <p:pic>
          <p:nvPicPr>
            <p:cNvPr id="62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7236" y="78859"/>
              <a:ext cx="1141894" cy="120246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95231" y="345232"/>
              <a:ext cx="1164907" cy="266398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75603" y="-114769"/>
              <a:ext cx="942554" cy="143616"/>
            </a:xfrm>
            <a:prstGeom prst="rect">
              <a:avLst/>
            </a:prstGeom>
            <a:effectLst/>
          </p:spPr>
        </p:pic>
        <p:pic>
          <p:nvPicPr>
            <p:cNvPr id="63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81614" y="-1323253"/>
              <a:ext cx="1350388" cy="1535443"/>
            </a:xfrm>
            <a:prstGeom prst="rect">
              <a:avLst/>
            </a:prstGeom>
            <a:effectLst/>
          </p:spPr>
        </p:pic>
        <p:pic>
          <p:nvPicPr>
            <p:cNvPr id="63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72930" y="-1456467"/>
              <a:ext cx="784771" cy="896155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91647" y="-1203470"/>
              <a:ext cx="195247" cy="1571248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467325" y="-203596"/>
              <a:ext cx="643552" cy="832044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88282" y="759251"/>
              <a:ext cx="2483594" cy="214209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39959" y="1042915"/>
              <a:ext cx="819647" cy="893635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98647" y="1134919"/>
              <a:ext cx="973231" cy="828340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14643" y="1372591"/>
              <a:ext cx="1088236" cy="206549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4727" y="2776999"/>
              <a:ext cx="1777071" cy="1597266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89964" y="3388977"/>
              <a:ext cx="891182" cy="110707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77252" y="3700335"/>
              <a:ext cx="1141898" cy="109856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87285" y="2660618"/>
              <a:ext cx="244881" cy="1141901"/>
            </a:xfrm>
            <a:prstGeom prst="rect">
              <a:avLst/>
            </a:prstGeom>
            <a:effectLst/>
          </p:spPr>
        </p:pic>
        <p:pic>
          <p:nvPicPr>
            <p:cNvPr id="65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512272" y="3204963"/>
              <a:ext cx="1019232" cy="115051"/>
            </a:xfrm>
            <a:prstGeom prst="rect">
              <a:avLst/>
            </a:prstGeom>
            <a:effectLst/>
          </p:spPr>
        </p:pic>
        <p:pic>
          <p:nvPicPr>
            <p:cNvPr id="66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62635" y="2238948"/>
              <a:ext cx="922284" cy="1278665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00255" y="2146948"/>
              <a:ext cx="792515" cy="922696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018926" y="2185280"/>
              <a:ext cx="122614" cy="1310565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18675" y="2959633"/>
              <a:ext cx="76909" cy="94938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94681" y="3549847"/>
              <a:ext cx="76786" cy="78191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79676" y="3020334"/>
              <a:ext cx="812230" cy="927865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562630" y="4065206"/>
              <a:ext cx="3012610" cy="181998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23971" y="4316663"/>
              <a:ext cx="1189199" cy="1153536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43660" y="4509300"/>
              <a:ext cx="1647915" cy="1674422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405474" y="6532381"/>
              <a:ext cx="597547" cy="951931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68768" y="6922656"/>
              <a:ext cx="766659" cy="479292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98550" y="5888365"/>
              <a:ext cx="407329" cy="1429115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1009" y="6517039"/>
              <a:ext cx="838092" cy="229547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72448" y="6762380"/>
              <a:ext cx="176996" cy="694296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66794" y="624870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569350" y="6683231"/>
              <a:ext cx="369935" cy="585376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258331" y="6094396"/>
              <a:ext cx="525143" cy="1204208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971246" y="6793054"/>
              <a:ext cx="559212" cy="83868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46256" y="6716382"/>
              <a:ext cx="145207" cy="633670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92495" y="634837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707263" y="6787098"/>
              <a:ext cx="681883" cy="470458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89603" y="6663875"/>
              <a:ext cx="513220" cy="725356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110295" y="6892723"/>
              <a:ext cx="130668" cy="467219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949284" y="6418829"/>
              <a:ext cx="252556" cy="166753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056627" y="7076727"/>
              <a:ext cx="76201" cy="160536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631629" y="5857689"/>
              <a:ext cx="594786" cy="1028571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358668" y="5704353"/>
              <a:ext cx="951552" cy="1207704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18415" y="6651915"/>
              <a:ext cx="545135" cy="323932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022638" y="6946381"/>
              <a:ext cx="1463909" cy="107083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830970" y="7015385"/>
              <a:ext cx="663702" cy="1036179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536316" y="7227274"/>
              <a:ext cx="697229" cy="849866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878021" y="6517044"/>
              <a:ext cx="206540" cy="1035433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632674" y="7069050"/>
              <a:ext cx="651225" cy="104843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529703" y="5873031"/>
              <a:ext cx="466228" cy="1126767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097051" y="5850029"/>
              <a:ext cx="1088227" cy="1116848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482404" y="6961724"/>
              <a:ext cx="1250528" cy="925455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214610" y="7107394"/>
              <a:ext cx="533665" cy="712559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058715" y="7329731"/>
              <a:ext cx="666558" cy="160546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342206" y="6846722"/>
              <a:ext cx="548418" cy="129870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155620" y="7097794"/>
              <a:ext cx="696674" cy="262146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065001" y="6394370"/>
              <a:ext cx="855667" cy="11055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Drawing"/>
          <p:cNvGrpSpPr/>
          <p:nvPr/>
        </p:nvGrpSpPr>
        <p:grpSpPr>
          <a:xfrm>
            <a:off x="736250" y="-47470"/>
            <a:ext cx="11553462" cy="8357989"/>
            <a:chOff x="-37465" y="-1358498"/>
            <a:chExt cx="11553461" cy="8357987"/>
          </a:xfrm>
        </p:grpSpPr>
        <p:pic>
          <p:nvPicPr>
            <p:cNvPr id="74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191439"/>
              <a:ext cx="714188" cy="1246274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1184" y="766912"/>
              <a:ext cx="482412" cy="743222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9350" y="-816967"/>
              <a:ext cx="936095" cy="732408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31491" y="-23743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49560" y="-1080801"/>
              <a:ext cx="771615" cy="1242013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84036" y="-1358499"/>
              <a:ext cx="676766" cy="642824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16678" y="-1234128"/>
              <a:ext cx="714581" cy="1088822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36267" y="-1280130"/>
              <a:ext cx="146845" cy="1663246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79621" y="445632"/>
              <a:ext cx="80275" cy="113819"/>
            </a:xfrm>
            <a:prstGeom prst="rect">
              <a:avLst/>
            </a:prstGeom>
            <a:effectLst/>
          </p:spPr>
        </p:pic>
        <p:pic>
          <p:nvPicPr>
            <p:cNvPr id="76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44532" y="182746"/>
              <a:ext cx="82282" cy="126250"/>
            </a:xfrm>
            <a:prstGeom prst="rect">
              <a:avLst/>
            </a:prstGeom>
            <a:effectLst/>
          </p:spPr>
        </p:pic>
        <p:pic>
          <p:nvPicPr>
            <p:cNvPr id="76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36909" y="231128"/>
              <a:ext cx="76580" cy="80821"/>
            </a:xfrm>
            <a:prstGeom prst="rect">
              <a:avLst/>
            </a:prstGeom>
            <a:effectLst/>
          </p:spPr>
        </p:pic>
        <p:pic>
          <p:nvPicPr>
            <p:cNvPr id="76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27274" y="253536"/>
              <a:ext cx="84018" cy="114248"/>
            </a:xfrm>
            <a:prstGeom prst="rect">
              <a:avLst/>
            </a:prstGeom>
            <a:effectLst/>
          </p:spPr>
        </p:pic>
        <p:pic>
          <p:nvPicPr>
            <p:cNvPr id="76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42944" y="-233292"/>
              <a:ext cx="873567" cy="884750"/>
            </a:xfrm>
            <a:prstGeom prst="rect">
              <a:avLst/>
            </a:prstGeom>
            <a:effectLst/>
          </p:spPr>
        </p:pic>
        <p:pic>
          <p:nvPicPr>
            <p:cNvPr id="77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909903" y="1004590"/>
              <a:ext cx="2491268" cy="189361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46921" y="1065924"/>
              <a:ext cx="688640" cy="1232592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21268" y="1585616"/>
              <a:ext cx="957892" cy="1795428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19935" y="1190196"/>
              <a:ext cx="626905" cy="611281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68648" y="506244"/>
              <a:ext cx="248260" cy="964297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85299" y="966247"/>
              <a:ext cx="942563" cy="152879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44566" y="-296217"/>
              <a:ext cx="1064990" cy="1676022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05985" y="544575"/>
              <a:ext cx="536221" cy="104918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40841" y="-1052904"/>
              <a:ext cx="744391" cy="953010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009618" y="-559454"/>
              <a:ext cx="565907" cy="1319321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53364" y="-1120708"/>
              <a:ext cx="620558" cy="706473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897705" y="-1090139"/>
              <a:ext cx="982770" cy="1380037"/>
            </a:xfrm>
            <a:prstGeom prst="rect">
              <a:avLst/>
            </a:prstGeom>
            <a:effectLst/>
          </p:spPr>
        </p:pic>
        <p:pic>
          <p:nvPicPr>
            <p:cNvPr id="79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191609" y="-1203460"/>
              <a:ext cx="311317" cy="2192254"/>
            </a:xfrm>
            <a:prstGeom prst="rect">
              <a:avLst/>
            </a:prstGeom>
            <a:effectLst/>
          </p:spPr>
        </p:pic>
        <p:pic>
          <p:nvPicPr>
            <p:cNvPr id="79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373057" y="332897"/>
              <a:ext cx="651224" cy="901240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22205" y="1228352"/>
              <a:ext cx="2370084" cy="258790"/>
            </a:xfrm>
            <a:prstGeom prst="rect">
              <a:avLst/>
            </a:prstGeom>
            <a:effectLst/>
          </p:spPr>
        </p:pic>
        <p:pic>
          <p:nvPicPr>
            <p:cNvPr id="80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273073" y="1449266"/>
              <a:ext cx="558791" cy="1131670"/>
            </a:xfrm>
            <a:prstGeom prst="rect">
              <a:avLst/>
            </a:prstGeom>
            <a:effectLst/>
          </p:spPr>
        </p:pic>
        <p:pic>
          <p:nvPicPr>
            <p:cNvPr id="80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951378" y="1803909"/>
              <a:ext cx="750896" cy="879261"/>
            </a:xfrm>
            <a:prstGeom prst="rect">
              <a:avLst/>
            </a:prstGeom>
            <a:effectLst/>
          </p:spPr>
        </p:pic>
        <p:pic>
          <p:nvPicPr>
            <p:cNvPr id="80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074051" y="2192950"/>
              <a:ext cx="536212" cy="114535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610730" y="1281685"/>
              <a:ext cx="666548" cy="864797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74557" y="4255330"/>
              <a:ext cx="106869" cy="1218560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7203" y="4885967"/>
              <a:ext cx="1080566" cy="189255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725899" y="3768420"/>
              <a:ext cx="1049899" cy="1744198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59269" y="3784108"/>
              <a:ext cx="1088239" cy="1449503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43941" y="4692338"/>
              <a:ext cx="160544" cy="697223"/>
            </a:xfrm>
            <a:prstGeom prst="rect">
              <a:avLst/>
            </a:prstGeom>
            <a:effectLst/>
          </p:spPr>
        </p:pic>
        <p:pic>
          <p:nvPicPr>
            <p:cNvPr id="81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248291" y="3450305"/>
              <a:ext cx="306214" cy="881227"/>
            </a:xfrm>
            <a:prstGeom prst="rect">
              <a:avLst/>
            </a:prstGeom>
            <a:effectLst/>
          </p:spPr>
        </p:pic>
        <p:pic>
          <p:nvPicPr>
            <p:cNvPr id="82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877468" y="3009813"/>
              <a:ext cx="474394" cy="792712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589988" y="2813957"/>
              <a:ext cx="616172" cy="1264394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851246" y="2387648"/>
              <a:ext cx="704303" cy="755523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640907" y="2568616"/>
              <a:ext cx="794031" cy="1234814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724679" y="2829288"/>
              <a:ext cx="283223" cy="1249245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003249" y="3791015"/>
              <a:ext cx="725333" cy="755193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275653" y="4738340"/>
              <a:ext cx="2514257" cy="152870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367655" y="4876342"/>
              <a:ext cx="537980" cy="1171848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858330" y="5330426"/>
              <a:ext cx="804556" cy="1669063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609684" y="4631005"/>
              <a:ext cx="720218" cy="1397104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276698" y="5291031"/>
              <a:ext cx="712559" cy="796214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207688" y="5535681"/>
              <a:ext cx="597567" cy="228479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043375" y="4569669"/>
              <a:ext cx="896562" cy="198880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085831" y="4973071"/>
              <a:ext cx="831110" cy="115937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221471" y="3798827"/>
              <a:ext cx="799995" cy="1527710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180384" y="3810652"/>
              <a:ext cx="1041715" cy="1440900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573431" y="4761331"/>
              <a:ext cx="275548" cy="509282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942436" y="5046050"/>
              <a:ext cx="573560" cy="9951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Drawing"/>
          <p:cNvGrpSpPr/>
          <p:nvPr/>
        </p:nvGrpSpPr>
        <p:grpSpPr>
          <a:xfrm>
            <a:off x="1509869" y="728581"/>
            <a:ext cx="9984997" cy="8805724"/>
            <a:chOff x="-298147" y="-674450"/>
            <a:chExt cx="9984995" cy="8805723"/>
          </a:xfrm>
        </p:grpSpPr>
        <p:pic>
          <p:nvPicPr>
            <p:cNvPr id="85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2724" y="-27064"/>
              <a:ext cx="942483" cy="1636443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5879" y="1219256"/>
              <a:ext cx="408161" cy="783634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0913" y="-460400"/>
              <a:ext cx="999532" cy="1111850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64904" y="720917"/>
              <a:ext cx="973221" cy="175870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10896" y="1127256"/>
              <a:ext cx="850564" cy="121705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10895" y="237896"/>
              <a:ext cx="1095910" cy="306226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62457" y="-183776"/>
              <a:ext cx="1011283" cy="1812872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37371" y="-671651"/>
              <a:ext cx="677006" cy="1031759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290988" y="391242"/>
              <a:ext cx="252547" cy="993481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38636" y="926416"/>
              <a:ext cx="873561" cy="118498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04001" y="-651450"/>
              <a:ext cx="782152" cy="1271641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16355" y="-674451"/>
              <a:ext cx="580000" cy="1333575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60753" y="822885"/>
              <a:ext cx="1529489" cy="915345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962356" y="1079022"/>
              <a:ext cx="543883" cy="699453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55352" y="1184714"/>
              <a:ext cx="758552" cy="287085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245757" y="3022357"/>
              <a:ext cx="1411518" cy="2129535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298148" y="4002320"/>
              <a:ext cx="712563" cy="244886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08009" y="2294994"/>
              <a:ext cx="793114" cy="1262193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526570" y="3979324"/>
              <a:ext cx="973221" cy="137535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95571" y="4377999"/>
              <a:ext cx="1049891" cy="108215"/>
            </a:xfrm>
            <a:prstGeom prst="rect">
              <a:avLst/>
            </a:prstGeom>
            <a:effectLst/>
          </p:spPr>
        </p:pic>
        <p:pic>
          <p:nvPicPr>
            <p:cNvPr id="89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056388" y="3223235"/>
              <a:ext cx="160775" cy="471948"/>
            </a:xfrm>
            <a:prstGeom prst="rect">
              <a:avLst/>
            </a:prstGeom>
            <a:effectLst/>
          </p:spPr>
        </p:pic>
        <p:pic>
          <p:nvPicPr>
            <p:cNvPr id="90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53985" y="3050477"/>
              <a:ext cx="673558" cy="1978746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74599" y="3979322"/>
              <a:ext cx="543889" cy="129881"/>
            </a:xfrm>
            <a:prstGeom prst="rect">
              <a:avLst/>
            </a:prstGeom>
            <a:effectLst/>
          </p:spPr>
        </p:pic>
        <p:pic>
          <p:nvPicPr>
            <p:cNvPr id="90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32711" y="2361933"/>
              <a:ext cx="101875" cy="81257"/>
            </a:xfrm>
            <a:prstGeom prst="rect">
              <a:avLst/>
            </a:prstGeom>
            <a:effectLst/>
          </p:spPr>
        </p:pic>
        <p:pic>
          <p:nvPicPr>
            <p:cNvPr id="90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14223" y="224661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48404" y="2491946"/>
              <a:ext cx="642127" cy="2736608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490326" y="3060434"/>
              <a:ext cx="759278" cy="1953446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175977" y="3925648"/>
              <a:ext cx="720227" cy="252549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264676" y="3956323"/>
              <a:ext cx="528545" cy="275539"/>
            </a:xfrm>
            <a:prstGeom prst="rect">
              <a:avLst/>
            </a:prstGeom>
            <a:effectLst/>
          </p:spPr>
        </p:pic>
        <p:pic>
          <p:nvPicPr>
            <p:cNvPr id="91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243473" y="2912270"/>
              <a:ext cx="604854" cy="1043402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952578" y="3181969"/>
              <a:ext cx="627026" cy="970669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189048" y="3776467"/>
              <a:ext cx="747488" cy="671385"/>
            </a:xfrm>
            <a:prstGeom prst="rect">
              <a:avLst/>
            </a:prstGeom>
            <a:effectLst/>
          </p:spPr>
        </p:pic>
        <p:pic>
          <p:nvPicPr>
            <p:cNvPr id="92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61365" y="4643325"/>
              <a:ext cx="1946911" cy="109882"/>
            </a:xfrm>
            <a:prstGeom prst="rect">
              <a:avLst/>
            </a:prstGeom>
            <a:effectLst/>
          </p:spPr>
        </p:pic>
        <p:pic>
          <p:nvPicPr>
            <p:cNvPr id="92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22701" y="4661672"/>
              <a:ext cx="560032" cy="942571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828707" y="5046201"/>
              <a:ext cx="1065231" cy="1289145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940399" y="2721958"/>
              <a:ext cx="746449" cy="3296279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98436" y="6041910"/>
              <a:ext cx="1348541" cy="1560506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633896" y="4631005"/>
              <a:ext cx="796894" cy="183547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62779" y="5489685"/>
              <a:ext cx="670007" cy="718975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771908" y="6149038"/>
              <a:ext cx="1065226" cy="168206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017246" y="6652014"/>
              <a:ext cx="888898" cy="217251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902235" y="7030715"/>
              <a:ext cx="1003899" cy="244883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274608" y="6409711"/>
              <a:ext cx="812222" cy="129873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104726" y="5544422"/>
              <a:ext cx="955905" cy="1272130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099317" y="5466691"/>
              <a:ext cx="610019" cy="1400090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520984" y="5865357"/>
              <a:ext cx="743234" cy="1571252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27328" y="6647377"/>
              <a:ext cx="515911" cy="1106816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79338" y="6854789"/>
              <a:ext cx="942572" cy="12764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Drawing"/>
          <p:cNvGrpSpPr/>
          <p:nvPr/>
        </p:nvGrpSpPr>
        <p:grpSpPr>
          <a:xfrm>
            <a:off x="690684" y="76902"/>
            <a:ext cx="12212376" cy="8264389"/>
            <a:chOff x="-1478396" y="-1502466"/>
            <a:chExt cx="12212374" cy="8264387"/>
          </a:xfrm>
        </p:grpSpPr>
        <p:pic>
          <p:nvPicPr>
            <p:cNvPr id="95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50765" y="-119682"/>
              <a:ext cx="1043502" cy="1560815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79825" y="498572"/>
              <a:ext cx="559219" cy="289964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318" y="-698672"/>
              <a:ext cx="753105" cy="1104785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5882" y="582913"/>
              <a:ext cx="766216" cy="168204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6878" y="912587"/>
              <a:ext cx="766219" cy="134150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56568" y="-126648"/>
              <a:ext cx="612897" cy="1330108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49901" y="475568"/>
              <a:ext cx="505544" cy="237214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80230" y="-659118"/>
              <a:ext cx="662593" cy="2031259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91505" y="-166642"/>
              <a:ext cx="625667" cy="1209103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13269" y="467905"/>
              <a:ext cx="781565" cy="283221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16962" y="490911"/>
              <a:ext cx="1049896" cy="198876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75314" y="-966298"/>
              <a:ext cx="817776" cy="1308022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456347" y="-766451"/>
              <a:ext cx="766227" cy="1126544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78023" y="15562"/>
              <a:ext cx="742900" cy="1127117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28292" y="1104259"/>
              <a:ext cx="2045954" cy="1140858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32676" y="1612717"/>
              <a:ext cx="712560" cy="1428207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114000" y="-122734"/>
              <a:ext cx="254234" cy="229846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522038" y="-1502467"/>
              <a:ext cx="1046980" cy="3556947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213809" y="2997968"/>
              <a:ext cx="1456238" cy="118751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89632" y="3342976"/>
              <a:ext cx="1286398" cy="168209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23691" y="2506647"/>
              <a:ext cx="936773" cy="1633217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434565" y="3089967"/>
              <a:ext cx="812221" cy="160540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76264" y="1855608"/>
              <a:ext cx="802582" cy="1432236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742280" y="1824067"/>
              <a:ext cx="1180243" cy="1496686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97941" y="3424790"/>
              <a:ext cx="1922435" cy="147724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005817" y="3600275"/>
              <a:ext cx="675288" cy="1194398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680952" y="3863017"/>
              <a:ext cx="1172560" cy="1540772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478397" y="4998363"/>
              <a:ext cx="1287131" cy="1763559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255278" y="5443684"/>
              <a:ext cx="869032" cy="206547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58" y="6126038"/>
              <a:ext cx="559223" cy="183548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35230" y="5860044"/>
              <a:ext cx="1019225" cy="818217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94243" y="4968345"/>
              <a:ext cx="606389" cy="1487050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681707" y="5773359"/>
              <a:ext cx="554105" cy="658892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283657" y="5696692"/>
              <a:ext cx="339602" cy="733224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907435" y="5022010"/>
              <a:ext cx="164062" cy="1408154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179296" y="5702910"/>
              <a:ext cx="927224" cy="837669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29982" y="4815007"/>
              <a:ext cx="114537" cy="1761737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623972" y="5658361"/>
              <a:ext cx="957889" cy="206538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336989" y="5730275"/>
              <a:ext cx="773886" cy="787224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464014" y="5704362"/>
              <a:ext cx="683216" cy="781555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100353" y="5658353"/>
              <a:ext cx="619977" cy="770127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53089" y="5689026"/>
              <a:ext cx="826516" cy="1011568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580062" y="5703051"/>
              <a:ext cx="973224" cy="1005203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561417" y="5037347"/>
              <a:ext cx="114545" cy="1528644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170401" y="5689021"/>
              <a:ext cx="674226" cy="188125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781648" y="6049370"/>
              <a:ext cx="453984" cy="520878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336200" y="5857699"/>
              <a:ext cx="397779" cy="7355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Drawing"/>
          <p:cNvGrpSpPr/>
          <p:nvPr/>
        </p:nvGrpSpPr>
        <p:grpSpPr>
          <a:xfrm>
            <a:off x="483244" y="780967"/>
            <a:ext cx="12176292" cy="8771684"/>
            <a:chOff x="-865483" y="152286"/>
            <a:chExt cx="12176291" cy="8771682"/>
          </a:xfrm>
        </p:grpSpPr>
        <p:pic>
          <p:nvPicPr>
            <p:cNvPr id="105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09171" y="1633271"/>
              <a:ext cx="84626" cy="76201"/>
            </a:xfrm>
            <a:prstGeom prst="rect">
              <a:avLst/>
            </a:prstGeom>
            <a:effectLst/>
          </p:spPr>
        </p:pic>
        <p:pic>
          <p:nvPicPr>
            <p:cNvPr id="105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75148" y="381189"/>
              <a:ext cx="1893253" cy="2477585"/>
            </a:xfrm>
            <a:prstGeom prst="rect">
              <a:avLst/>
            </a:prstGeom>
            <a:effectLst/>
          </p:spPr>
        </p:pic>
        <p:pic>
          <p:nvPicPr>
            <p:cNvPr id="105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72238" y="1242262"/>
              <a:ext cx="1172561" cy="168204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6896" y="1686928"/>
              <a:ext cx="1065233" cy="114546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97791" y="152286"/>
              <a:ext cx="1278390" cy="2408213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67272" y="1303595"/>
              <a:ext cx="1302898" cy="206452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31640" y="1544687"/>
              <a:ext cx="1195562" cy="2209575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057670" y="1755938"/>
              <a:ext cx="1233896" cy="118761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405474" y="3726317"/>
              <a:ext cx="810099" cy="1356176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4216" y="3620767"/>
              <a:ext cx="986096" cy="1477457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60232" y="5367021"/>
              <a:ext cx="2192017" cy="1234261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28216" y="5728559"/>
              <a:ext cx="1118911" cy="1572376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178244" y="5229011"/>
              <a:ext cx="1118899" cy="152877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77257" y="5594471"/>
              <a:ext cx="819886" cy="86424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49482" y="4226311"/>
              <a:ext cx="858029" cy="1474308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34950" y="4930011"/>
              <a:ext cx="996232" cy="298550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31065" y="5260285"/>
              <a:ext cx="881465" cy="113946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651326" y="3595978"/>
              <a:ext cx="914695" cy="1817013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747687" y="4377998"/>
              <a:ext cx="635891" cy="1099598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932346" y="5559429"/>
              <a:ext cx="1880571" cy="1311195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115694" y="6035876"/>
              <a:ext cx="827554" cy="1597967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63083" y="5152875"/>
              <a:ext cx="532053" cy="1122749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865484" y="7714139"/>
              <a:ext cx="559970" cy="972157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264353" y="7660783"/>
              <a:ext cx="862770" cy="581294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61203" y="7611546"/>
              <a:ext cx="865898" cy="615819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6882" y="6892714"/>
              <a:ext cx="436555" cy="1509912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91212" y="7475399"/>
              <a:ext cx="1057569" cy="252551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33234" y="7758606"/>
              <a:ext cx="313908" cy="476363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04778" y="7060330"/>
              <a:ext cx="609031" cy="1349963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55581" y="7743741"/>
              <a:ext cx="474878" cy="129870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07042" y="7636402"/>
              <a:ext cx="926453" cy="619669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588943" y="6770047"/>
              <a:ext cx="659565" cy="1516763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225295" y="7585729"/>
              <a:ext cx="497234" cy="607476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16728" y="7693194"/>
              <a:ext cx="338683" cy="573561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45306" y="6854387"/>
              <a:ext cx="236886" cy="1399837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75989" y="7720735"/>
              <a:ext cx="695898" cy="737755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172669" y="6754714"/>
              <a:ext cx="283220" cy="1686742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057662" y="7720730"/>
              <a:ext cx="597556" cy="114547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59019" y="7799627"/>
              <a:ext cx="694218" cy="594967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652374" y="7632700"/>
              <a:ext cx="451210" cy="858855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099405" y="7874076"/>
              <a:ext cx="382002" cy="633129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672059" y="7766736"/>
              <a:ext cx="643556" cy="804906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339078" y="6670382"/>
              <a:ext cx="175876" cy="1818069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71723" y="7513726"/>
              <a:ext cx="1264572" cy="199989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691748" y="7720734"/>
              <a:ext cx="152877" cy="662720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676415" y="7176390"/>
              <a:ext cx="298550" cy="214215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978229" y="7870577"/>
              <a:ext cx="472079" cy="614314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458430" y="7759076"/>
              <a:ext cx="183545" cy="819892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451005" y="723006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719106" y="6961720"/>
              <a:ext cx="142652" cy="1592722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458438" y="7759072"/>
              <a:ext cx="735552" cy="114539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872445" y="7728406"/>
              <a:ext cx="438363" cy="1195564"/>
            </a:xfrm>
            <a:prstGeom prst="rect">
              <a:avLst/>
            </a:prstGeom>
            <a:effectLst/>
          </p:spPr>
        </p:pic>
      </p:grpSp>
      <p:grpSp>
        <p:nvGrpSpPr>
          <p:cNvPr id="1163" name="Drawing"/>
          <p:cNvGrpSpPr/>
          <p:nvPr/>
        </p:nvGrpSpPr>
        <p:grpSpPr>
          <a:xfrm>
            <a:off x="9031769" y="929519"/>
            <a:ext cx="1960478" cy="3485460"/>
            <a:chOff x="-37466" y="-519513"/>
            <a:chExt cx="1960476" cy="3485459"/>
          </a:xfrm>
        </p:grpSpPr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4535" y="-287620"/>
              <a:ext cx="313881" cy="226053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37467" y="-519514"/>
              <a:ext cx="1248271" cy="2336328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37209" y="1106370"/>
              <a:ext cx="1285801" cy="18595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