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6.png"/><Relationship Id="rId3" Type="http://schemas.openxmlformats.org/officeDocument/2006/relationships/image" Target="../media/image547.png"/><Relationship Id="rId4" Type="http://schemas.openxmlformats.org/officeDocument/2006/relationships/image" Target="../media/image548.png"/><Relationship Id="rId5" Type="http://schemas.openxmlformats.org/officeDocument/2006/relationships/image" Target="../media/image549.png"/><Relationship Id="rId6" Type="http://schemas.openxmlformats.org/officeDocument/2006/relationships/image" Target="../media/image550.png"/><Relationship Id="rId7" Type="http://schemas.openxmlformats.org/officeDocument/2006/relationships/image" Target="../media/image551.png"/><Relationship Id="rId8" Type="http://schemas.openxmlformats.org/officeDocument/2006/relationships/image" Target="../media/image552.png"/><Relationship Id="rId9" Type="http://schemas.openxmlformats.org/officeDocument/2006/relationships/image" Target="../media/image553.png"/><Relationship Id="rId10" Type="http://schemas.openxmlformats.org/officeDocument/2006/relationships/image" Target="../media/image554.png"/><Relationship Id="rId11" Type="http://schemas.openxmlformats.org/officeDocument/2006/relationships/image" Target="../media/image555.png"/><Relationship Id="rId12" Type="http://schemas.openxmlformats.org/officeDocument/2006/relationships/image" Target="../media/image556.png"/><Relationship Id="rId13" Type="http://schemas.openxmlformats.org/officeDocument/2006/relationships/image" Target="../media/image557.png"/><Relationship Id="rId14" Type="http://schemas.openxmlformats.org/officeDocument/2006/relationships/image" Target="../media/image558.png"/><Relationship Id="rId15" Type="http://schemas.openxmlformats.org/officeDocument/2006/relationships/image" Target="../media/image559.png"/><Relationship Id="rId16" Type="http://schemas.openxmlformats.org/officeDocument/2006/relationships/image" Target="../media/image560.png"/><Relationship Id="rId17" Type="http://schemas.openxmlformats.org/officeDocument/2006/relationships/image" Target="../media/image561.png"/><Relationship Id="rId18" Type="http://schemas.openxmlformats.org/officeDocument/2006/relationships/image" Target="../media/image562.png"/><Relationship Id="rId19" Type="http://schemas.openxmlformats.org/officeDocument/2006/relationships/image" Target="../media/image563.png"/><Relationship Id="rId20" Type="http://schemas.openxmlformats.org/officeDocument/2006/relationships/image" Target="../media/image564.png"/><Relationship Id="rId21" Type="http://schemas.openxmlformats.org/officeDocument/2006/relationships/image" Target="../media/image565.png"/><Relationship Id="rId22" Type="http://schemas.openxmlformats.org/officeDocument/2006/relationships/image" Target="../media/image566.png"/><Relationship Id="rId23" Type="http://schemas.openxmlformats.org/officeDocument/2006/relationships/image" Target="../media/image567.png"/><Relationship Id="rId24" Type="http://schemas.openxmlformats.org/officeDocument/2006/relationships/image" Target="../media/image568.png"/><Relationship Id="rId25" Type="http://schemas.openxmlformats.org/officeDocument/2006/relationships/image" Target="../media/image569.png"/><Relationship Id="rId26" Type="http://schemas.openxmlformats.org/officeDocument/2006/relationships/image" Target="../media/image570.png"/><Relationship Id="rId27" Type="http://schemas.openxmlformats.org/officeDocument/2006/relationships/image" Target="../media/image571.png"/><Relationship Id="rId28" Type="http://schemas.openxmlformats.org/officeDocument/2006/relationships/image" Target="../media/image572.png"/><Relationship Id="rId29" Type="http://schemas.openxmlformats.org/officeDocument/2006/relationships/image" Target="../media/image573.png"/><Relationship Id="rId30" Type="http://schemas.openxmlformats.org/officeDocument/2006/relationships/image" Target="../media/image574.png"/><Relationship Id="rId31" Type="http://schemas.openxmlformats.org/officeDocument/2006/relationships/image" Target="../media/image575.png"/><Relationship Id="rId32" Type="http://schemas.openxmlformats.org/officeDocument/2006/relationships/image" Target="../media/image576.png"/><Relationship Id="rId33" Type="http://schemas.openxmlformats.org/officeDocument/2006/relationships/image" Target="../media/image577.png"/><Relationship Id="rId34" Type="http://schemas.openxmlformats.org/officeDocument/2006/relationships/image" Target="../media/image578.png"/><Relationship Id="rId35" Type="http://schemas.openxmlformats.org/officeDocument/2006/relationships/image" Target="../media/image579.png"/><Relationship Id="rId36" Type="http://schemas.openxmlformats.org/officeDocument/2006/relationships/image" Target="../media/image580.png"/><Relationship Id="rId37" Type="http://schemas.openxmlformats.org/officeDocument/2006/relationships/image" Target="../media/image581.png"/><Relationship Id="rId38" Type="http://schemas.openxmlformats.org/officeDocument/2006/relationships/image" Target="../media/image582.png"/><Relationship Id="rId39" Type="http://schemas.openxmlformats.org/officeDocument/2006/relationships/image" Target="../media/image583.png"/><Relationship Id="rId40" Type="http://schemas.openxmlformats.org/officeDocument/2006/relationships/image" Target="../media/image584.png"/><Relationship Id="rId41" Type="http://schemas.openxmlformats.org/officeDocument/2006/relationships/image" Target="../media/image585.png"/><Relationship Id="rId42" Type="http://schemas.openxmlformats.org/officeDocument/2006/relationships/image" Target="../media/image586.png"/><Relationship Id="rId43" Type="http://schemas.openxmlformats.org/officeDocument/2006/relationships/image" Target="../media/image587.png"/><Relationship Id="rId44" Type="http://schemas.openxmlformats.org/officeDocument/2006/relationships/image" Target="../media/image588.png"/><Relationship Id="rId45" Type="http://schemas.openxmlformats.org/officeDocument/2006/relationships/image" Target="../media/image589.png"/><Relationship Id="rId46" Type="http://schemas.openxmlformats.org/officeDocument/2006/relationships/image" Target="../media/image590.png"/><Relationship Id="rId47" Type="http://schemas.openxmlformats.org/officeDocument/2006/relationships/image" Target="../media/image591.png"/><Relationship Id="rId48" Type="http://schemas.openxmlformats.org/officeDocument/2006/relationships/image" Target="../media/image592.png"/><Relationship Id="rId49" Type="http://schemas.openxmlformats.org/officeDocument/2006/relationships/image" Target="../media/image593.png"/><Relationship Id="rId50" Type="http://schemas.openxmlformats.org/officeDocument/2006/relationships/image" Target="../media/image594.png"/><Relationship Id="rId51" Type="http://schemas.openxmlformats.org/officeDocument/2006/relationships/image" Target="../media/image595.png"/><Relationship Id="rId52" Type="http://schemas.openxmlformats.org/officeDocument/2006/relationships/image" Target="../media/image596.png"/><Relationship Id="rId53" Type="http://schemas.openxmlformats.org/officeDocument/2006/relationships/image" Target="../media/image597.png"/><Relationship Id="rId54" Type="http://schemas.openxmlformats.org/officeDocument/2006/relationships/image" Target="../media/image598.png"/><Relationship Id="rId55" Type="http://schemas.openxmlformats.org/officeDocument/2006/relationships/image" Target="../media/image599.png"/><Relationship Id="rId56" Type="http://schemas.openxmlformats.org/officeDocument/2006/relationships/image" Target="../media/image600.png"/><Relationship Id="rId57" Type="http://schemas.openxmlformats.org/officeDocument/2006/relationships/image" Target="../media/image601.png"/><Relationship Id="rId58" Type="http://schemas.openxmlformats.org/officeDocument/2006/relationships/image" Target="../media/image602.png"/><Relationship Id="rId59" Type="http://schemas.openxmlformats.org/officeDocument/2006/relationships/image" Target="../media/image603.png"/><Relationship Id="rId60" Type="http://schemas.openxmlformats.org/officeDocument/2006/relationships/image" Target="../media/image604.png"/><Relationship Id="rId61" Type="http://schemas.openxmlformats.org/officeDocument/2006/relationships/image" Target="../media/image605.png"/><Relationship Id="rId62" Type="http://schemas.openxmlformats.org/officeDocument/2006/relationships/image" Target="../media/image606.png"/><Relationship Id="rId63" Type="http://schemas.openxmlformats.org/officeDocument/2006/relationships/image" Target="../media/image607.png"/><Relationship Id="rId64" Type="http://schemas.openxmlformats.org/officeDocument/2006/relationships/image" Target="../media/image608.png"/><Relationship Id="rId65" Type="http://schemas.openxmlformats.org/officeDocument/2006/relationships/image" Target="../media/image609.png"/><Relationship Id="rId66" Type="http://schemas.openxmlformats.org/officeDocument/2006/relationships/image" Target="../media/image610.png"/><Relationship Id="rId67" Type="http://schemas.openxmlformats.org/officeDocument/2006/relationships/image" Target="../media/image611.png"/><Relationship Id="rId68" Type="http://schemas.openxmlformats.org/officeDocument/2006/relationships/image" Target="../media/image612.png"/><Relationship Id="rId69" Type="http://schemas.openxmlformats.org/officeDocument/2006/relationships/image" Target="../media/image613.png"/><Relationship Id="rId70" Type="http://schemas.openxmlformats.org/officeDocument/2006/relationships/image" Target="../media/image614.png"/><Relationship Id="rId71" Type="http://schemas.openxmlformats.org/officeDocument/2006/relationships/image" Target="../media/image615.png"/><Relationship Id="rId72" Type="http://schemas.openxmlformats.org/officeDocument/2006/relationships/image" Target="../media/image616.png"/><Relationship Id="rId73" Type="http://schemas.openxmlformats.org/officeDocument/2006/relationships/image" Target="../media/image617.png"/><Relationship Id="rId74" Type="http://schemas.openxmlformats.org/officeDocument/2006/relationships/image" Target="../media/image618.png"/><Relationship Id="rId75" Type="http://schemas.openxmlformats.org/officeDocument/2006/relationships/image" Target="../media/image619.png"/><Relationship Id="rId76" Type="http://schemas.openxmlformats.org/officeDocument/2006/relationships/image" Target="../media/image620.png"/><Relationship Id="rId77" Type="http://schemas.openxmlformats.org/officeDocument/2006/relationships/image" Target="../media/image621.png"/><Relationship Id="rId78" Type="http://schemas.openxmlformats.org/officeDocument/2006/relationships/image" Target="../media/image622.png"/><Relationship Id="rId79" Type="http://schemas.openxmlformats.org/officeDocument/2006/relationships/image" Target="../media/image623.png"/><Relationship Id="rId80" Type="http://schemas.openxmlformats.org/officeDocument/2006/relationships/image" Target="../media/image624.png"/><Relationship Id="rId81" Type="http://schemas.openxmlformats.org/officeDocument/2006/relationships/image" Target="../media/image625.png"/><Relationship Id="rId82" Type="http://schemas.openxmlformats.org/officeDocument/2006/relationships/image" Target="../media/image626.png"/><Relationship Id="rId83" Type="http://schemas.openxmlformats.org/officeDocument/2006/relationships/image" Target="../media/image627.png"/><Relationship Id="rId84" Type="http://schemas.openxmlformats.org/officeDocument/2006/relationships/image" Target="../media/image628.png"/><Relationship Id="rId85" Type="http://schemas.openxmlformats.org/officeDocument/2006/relationships/image" Target="../media/image629.png"/><Relationship Id="rId86" Type="http://schemas.openxmlformats.org/officeDocument/2006/relationships/image" Target="../media/image630.png"/><Relationship Id="rId87" Type="http://schemas.openxmlformats.org/officeDocument/2006/relationships/image" Target="../media/image631.png"/><Relationship Id="rId88" Type="http://schemas.openxmlformats.org/officeDocument/2006/relationships/image" Target="../media/image632.png"/><Relationship Id="rId89" Type="http://schemas.openxmlformats.org/officeDocument/2006/relationships/image" Target="../media/image633.png"/><Relationship Id="rId90" Type="http://schemas.openxmlformats.org/officeDocument/2006/relationships/image" Target="../media/image634.png"/><Relationship Id="rId91" Type="http://schemas.openxmlformats.org/officeDocument/2006/relationships/image" Target="../media/image63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6.png"/><Relationship Id="rId3" Type="http://schemas.openxmlformats.org/officeDocument/2006/relationships/image" Target="../media/image637.png"/><Relationship Id="rId4" Type="http://schemas.openxmlformats.org/officeDocument/2006/relationships/image" Target="../media/image638.png"/><Relationship Id="rId5" Type="http://schemas.openxmlformats.org/officeDocument/2006/relationships/image" Target="../media/image639.png"/><Relationship Id="rId6" Type="http://schemas.openxmlformats.org/officeDocument/2006/relationships/image" Target="../media/image640.png"/><Relationship Id="rId7" Type="http://schemas.openxmlformats.org/officeDocument/2006/relationships/image" Target="../media/image641.png"/><Relationship Id="rId8" Type="http://schemas.openxmlformats.org/officeDocument/2006/relationships/image" Target="../media/image642.png"/><Relationship Id="rId9" Type="http://schemas.openxmlformats.org/officeDocument/2006/relationships/image" Target="../media/image643.png"/><Relationship Id="rId10" Type="http://schemas.openxmlformats.org/officeDocument/2006/relationships/image" Target="../media/image644.png"/><Relationship Id="rId11" Type="http://schemas.openxmlformats.org/officeDocument/2006/relationships/image" Target="../media/image645.png"/><Relationship Id="rId12" Type="http://schemas.openxmlformats.org/officeDocument/2006/relationships/image" Target="../media/image646.png"/><Relationship Id="rId13" Type="http://schemas.openxmlformats.org/officeDocument/2006/relationships/image" Target="../media/image647.png"/><Relationship Id="rId14" Type="http://schemas.openxmlformats.org/officeDocument/2006/relationships/image" Target="../media/image648.png"/><Relationship Id="rId15" Type="http://schemas.openxmlformats.org/officeDocument/2006/relationships/image" Target="../media/image649.png"/><Relationship Id="rId16" Type="http://schemas.openxmlformats.org/officeDocument/2006/relationships/image" Target="../media/image650.png"/><Relationship Id="rId17" Type="http://schemas.openxmlformats.org/officeDocument/2006/relationships/image" Target="../media/image651.png"/><Relationship Id="rId18" Type="http://schemas.openxmlformats.org/officeDocument/2006/relationships/image" Target="../media/image652.png"/><Relationship Id="rId19" Type="http://schemas.openxmlformats.org/officeDocument/2006/relationships/image" Target="../media/image653.png"/><Relationship Id="rId20" Type="http://schemas.openxmlformats.org/officeDocument/2006/relationships/image" Target="../media/image654.png"/><Relationship Id="rId21" Type="http://schemas.openxmlformats.org/officeDocument/2006/relationships/image" Target="../media/image655.png"/><Relationship Id="rId22" Type="http://schemas.openxmlformats.org/officeDocument/2006/relationships/image" Target="../media/image656.png"/><Relationship Id="rId23" Type="http://schemas.openxmlformats.org/officeDocument/2006/relationships/image" Target="../media/image657.png"/><Relationship Id="rId24" Type="http://schemas.openxmlformats.org/officeDocument/2006/relationships/image" Target="../media/image658.png"/><Relationship Id="rId25" Type="http://schemas.openxmlformats.org/officeDocument/2006/relationships/image" Target="../media/image659.png"/><Relationship Id="rId26" Type="http://schemas.openxmlformats.org/officeDocument/2006/relationships/image" Target="../media/image660.png"/><Relationship Id="rId27" Type="http://schemas.openxmlformats.org/officeDocument/2006/relationships/image" Target="../media/image661.png"/><Relationship Id="rId28" Type="http://schemas.openxmlformats.org/officeDocument/2006/relationships/image" Target="../media/image662.png"/><Relationship Id="rId29" Type="http://schemas.openxmlformats.org/officeDocument/2006/relationships/image" Target="../media/image663.png"/><Relationship Id="rId30" Type="http://schemas.openxmlformats.org/officeDocument/2006/relationships/image" Target="../media/image664.png"/><Relationship Id="rId31" Type="http://schemas.openxmlformats.org/officeDocument/2006/relationships/image" Target="../media/image665.png"/><Relationship Id="rId32" Type="http://schemas.openxmlformats.org/officeDocument/2006/relationships/image" Target="../media/image666.png"/><Relationship Id="rId33" Type="http://schemas.openxmlformats.org/officeDocument/2006/relationships/image" Target="../media/image667.png"/><Relationship Id="rId34" Type="http://schemas.openxmlformats.org/officeDocument/2006/relationships/image" Target="../media/image668.png"/><Relationship Id="rId35" Type="http://schemas.openxmlformats.org/officeDocument/2006/relationships/image" Target="../media/image669.png"/><Relationship Id="rId36" Type="http://schemas.openxmlformats.org/officeDocument/2006/relationships/image" Target="../media/image670.png"/><Relationship Id="rId37" Type="http://schemas.openxmlformats.org/officeDocument/2006/relationships/image" Target="../media/image671.png"/><Relationship Id="rId38" Type="http://schemas.openxmlformats.org/officeDocument/2006/relationships/image" Target="../media/image672.png"/><Relationship Id="rId39" Type="http://schemas.openxmlformats.org/officeDocument/2006/relationships/image" Target="../media/image673.png"/><Relationship Id="rId40" Type="http://schemas.openxmlformats.org/officeDocument/2006/relationships/image" Target="../media/image674.png"/><Relationship Id="rId41" Type="http://schemas.openxmlformats.org/officeDocument/2006/relationships/image" Target="../media/image675.png"/><Relationship Id="rId42" Type="http://schemas.openxmlformats.org/officeDocument/2006/relationships/image" Target="../media/image676.png"/><Relationship Id="rId43" Type="http://schemas.openxmlformats.org/officeDocument/2006/relationships/image" Target="../media/image677.png"/><Relationship Id="rId44" Type="http://schemas.openxmlformats.org/officeDocument/2006/relationships/image" Target="../media/image678.png"/><Relationship Id="rId45" Type="http://schemas.openxmlformats.org/officeDocument/2006/relationships/image" Target="../media/image679.png"/><Relationship Id="rId46" Type="http://schemas.openxmlformats.org/officeDocument/2006/relationships/image" Target="../media/image680.png"/><Relationship Id="rId47" Type="http://schemas.openxmlformats.org/officeDocument/2006/relationships/image" Target="../media/image681.png"/><Relationship Id="rId48" Type="http://schemas.openxmlformats.org/officeDocument/2006/relationships/image" Target="../media/image682.png"/><Relationship Id="rId49" Type="http://schemas.openxmlformats.org/officeDocument/2006/relationships/image" Target="../media/image683.png"/><Relationship Id="rId50" Type="http://schemas.openxmlformats.org/officeDocument/2006/relationships/image" Target="../media/image684.png"/><Relationship Id="rId51" Type="http://schemas.openxmlformats.org/officeDocument/2006/relationships/image" Target="../media/image685.png"/><Relationship Id="rId52" Type="http://schemas.openxmlformats.org/officeDocument/2006/relationships/image" Target="../media/image686.png"/><Relationship Id="rId53" Type="http://schemas.openxmlformats.org/officeDocument/2006/relationships/image" Target="../media/image687.png"/><Relationship Id="rId54" Type="http://schemas.openxmlformats.org/officeDocument/2006/relationships/image" Target="../media/image688.png"/><Relationship Id="rId55" Type="http://schemas.openxmlformats.org/officeDocument/2006/relationships/image" Target="../media/image689.png"/><Relationship Id="rId56" Type="http://schemas.openxmlformats.org/officeDocument/2006/relationships/image" Target="../media/image690.png"/><Relationship Id="rId57" Type="http://schemas.openxmlformats.org/officeDocument/2006/relationships/image" Target="../media/image691.png"/><Relationship Id="rId58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2.png"/><Relationship Id="rId3" Type="http://schemas.openxmlformats.org/officeDocument/2006/relationships/image" Target="../media/image693.png"/><Relationship Id="rId4" Type="http://schemas.openxmlformats.org/officeDocument/2006/relationships/image" Target="../media/image694.png"/><Relationship Id="rId5" Type="http://schemas.openxmlformats.org/officeDocument/2006/relationships/image" Target="../media/image695.png"/><Relationship Id="rId6" Type="http://schemas.openxmlformats.org/officeDocument/2006/relationships/image" Target="../media/image696.png"/><Relationship Id="rId7" Type="http://schemas.openxmlformats.org/officeDocument/2006/relationships/image" Target="../media/image697.png"/><Relationship Id="rId8" Type="http://schemas.openxmlformats.org/officeDocument/2006/relationships/image" Target="../media/image698.png"/><Relationship Id="rId9" Type="http://schemas.openxmlformats.org/officeDocument/2006/relationships/image" Target="../media/image699.png"/><Relationship Id="rId10" Type="http://schemas.openxmlformats.org/officeDocument/2006/relationships/image" Target="../media/image700.png"/><Relationship Id="rId11" Type="http://schemas.openxmlformats.org/officeDocument/2006/relationships/image" Target="../media/image701.png"/><Relationship Id="rId12" Type="http://schemas.openxmlformats.org/officeDocument/2006/relationships/image" Target="../media/image702.png"/><Relationship Id="rId13" Type="http://schemas.openxmlformats.org/officeDocument/2006/relationships/image" Target="../media/image703.png"/><Relationship Id="rId14" Type="http://schemas.openxmlformats.org/officeDocument/2006/relationships/image" Target="../media/image9.png"/><Relationship Id="rId15" Type="http://schemas.openxmlformats.org/officeDocument/2006/relationships/image" Target="../media/image704.png"/><Relationship Id="rId16" Type="http://schemas.openxmlformats.org/officeDocument/2006/relationships/image" Target="../media/image705.png"/><Relationship Id="rId17" Type="http://schemas.openxmlformats.org/officeDocument/2006/relationships/image" Target="../media/image706.png"/><Relationship Id="rId18" Type="http://schemas.openxmlformats.org/officeDocument/2006/relationships/image" Target="../media/image707.png"/><Relationship Id="rId19" Type="http://schemas.openxmlformats.org/officeDocument/2006/relationships/image" Target="../media/image708.png"/><Relationship Id="rId20" Type="http://schemas.openxmlformats.org/officeDocument/2006/relationships/image" Target="../media/image709.png"/><Relationship Id="rId21" Type="http://schemas.openxmlformats.org/officeDocument/2006/relationships/image" Target="../media/image710.png"/><Relationship Id="rId22" Type="http://schemas.openxmlformats.org/officeDocument/2006/relationships/image" Target="../media/image711.png"/><Relationship Id="rId23" Type="http://schemas.openxmlformats.org/officeDocument/2006/relationships/image" Target="../media/image712.png"/><Relationship Id="rId24" Type="http://schemas.openxmlformats.org/officeDocument/2006/relationships/image" Target="../media/image713.png"/><Relationship Id="rId25" Type="http://schemas.openxmlformats.org/officeDocument/2006/relationships/image" Target="../media/image714.png"/><Relationship Id="rId26" Type="http://schemas.openxmlformats.org/officeDocument/2006/relationships/image" Target="../media/image715.png"/><Relationship Id="rId27" Type="http://schemas.openxmlformats.org/officeDocument/2006/relationships/image" Target="../media/image716.png"/><Relationship Id="rId28" Type="http://schemas.openxmlformats.org/officeDocument/2006/relationships/image" Target="../media/image717.png"/><Relationship Id="rId29" Type="http://schemas.openxmlformats.org/officeDocument/2006/relationships/image" Target="../media/image718.png"/><Relationship Id="rId30" Type="http://schemas.openxmlformats.org/officeDocument/2006/relationships/image" Target="../media/image719.png"/><Relationship Id="rId31" Type="http://schemas.openxmlformats.org/officeDocument/2006/relationships/image" Target="../media/image720.png"/><Relationship Id="rId32" Type="http://schemas.openxmlformats.org/officeDocument/2006/relationships/image" Target="../media/image721.png"/><Relationship Id="rId33" Type="http://schemas.openxmlformats.org/officeDocument/2006/relationships/image" Target="../media/image722.png"/><Relationship Id="rId34" Type="http://schemas.openxmlformats.org/officeDocument/2006/relationships/image" Target="../media/image723.png"/><Relationship Id="rId35" Type="http://schemas.openxmlformats.org/officeDocument/2006/relationships/image" Target="../media/image724.png"/><Relationship Id="rId36" Type="http://schemas.openxmlformats.org/officeDocument/2006/relationships/image" Target="../media/image725.png"/><Relationship Id="rId37" Type="http://schemas.openxmlformats.org/officeDocument/2006/relationships/image" Target="../media/image726.png"/><Relationship Id="rId38" Type="http://schemas.openxmlformats.org/officeDocument/2006/relationships/image" Target="../media/image727.png"/><Relationship Id="rId39" Type="http://schemas.openxmlformats.org/officeDocument/2006/relationships/image" Target="../media/image728.png"/><Relationship Id="rId40" Type="http://schemas.openxmlformats.org/officeDocument/2006/relationships/image" Target="../media/image729.png"/><Relationship Id="rId41" Type="http://schemas.openxmlformats.org/officeDocument/2006/relationships/image" Target="../media/image730.png"/><Relationship Id="rId42" Type="http://schemas.openxmlformats.org/officeDocument/2006/relationships/image" Target="../media/image731.png"/><Relationship Id="rId43" Type="http://schemas.openxmlformats.org/officeDocument/2006/relationships/image" Target="../media/image732.png"/><Relationship Id="rId44" Type="http://schemas.openxmlformats.org/officeDocument/2006/relationships/image" Target="../media/image733.png"/><Relationship Id="rId45" Type="http://schemas.openxmlformats.org/officeDocument/2006/relationships/image" Target="../media/image734.png"/><Relationship Id="rId46" Type="http://schemas.openxmlformats.org/officeDocument/2006/relationships/image" Target="../media/image735.png"/><Relationship Id="rId47" Type="http://schemas.openxmlformats.org/officeDocument/2006/relationships/image" Target="../media/image736.png"/><Relationship Id="rId48" Type="http://schemas.openxmlformats.org/officeDocument/2006/relationships/image" Target="../media/image737.png"/><Relationship Id="rId49" Type="http://schemas.openxmlformats.org/officeDocument/2006/relationships/image" Target="../media/image738.png"/><Relationship Id="rId50" Type="http://schemas.openxmlformats.org/officeDocument/2006/relationships/image" Target="../media/image739.png"/><Relationship Id="rId51" Type="http://schemas.openxmlformats.org/officeDocument/2006/relationships/image" Target="../media/image740.png"/><Relationship Id="rId52" Type="http://schemas.openxmlformats.org/officeDocument/2006/relationships/image" Target="../media/image741.png"/><Relationship Id="rId53" Type="http://schemas.openxmlformats.org/officeDocument/2006/relationships/image" Target="../media/image742.png"/><Relationship Id="rId54" Type="http://schemas.openxmlformats.org/officeDocument/2006/relationships/image" Target="../media/image743.png"/><Relationship Id="rId55" Type="http://schemas.openxmlformats.org/officeDocument/2006/relationships/image" Target="../media/image744.png"/><Relationship Id="rId56" Type="http://schemas.openxmlformats.org/officeDocument/2006/relationships/image" Target="../media/image745.png"/><Relationship Id="rId57" Type="http://schemas.openxmlformats.org/officeDocument/2006/relationships/image" Target="../media/image746.png"/><Relationship Id="rId58" Type="http://schemas.openxmlformats.org/officeDocument/2006/relationships/image" Target="../media/image747.png"/><Relationship Id="rId59" Type="http://schemas.openxmlformats.org/officeDocument/2006/relationships/image" Target="../media/image748.png"/><Relationship Id="rId60" Type="http://schemas.openxmlformats.org/officeDocument/2006/relationships/image" Target="../media/image749.png"/><Relationship Id="rId61" Type="http://schemas.openxmlformats.org/officeDocument/2006/relationships/image" Target="../media/image75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1.png"/><Relationship Id="rId3" Type="http://schemas.openxmlformats.org/officeDocument/2006/relationships/image" Target="../media/image752.png"/><Relationship Id="rId4" Type="http://schemas.openxmlformats.org/officeDocument/2006/relationships/image" Target="../media/image753.png"/><Relationship Id="rId5" Type="http://schemas.openxmlformats.org/officeDocument/2006/relationships/image" Target="../media/image754.png"/><Relationship Id="rId6" Type="http://schemas.openxmlformats.org/officeDocument/2006/relationships/image" Target="../media/image755.png"/><Relationship Id="rId7" Type="http://schemas.openxmlformats.org/officeDocument/2006/relationships/image" Target="../media/image756.png"/><Relationship Id="rId8" Type="http://schemas.openxmlformats.org/officeDocument/2006/relationships/image" Target="../media/image757.png"/><Relationship Id="rId9" Type="http://schemas.openxmlformats.org/officeDocument/2006/relationships/image" Target="../media/image758.png"/><Relationship Id="rId10" Type="http://schemas.openxmlformats.org/officeDocument/2006/relationships/image" Target="../media/image759.png"/><Relationship Id="rId11" Type="http://schemas.openxmlformats.org/officeDocument/2006/relationships/image" Target="../media/image760.png"/><Relationship Id="rId12" Type="http://schemas.openxmlformats.org/officeDocument/2006/relationships/image" Target="../media/image761.png"/><Relationship Id="rId13" Type="http://schemas.openxmlformats.org/officeDocument/2006/relationships/image" Target="../media/image762.png"/><Relationship Id="rId14" Type="http://schemas.openxmlformats.org/officeDocument/2006/relationships/image" Target="../media/image763.png"/><Relationship Id="rId15" Type="http://schemas.openxmlformats.org/officeDocument/2006/relationships/image" Target="../media/image764.png"/><Relationship Id="rId16" Type="http://schemas.openxmlformats.org/officeDocument/2006/relationships/image" Target="../media/image765.png"/><Relationship Id="rId17" Type="http://schemas.openxmlformats.org/officeDocument/2006/relationships/image" Target="../media/image766.png"/><Relationship Id="rId18" Type="http://schemas.openxmlformats.org/officeDocument/2006/relationships/image" Target="../media/image767.png"/><Relationship Id="rId19" Type="http://schemas.openxmlformats.org/officeDocument/2006/relationships/image" Target="../media/image768.png"/><Relationship Id="rId20" Type="http://schemas.openxmlformats.org/officeDocument/2006/relationships/image" Target="../media/image769.png"/><Relationship Id="rId21" Type="http://schemas.openxmlformats.org/officeDocument/2006/relationships/image" Target="../media/image770.png"/><Relationship Id="rId22" Type="http://schemas.openxmlformats.org/officeDocument/2006/relationships/image" Target="../media/image771.png"/><Relationship Id="rId23" Type="http://schemas.openxmlformats.org/officeDocument/2006/relationships/image" Target="../media/image772.png"/><Relationship Id="rId24" Type="http://schemas.openxmlformats.org/officeDocument/2006/relationships/image" Target="../media/image773.png"/><Relationship Id="rId25" Type="http://schemas.openxmlformats.org/officeDocument/2006/relationships/image" Target="../media/image774.png"/><Relationship Id="rId26" Type="http://schemas.openxmlformats.org/officeDocument/2006/relationships/image" Target="../media/image775.png"/><Relationship Id="rId27" Type="http://schemas.openxmlformats.org/officeDocument/2006/relationships/image" Target="../media/image776.png"/><Relationship Id="rId28" Type="http://schemas.openxmlformats.org/officeDocument/2006/relationships/image" Target="../media/image777.png"/><Relationship Id="rId29" Type="http://schemas.openxmlformats.org/officeDocument/2006/relationships/image" Target="../media/image778.png"/><Relationship Id="rId30" Type="http://schemas.openxmlformats.org/officeDocument/2006/relationships/image" Target="../media/image779.png"/><Relationship Id="rId31" Type="http://schemas.openxmlformats.org/officeDocument/2006/relationships/image" Target="../media/image780.png"/><Relationship Id="rId32" Type="http://schemas.openxmlformats.org/officeDocument/2006/relationships/image" Target="../media/image781.png"/><Relationship Id="rId33" Type="http://schemas.openxmlformats.org/officeDocument/2006/relationships/image" Target="../media/image782.png"/><Relationship Id="rId34" Type="http://schemas.openxmlformats.org/officeDocument/2006/relationships/image" Target="../media/image783.png"/><Relationship Id="rId35" Type="http://schemas.openxmlformats.org/officeDocument/2006/relationships/image" Target="../media/image784.png"/><Relationship Id="rId36" Type="http://schemas.openxmlformats.org/officeDocument/2006/relationships/image" Target="../media/image785.png"/><Relationship Id="rId37" Type="http://schemas.openxmlformats.org/officeDocument/2006/relationships/image" Target="../media/image786.png"/><Relationship Id="rId38" Type="http://schemas.openxmlformats.org/officeDocument/2006/relationships/image" Target="../media/image78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image" Target="../media/image91.png"/><Relationship Id="rId23" Type="http://schemas.openxmlformats.org/officeDocument/2006/relationships/image" Target="../media/image92.png"/><Relationship Id="rId24" Type="http://schemas.openxmlformats.org/officeDocument/2006/relationships/image" Target="../media/image93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png"/><Relationship Id="rId29" Type="http://schemas.openxmlformats.org/officeDocument/2006/relationships/image" Target="../media/image98.png"/><Relationship Id="rId30" Type="http://schemas.openxmlformats.org/officeDocument/2006/relationships/image" Target="../media/image99.png"/><Relationship Id="rId31" Type="http://schemas.openxmlformats.org/officeDocument/2006/relationships/image" Target="../media/image100.png"/><Relationship Id="rId32" Type="http://schemas.openxmlformats.org/officeDocument/2006/relationships/image" Target="../media/image101.png"/><Relationship Id="rId33" Type="http://schemas.openxmlformats.org/officeDocument/2006/relationships/image" Target="../media/image102.png"/><Relationship Id="rId34" Type="http://schemas.openxmlformats.org/officeDocument/2006/relationships/image" Target="../media/image103.png"/><Relationship Id="rId35" Type="http://schemas.openxmlformats.org/officeDocument/2006/relationships/image" Target="../media/image104.png"/><Relationship Id="rId36" Type="http://schemas.openxmlformats.org/officeDocument/2006/relationships/image" Target="../media/image105.png"/><Relationship Id="rId37" Type="http://schemas.openxmlformats.org/officeDocument/2006/relationships/image" Target="../media/image106.png"/><Relationship Id="rId38" Type="http://schemas.openxmlformats.org/officeDocument/2006/relationships/image" Target="../media/image107.png"/><Relationship Id="rId39" Type="http://schemas.openxmlformats.org/officeDocument/2006/relationships/image" Target="../media/image108.png"/><Relationship Id="rId40" Type="http://schemas.openxmlformats.org/officeDocument/2006/relationships/image" Target="../media/image109.png"/><Relationship Id="rId41" Type="http://schemas.openxmlformats.org/officeDocument/2006/relationships/image" Target="../media/image110.png"/><Relationship Id="rId42" Type="http://schemas.openxmlformats.org/officeDocument/2006/relationships/image" Target="../media/image111.png"/><Relationship Id="rId43" Type="http://schemas.openxmlformats.org/officeDocument/2006/relationships/image" Target="../media/image112.png"/><Relationship Id="rId44" Type="http://schemas.openxmlformats.org/officeDocument/2006/relationships/image" Target="../media/image113.png"/><Relationship Id="rId45" Type="http://schemas.openxmlformats.org/officeDocument/2006/relationships/image" Target="../media/image114.png"/><Relationship Id="rId46" Type="http://schemas.openxmlformats.org/officeDocument/2006/relationships/image" Target="../media/image115.png"/><Relationship Id="rId47" Type="http://schemas.openxmlformats.org/officeDocument/2006/relationships/image" Target="../media/image116.png"/><Relationship Id="rId48" Type="http://schemas.openxmlformats.org/officeDocument/2006/relationships/image" Target="../media/image117.png"/><Relationship Id="rId49" Type="http://schemas.openxmlformats.org/officeDocument/2006/relationships/image" Target="../media/image118.png"/><Relationship Id="rId50" Type="http://schemas.openxmlformats.org/officeDocument/2006/relationships/image" Target="../media/image119.png"/><Relationship Id="rId51" Type="http://schemas.openxmlformats.org/officeDocument/2006/relationships/image" Target="../media/image120.png"/><Relationship Id="rId52" Type="http://schemas.openxmlformats.org/officeDocument/2006/relationships/image" Target="../media/image121.png"/><Relationship Id="rId53" Type="http://schemas.openxmlformats.org/officeDocument/2006/relationships/image" Target="../media/image122.png"/><Relationship Id="rId54" Type="http://schemas.openxmlformats.org/officeDocument/2006/relationships/image" Target="../media/image123.png"/><Relationship Id="rId55" Type="http://schemas.openxmlformats.org/officeDocument/2006/relationships/image" Target="../media/image1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Relationship Id="rId10" Type="http://schemas.openxmlformats.org/officeDocument/2006/relationships/image" Target="../media/image133.png"/><Relationship Id="rId11" Type="http://schemas.openxmlformats.org/officeDocument/2006/relationships/image" Target="../media/image134.png"/><Relationship Id="rId12" Type="http://schemas.openxmlformats.org/officeDocument/2006/relationships/image" Target="../media/image135.png"/><Relationship Id="rId13" Type="http://schemas.openxmlformats.org/officeDocument/2006/relationships/image" Target="../media/image136.png"/><Relationship Id="rId14" Type="http://schemas.openxmlformats.org/officeDocument/2006/relationships/image" Target="../media/image137.png"/><Relationship Id="rId15" Type="http://schemas.openxmlformats.org/officeDocument/2006/relationships/image" Target="../media/image138.png"/><Relationship Id="rId16" Type="http://schemas.openxmlformats.org/officeDocument/2006/relationships/image" Target="../media/image139.png"/><Relationship Id="rId17" Type="http://schemas.openxmlformats.org/officeDocument/2006/relationships/image" Target="../media/image140.png"/><Relationship Id="rId18" Type="http://schemas.openxmlformats.org/officeDocument/2006/relationships/image" Target="../media/image141.png"/><Relationship Id="rId19" Type="http://schemas.openxmlformats.org/officeDocument/2006/relationships/image" Target="../media/image142.png"/><Relationship Id="rId20" Type="http://schemas.openxmlformats.org/officeDocument/2006/relationships/image" Target="../media/image9.png"/><Relationship Id="rId21" Type="http://schemas.openxmlformats.org/officeDocument/2006/relationships/image" Target="../media/image143.png"/><Relationship Id="rId22" Type="http://schemas.openxmlformats.org/officeDocument/2006/relationships/image" Target="../media/image144.png"/><Relationship Id="rId23" Type="http://schemas.openxmlformats.org/officeDocument/2006/relationships/image" Target="../media/image145.png"/><Relationship Id="rId24" Type="http://schemas.openxmlformats.org/officeDocument/2006/relationships/image" Target="../media/image146.png"/><Relationship Id="rId25" Type="http://schemas.openxmlformats.org/officeDocument/2006/relationships/image" Target="../media/image147.png"/><Relationship Id="rId26" Type="http://schemas.openxmlformats.org/officeDocument/2006/relationships/image" Target="../media/image148.png"/><Relationship Id="rId27" Type="http://schemas.openxmlformats.org/officeDocument/2006/relationships/image" Target="../media/image149.png"/><Relationship Id="rId28" Type="http://schemas.openxmlformats.org/officeDocument/2006/relationships/image" Target="../media/image150.png"/><Relationship Id="rId29" Type="http://schemas.openxmlformats.org/officeDocument/2006/relationships/image" Target="../media/image151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154.png"/><Relationship Id="rId33" Type="http://schemas.openxmlformats.org/officeDocument/2006/relationships/image" Target="../media/image155.png"/><Relationship Id="rId34" Type="http://schemas.openxmlformats.org/officeDocument/2006/relationships/image" Target="../media/image156.png"/><Relationship Id="rId35" Type="http://schemas.openxmlformats.org/officeDocument/2006/relationships/image" Target="../media/image157.png"/><Relationship Id="rId36" Type="http://schemas.openxmlformats.org/officeDocument/2006/relationships/image" Target="../media/image158.png"/><Relationship Id="rId37" Type="http://schemas.openxmlformats.org/officeDocument/2006/relationships/image" Target="../media/image159.png"/><Relationship Id="rId38" Type="http://schemas.openxmlformats.org/officeDocument/2006/relationships/image" Target="../media/image160.png"/><Relationship Id="rId39" Type="http://schemas.openxmlformats.org/officeDocument/2006/relationships/image" Target="../media/image161.png"/><Relationship Id="rId40" Type="http://schemas.openxmlformats.org/officeDocument/2006/relationships/image" Target="../media/image162.png"/><Relationship Id="rId41" Type="http://schemas.openxmlformats.org/officeDocument/2006/relationships/image" Target="../media/image163.png"/><Relationship Id="rId42" Type="http://schemas.openxmlformats.org/officeDocument/2006/relationships/image" Target="../media/image164.png"/><Relationship Id="rId43" Type="http://schemas.openxmlformats.org/officeDocument/2006/relationships/image" Target="../media/image165.png"/><Relationship Id="rId44" Type="http://schemas.openxmlformats.org/officeDocument/2006/relationships/image" Target="../media/image166.png"/><Relationship Id="rId45" Type="http://schemas.openxmlformats.org/officeDocument/2006/relationships/image" Target="../media/image167.png"/><Relationship Id="rId46" Type="http://schemas.openxmlformats.org/officeDocument/2006/relationships/image" Target="../media/image168.png"/><Relationship Id="rId47" Type="http://schemas.openxmlformats.org/officeDocument/2006/relationships/image" Target="../media/image169.png"/><Relationship Id="rId48" Type="http://schemas.openxmlformats.org/officeDocument/2006/relationships/image" Target="../media/image170.png"/><Relationship Id="rId49" Type="http://schemas.openxmlformats.org/officeDocument/2006/relationships/image" Target="../media/image171.png"/><Relationship Id="rId50" Type="http://schemas.openxmlformats.org/officeDocument/2006/relationships/image" Target="../media/image172.png"/><Relationship Id="rId51" Type="http://schemas.openxmlformats.org/officeDocument/2006/relationships/image" Target="../media/image173.png"/><Relationship Id="rId52" Type="http://schemas.openxmlformats.org/officeDocument/2006/relationships/image" Target="../media/image174.png"/><Relationship Id="rId53" Type="http://schemas.openxmlformats.org/officeDocument/2006/relationships/image" Target="../media/image175.png"/><Relationship Id="rId54" Type="http://schemas.openxmlformats.org/officeDocument/2006/relationships/image" Target="../media/image176.png"/><Relationship Id="rId55" Type="http://schemas.openxmlformats.org/officeDocument/2006/relationships/image" Target="../media/image177.png"/><Relationship Id="rId56" Type="http://schemas.openxmlformats.org/officeDocument/2006/relationships/image" Target="../media/image178.png"/><Relationship Id="rId57" Type="http://schemas.openxmlformats.org/officeDocument/2006/relationships/image" Target="../media/image179.png"/><Relationship Id="rId58" Type="http://schemas.openxmlformats.org/officeDocument/2006/relationships/image" Target="../media/image180.png"/><Relationship Id="rId59" Type="http://schemas.openxmlformats.org/officeDocument/2006/relationships/image" Target="../media/image181.png"/><Relationship Id="rId60" Type="http://schemas.openxmlformats.org/officeDocument/2006/relationships/image" Target="../media/image182.png"/><Relationship Id="rId61" Type="http://schemas.openxmlformats.org/officeDocument/2006/relationships/image" Target="../media/image183.png"/><Relationship Id="rId62" Type="http://schemas.openxmlformats.org/officeDocument/2006/relationships/image" Target="../media/image18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202.png"/><Relationship Id="rId20" Type="http://schemas.openxmlformats.org/officeDocument/2006/relationships/image" Target="../media/image203.png"/><Relationship Id="rId21" Type="http://schemas.openxmlformats.org/officeDocument/2006/relationships/image" Target="../media/image204.png"/><Relationship Id="rId22" Type="http://schemas.openxmlformats.org/officeDocument/2006/relationships/image" Target="../media/image205.png"/><Relationship Id="rId23" Type="http://schemas.openxmlformats.org/officeDocument/2006/relationships/image" Target="../media/image206.png"/><Relationship Id="rId24" Type="http://schemas.openxmlformats.org/officeDocument/2006/relationships/image" Target="../media/image207.png"/><Relationship Id="rId25" Type="http://schemas.openxmlformats.org/officeDocument/2006/relationships/image" Target="../media/image208.png"/><Relationship Id="rId26" Type="http://schemas.openxmlformats.org/officeDocument/2006/relationships/image" Target="../media/image209.png"/><Relationship Id="rId27" Type="http://schemas.openxmlformats.org/officeDocument/2006/relationships/image" Target="../media/image210.png"/><Relationship Id="rId28" Type="http://schemas.openxmlformats.org/officeDocument/2006/relationships/image" Target="../media/image211.png"/><Relationship Id="rId29" Type="http://schemas.openxmlformats.org/officeDocument/2006/relationships/image" Target="../media/image212.png"/><Relationship Id="rId30" Type="http://schemas.openxmlformats.org/officeDocument/2006/relationships/image" Target="../media/image213.png"/><Relationship Id="rId31" Type="http://schemas.openxmlformats.org/officeDocument/2006/relationships/image" Target="../media/image214.png"/><Relationship Id="rId32" Type="http://schemas.openxmlformats.org/officeDocument/2006/relationships/image" Target="../media/image215.png"/><Relationship Id="rId33" Type="http://schemas.openxmlformats.org/officeDocument/2006/relationships/image" Target="../media/image216.png"/><Relationship Id="rId34" Type="http://schemas.openxmlformats.org/officeDocument/2006/relationships/image" Target="../media/image217.png"/><Relationship Id="rId35" Type="http://schemas.openxmlformats.org/officeDocument/2006/relationships/image" Target="../media/image218.png"/><Relationship Id="rId36" Type="http://schemas.openxmlformats.org/officeDocument/2006/relationships/image" Target="../media/image219.png"/><Relationship Id="rId37" Type="http://schemas.openxmlformats.org/officeDocument/2006/relationships/image" Target="../media/image220.png"/><Relationship Id="rId38" Type="http://schemas.openxmlformats.org/officeDocument/2006/relationships/image" Target="../media/image221.png"/><Relationship Id="rId39" Type="http://schemas.openxmlformats.org/officeDocument/2006/relationships/image" Target="../media/image222.png"/><Relationship Id="rId40" Type="http://schemas.openxmlformats.org/officeDocument/2006/relationships/image" Target="../media/image223.png"/><Relationship Id="rId41" Type="http://schemas.openxmlformats.org/officeDocument/2006/relationships/image" Target="../media/image224.png"/><Relationship Id="rId42" Type="http://schemas.openxmlformats.org/officeDocument/2006/relationships/image" Target="../media/image225.png"/><Relationship Id="rId43" Type="http://schemas.openxmlformats.org/officeDocument/2006/relationships/image" Target="../media/image226.png"/><Relationship Id="rId44" Type="http://schemas.openxmlformats.org/officeDocument/2006/relationships/image" Target="../media/image227.png"/><Relationship Id="rId45" Type="http://schemas.openxmlformats.org/officeDocument/2006/relationships/image" Target="../media/image228.png"/><Relationship Id="rId46" Type="http://schemas.openxmlformats.org/officeDocument/2006/relationships/image" Target="../media/image229.png"/><Relationship Id="rId47" Type="http://schemas.openxmlformats.org/officeDocument/2006/relationships/image" Target="../media/image230.png"/><Relationship Id="rId48" Type="http://schemas.openxmlformats.org/officeDocument/2006/relationships/image" Target="../media/image231.png"/><Relationship Id="rId49" Type="http://schemas.openxmlformats.org/officeDocument/2006/relationships/image" Target="../media/image232.png"/><Relationship Id="rId50" Type="http://schemas.openxmlformats.org/officeDocument/2006/relationships/image" Target="../media/image233.png"/><Relationship Id="rId51" Type="http://schemas.openxmlformats.org/officeDocument/2006/relationships/image" Target="../media/image234.png"/><Relationship Id="rId52" Type="http://schemas.openxmlformats.org/officeDocument/2006/relationships/image" Target="../media/image235.png"/><Relationship Id="rId53" Type="http://schemas.openxmlformats.org/officeDocument/2006/relationships/image" Target="../media/image236.png"/><Relationship Id="rId54" Type="http://schemas.openxmlformats.org/officeDocument/2006/relationships/image" Target="../media/image237.png"/><Relationship Id="rId55" Type="http://schemas.openxmlformats.org/officeDocument/2006/relationships/image" Target="../media/image238.png"/><Relationship Id="rId56" Type="http://schemas.openxmlformats.org/officeDocument/2006/relationships/image" Target="../media/image239.png"/><Relationship Id="rId57" Type="http://schemas.openxmlformats.org/officeDocument/2006/relationships/image" Target="../media/image240.png"/><Relationship Id="rId58" Type="http://schemas.openxmlformats.org/officeDocument/2006/relationships/image" Target="../media/image241.png"/><Relationship Id="rId59" Type="http://schemas.openxmlformats.org/officeDocument/2006/relationships/image" Target="../media/image24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3.png"/><Relationship Id="rId3" Type="http://schemas.openxmlformats.org/officeDocument/2006/relationships/image" Target="../media/image244.png"/><Relationship Id="rId4" Type="http://schemas.openxmlformats.org/officeDocument/2006/relationships/image" Target="../media/image245.png"/><Relationship Id="rId5" Type="http://schemas.openxmlformats.org/officeDocument/2006/relationships/image" Target="../media/image246.png"/><Relationship Id="rId6" Type="http://schemas.openxmlformats.org/officeDocument/2006/relationships/image" Target="../media/image247.png"/><Relationship Id="rId7" Type="http://schemas.openxmlformats.org/officeDocument/2006/relationships/image" Target="../media/image248.png"/><Relationship Id="rId8" Type="http://schemas.openxmlformats.org/officeDocument/2006/relationships/image" Target="../media/image249.png"/><Relationship Id="rId9" Type="http://schemas.openxmlformats.org/officeDocument/2006/relationships/image" Target="../media/image250.png"/><Relationship Id="rId10" Type="http://schemas.openxmlformats.org/officeDocument/2006/relationships/image" Target="../media/image251.png"/><Relationship Id="rId11" Type="http://schemas.openxmlformats.org/officeDocument/2006/relationships/image" Target="../media/image252.png"/><Relationship Id="rId12" Type="http://schemas.openxmlformats.org/officeDocument/2006/relationships/image" Target="../media/image253.png"/><Relationship Id="rId13" Type="http://schemas.openxmlformats.org/officeDocument/2006/relationships/image" Target="../media/image254.png"/><Relationship Id="rId14" Type="http://schemas.openxmlformats.org/officeDocument/2006/relationships/image" Target="../media/image255.png"/><Relationship Id="rId15" Type="http://schemas.openxmlformats.org/officeDocument/2006/relationships/image" Target="../media/image256.png"/><Relationship Id="rId16" Type="http://schemas.openxmlformats.org/officeDocument/2006/relationships/image" Target="../media/image257.png"/><Relationship Id="rId17" Type="http://schemas.openxmlformats.org/officeDocument/2006/relationships/image" Target="../media/image258.png"/><Relationship Id="rId18" Type="http://schemas.openxmlformats.org/officeDocument/2006/relationships/image" Target="../media/image259.png"/><Relationship Id="rId19" Type="http://schemas.openxmlformats.org/officeDocument/2006/relationships/image" Target="../media/image260.png"/><Relationship Id="rId20" Type="http://schemas.openxmlformats.org/officeDocument/2006/relationships/image" Target="../media/image261.png"/><Relationship Id="rId21" Type="http://schemas.openxmlformats.org/officeDocument/2006/relationships/image" Target="../media/image262.png"/><Relationship Id="rId22" Type="http://schemas.openxmlformats.org/officeDocument/2006/relationships/image" Target="../media/image263.png"/><Relationship Id="rId23" Type="http://schemas.openxmlformats.org/officeDocument/2006/relationships/image" Target="../media/image264.png"/><Relationship Id="rId24" Type="http://schemas.openxmlformats.org/officeDocument/2006/relationships/image" Target="../media/image265.png"/><Relationship Id="rId25" Type="http://schemas.openxmlformats.org/officeDocument/2006/relationships/image" Target="../media/image266.png"/><Relationship Id="rId26" Type="http://schemas.openxmlformats.org/officeDocument/2006/relationships/image" Target="../media/image267.png"/><Relationship Id="rId27" Type="http://schemas.openxmlformats.org/officeDocument/2006/relationships/image" Target="../media/image268.png"/><Relationship Id="rId28" Type="http://schemas.openxmlformats.org/officeDocument/2006/relationships/image" Target="../media/image269.png"/><Relationship Id="rId29" Type="http://schemas.openxmlformats.org/officeDocument/2006/relationships/image" Target="../media/image270.png"/><Relationship Id="rId30" Type="http://schemas.openxmlformats.org/officeDocument/2006/relationships/image" Target="../media/image271.png"/><Relationship Id="rId31" Type="http://schemas.openxmlformats.org/officeDocument/2006/relationships/image" Target="../media/image272.png"/><Relationship Id="rId32" Type="http://schemas.openxmlformats.org/officeDocument/2006/relationships/image" Target="../media/image273.png"/><Relationship Id="rId33" Type="http://schemas.openxmlformats.org/officeDocument/2006/relationships/image" Target="../media/image274.png"/><Relationship Id="rId34" Type="http://schemas.openxmlformats.org/officeDocument/2006/relationships/image" Target="../media/image275.png"/><Relationship Id="rId35" Type="http://schemas.openxmlformats.org/officeDocument/2006/relationships/image" Target="../media/image276.png"/><Relationship Id="rId36" Type="http://schemas.openxmlformats.org/officeDocument/2006/relationships/image" Target="../media/image277.png"/><Relationship Id="rId37" Type="http://schemas.openxmlformats.org/officeDocument/2006/relationships/image" Target="../media/image278.png"/><Relationship Id="rId38" Type="http://schemas.openxmlformats.org/officeDocument/2006/relationships/image" Target="../media/image279.png"/><Relationship Id="rId39" Type="http://schemas.openxmlformats.org/officeDocument/2006/relationships/image" Target="../media/image280.png"/><Relationship Id="rId40" Type="http://schemas.openxmlformats.org/officeDocument/2006/relationships/image" Target="../media/image28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2.png"/><Relationship Id="rId3" Type="http://schemas.openxmlformats.org/officeDocument/2006/relationships/image" Target="../media/image283.png"/><Relationship Id="rId4" Type="http://schemas.openxmlformats.org/officeDocument/2006/relationships/image" Target="../media/image284.png"/><Relationship Id="rId5" Type="http://schemas.openxmlformats.org/officeDocument/2006/relationships/image" Target="../media/image285.png"/><Relationship Id="rId6" Type="http://schemas.openxmlformats.org/officeDocument/2006/relationships/image" Target="../media/image286.png"/><Relationship Id="rId7" Type="http://schemas.openxmlformats.org/officeDocument/2006/relationships/image" Target="../media/image287.png"/><Relationship Id="rId8" Type="http://schemas.openxmlformats.org/officeDocument/2006/relationships/image" Target="../media/image288.png"/><Relationship Id="rId9" Type="http://schemas.openxmlformats.org/officeDocument/2006/relationships/image" Target="../media/image289.png"/><Relationship Id="rId10" Type="http://schemas.openxmlformats.org/officeDocument/2006/relationships/image" Target="../media/image290.png"/><Relationship Id="rId11" Type="http://schemas.openxmlformats.org/officeDocument/2006/relationships/image" Target="../media/image291.png"/><Relationship Id="rId12" Type="http://schemas.openxmlformats.org/officeDocument/2006/relationships/image" Target="../media/image292.png"/><Relationship Id="rId13" Type="http://schemas.openxmlformats.org/officeDocument/2006/relationships/image" Target="../media/image293.png"/><Relationship Id="rId14" Type="http://schemas.openxmlformats.org/officeDocument/2006/relationships/image" Target="../media/image294.png"/><Relationship Id="rId15" Type="http://schemas.openxmlformats.org/officeDocument/2006/relationships/image" Target="../media/image9.png"/><Relationship Id="rId16" Type="http://schemas.openxmlformats.org/officeDocument/2006/relationships/image" Target="../media/image295.png"/><Relationship Id="rId17" Type="http://schemas.openxmlformats.org/officeDocument/2006/relationships/image" Target="../media/image296.png"/><Relationship Id="rId18" Type="http://schemas.openxmlformats.org/officeDocument/2006/relationships/image" Target="../media/image297.png"/><Relationship Id="rId19" Type="http://schemas.openxmlformats.org/officeDocument/2006/relationships/image" Target="../media/image298.png"/><Relationship Id="rId20" Type="http://schemas.openxmlformats.org/officeDocument/2006/relationships/image" Target="../media/image299.png"/><Relationship Id="rId21" Type="http://schemas.openxmlformats.org/officeDocument/2006/relationships/image" Target="../media/image300.png"/><Relationship Id="rId22" Type="http://schemas.openxmlformats.org/officeDocument/2006/relationships/image" Target="../media/image301.png"/><Relationship Id="rId23" Type="http://schemas.openxmlformats.org/officeDocument/2006/relationships/image" Target="../media/image302.png"/><Relationship Id="rId24" Type="http://schemas.openxmlformats.org/officeDocument/2006/relationships/image" Target="../media/image303.png"/><Relationship Id="rId25" Type="http://schemas.openxmlformats.org/officeDocument/2006/relationships/image" Target="../media/image304.png"/><Relationship Id="rId26" Type="http://schemas.openxmlformats.org/officeDocument/2006/relationships/image" Target="../media/image305.png"/><Relationship Id="rId27" Type="http://schemas.openxmlformats.org/officeDocument/2006/relationships/image" Target="../media/image306.png"/><Relationship Id="rId28" Type="http://schemas.openxmlformats.org/officeDocument/2006/relationships/image" Target="../media/image307.png"/><Relationship Id="rId29" Type="http://schemas.openxmlformats.org/officeDocument/2006/relationships/image" Target="../media/image308.png"/><Relationship Id="rId30" Type="http://schemas.openxmlformats.org/officeDocument/2006/relationships/image" Target="../media/image309.png"/><Relationship Id="rId31" Type="http://schemas.openxmlformats.org/officeDocument/2006/relationships/image" Target="../media/image310.png"/><Relationship Id="rId32" Type="http://schemas.openxmlformats.org/officeDocument/2006/relationships/image" Target="../media/image311.png"/><Relationship Id="rId33" Type="http://schemas.openxmlformats.org/officeDocument/2006/relationships/image" Target="../media/image312.png"/><Relationship Id="rId34" Type="http://schemas.openxmlformats.org/officeDocument/2006/relationships/image" Target="../media/image313.png"/><Relationship Id="rId35" Type="http://schemas.openxmlformats.org/officeDocument/2006/relationships/image" Target="../media/image314.png"/><Relationship Id="rId36" Type="http://schemas.openxmlformats.org/officeDocument/2006/relationships/image" Target="../media/image315.png"/><Relationship Id="rId37" Type="http://schemas.openxmlformats.org/officeDocument/2006/relationships/image" Target="../media/image316.png"/><Relationship Id="rId38" Type="http://schemas.openxmlformats.org/officeDocument/2006/relationships/image" Target="../media/image317.png"/><Relationship Id="rId39" Type="http://schemas.openxmlformats.org/officeDocument/2006/relationships/image" Target="../media/image318.png"/><Relationship Id="rId40" Type="http://schemas.openxmlformats.org/officeDocument/2006/relationships/image" Target="../media/image319.png"/><Relationship Id="rId41" Type="http://schemas.openxmlformats.org/officeDocument/2006/relationships/image" Target="../media/image320.png"/><Relationship Id="rId42" Type="http://schemas.openxmlformats.org/officeDocument/2006/relationships/image" Target="../media/image321.png"/><Relationship Id="rId43" Type="http://schemas.openxmlformats.org/officeDocument/2006/relationships/image" Target="../media/image322.png"/><Relationship Id="rId44" Type="http://schemas.openxmlformats.org/officeDocument/2006/relationships/image" Target="../media/image323.png"/><Relationship Id="rId45" Type="http://schemas.openxmlformats.org/officeDocument/2006/relationships/image" Target="../media/image324.png"/><Relationship Id="rId46" Type="http://schemas.openxmlformats.org/officeDocument/2006/relationships/image" Target="../media/image325.png"/><Relationship Id="rId47" Type="http://schemas.openxmlformats.org/officeDocument/2006/relationships/image" Target="../media/image326.png"/><Relationship Id="rId48" Type="http://schemas.openxmlformats.org/officeDocument/2006/relationships/image" Target="../media/image327.png"/><Relationship Id="rId49" Type="http://schemas.openxmlformats.org/officeDocument/2006/relationships/image" Target="../media/image328.png"/><Relationship Id="rId50" Type="http://schemas.openxmlformats.org/officeDocument/2006/relationships/image" Target="../media/image329.png"/><Relationship Id="rId51" Type="http://schemas.openxmlformats.org/officeDocument/2006/relationships/image" Target="../media/image330.png"/><Relationship Id="rId52" Type="http://schemas.openxmlformats.org/officeDocument/2006/relationships/image" Target="../media/image331.png"/><Relationship Id="rId53" Type="http://schemas.openxmlformats.org/officeDocument/2006/relationships/image" Target="../media/image332.png"/><Relationship Id="rId54" Type="http://schemas.openxmlformats.org/officeDocument/2006/relationships/image" Target="../media/image333.png"/><Relationship Id="rId55" Type="http://schemas.openxmlformats.org/officeDocument/2006/relationships/image" Target="../media/image334.png"/><Relationship Id="rId56" Type="http://schemas.openxmlformats.org/officeDocument/2006/relationships/image" Target="../media/image335.png"/><Relationship Id="rId57" Type="http://schemas.openxmlformats.org/officeDocument/2006/relationships/image" Target="../media/image336.png"/><Relationship Id="rId58" Type="http://schemas.openxmlformats.org/officeDocument/2006/relationships/image" Target="../media/image337.png"/><Relationship Id="rId59" Type="http://schemas.openxmlformats.org/officeDocument/2006/relationships/image" Target="../media/image338.png"/><Relationship Id="rId60" Type="http://schemas.openxmlformats.org/officeDocument/2006/relationships/image" Target="../media/image339.png"/><Relationship Id="rId61" Type="http://schemas.openxmlformats.org/officeDocument/2006/relationships/image" Target="../media/image340.png"/><Relationship Id="rId62" Type="http://schemas.openxmlformats.org/officeDocument/2006/relationships/image" Target="../media/image341.png"/><Relationship Id="rId63" Type="http://schemas.openxmlformats.org/officeDocument/2006/relationships/image" Target="../media/image342.png"/><Relationship Id="rId64" Type="http://schemas.openxmlformats.org/officeDocument/2006/relationships/image" Target="../media/image343.png"/><Relationship Id="rId65" Type="http://schemas.openxmlformats.org/officeDocument/2006/relationships/image" Target="../media/image344.png"/><Relationship Id="rId66" Type="http://schemas.openxmlformats.org/officeDocument/2006/relationships/image" Target="../media/image345.png"/><Relationship Id="rId67" Type="http://schemas.openxmlformats.org/officeDocument/2006/relationships/image" Target="../media/image346.png"/><Relationship Id="rId68" Type="http://schemas.openxmlformats.org/officeDocument/2006/relationships/image" Target="../media/image347.png"/><Relationship Id="rId69" Type="http://schemas.openxmlformats.org/officeDocument/2006/relationships/image" Target="../media/image348.png"/><Relationship Id="rId70" Type="http://schemas.openxmlformats.org/officeDocument/2006/relationships/image" Target="../media/image349.png"/><Relationship Id="rId71" Type="http://schemas.openxmlformats.org/officeDocument/2006/relationships/image" Target="../media/image350.png"/><Relationship Id="rId72" Type="http://schemas.openxmlformats.org/officeDocument/2006/relationships/image" Target="../media/image35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2.png"/><Relationship Id="rId3" Type="http://schemas.openxmlformats.org/officeDocument/2006/relationships/image" Target="../media/image353.png"/><Relationship Id="rId4" Type="http://schemas.openxmlformats.org/officeDocument/2006/relationships/image" Target="../media/image354.png"/><Relationship Id="rId5" Type="http://schemas.openxmlformats.org/officeDocument/2006/relationships/image" Target="../media/image9.png"/><Relationship Id="rId6" Type="http://schemas.openxmlformats.org/officeDocument/2006/relationships/image" Target="../media/image355.png"/><Relationship Id="rId7" Type="http://schemas.openxmlformats.org/officeDocument/2006/relationships/image" Target="../media/image356.png"/><Relationship Id="rId8" Type="http://schemas.openxmlformats.org/officeDocument/2006/relationships/image" Target="../media/image357.png"/><Relationship Id="rId9" Type="http://schemas.openxmlformats.org/officeDocument/2006/relationships/image" Target="../media/image358.png"/><Relationship Id="rId10" Type="http://schemas.openxmlformats.org/officeDocument/2006/relationships/image" Target="../media/image359.png"/><Relationship Id="rId11" Type="http://schemas.openxmlformats.org/officeDocument/2006/relationships/image" Target="../media/image360.png"/><Relationship Id="rId12" Type="http://schemas.openxmlformats.org/officeDocument/2006/relationships/image" Target="../media/image361.png"/><Relationship Id="rId13" Type="http://schemas.openxmlformats.org/officeDocument/2006/relationships/image" Target="../media/image362.png"/><Relationship Id="rId14" Type="http://schemas.openxmlformats.org/officeDocument/2006/relationships/image" Target="../media/image363.png"/><Relationship Id="rId15" Type="http://schemas.openxmlformats.org/officeDocument/2006/relationships/image" Target="../media/image364.png"/><Relationship Id="rId16" Type="http://schemas.openxmlformats.org/officeDocument/2006/relationships/image" Target="../media/image365.png"/><Relationship Id="rId17" Type="http://schemas.openxmlformats.org/officeDocument/2006/relationships/image" Target="../media/image366.png"/><Relationship Id="rId18" Type="http://schemas.openxmlformats.org/officeDocument/2006/relationships/image" Target="../media/image367.png"/><Relationship Id="rId19" Type="http://schemas.openxmlformats.org/officeDocument/2006/relationships/image" Target="../media/image368.png"/><Relationship Id="rId20" Type="http://schemas.openxmlformats.org/officeDocument/2006/relationships/image" Target="../media/image369.png"/><Relationship Id="rId21" Type="http://schemas.openxmlformats.org/officeDocument/2006/relationships/image" Target="../media/image370.png"/><Relationship Id="rId22" Type="http://schemas.openxmlformats.org/officeDocument/2006/relationships/image" Target="../media/image371.png"/><Relationship Id="rId23" Type="http://schemas.openxmlformats.org/officeDocument/2006/relationships/image" Target="../media/image372.png"/><Relationship Id="rId24" Type="http://schemas.openxmlformats.org/officeDocument/2006/relationships/image" Target="../media/image373.png"/><Relationship Id="rId25" Type="http://schemas.openxmlformats.org/officeDocument/2006/relationships/image" Target="../media/image374.png"/><Relationship Id="rId26" Type="http://schemas.openxmlformats.org/officeDocument/2006/relationships/image" Target="../media/image375.png"/><Relationship Id="rId27" Type="http://schemas.openxmlformats.org/officeDocument/2006/relationships/image" Target="../media/image376.png"/><Relationship Id="rId28" Type="http://schemas.openxmlformats.org/officeDocument/2006/relationships/image" Target="../media/image377.png"/><Relationship Id="rId29" Type="http://schemas.openxmlformats.org/officeDocument/2006/relationships/image" Target="../media/image378.png"/><Relationship Id="rId30" Type="http://schemas.openxmlformats.org/officeDocument/2006/relationships/image" Target="../media/image379.png"/><Relationship Id="rId31" Type="http://schemas.openxmlformats.org/officeDocument/2006/relationships/image" Target="../media/image380.png"/><Relationship Id="rId32" Type="http://schemas.openxmlformats.org/officeDocument/2006/relationships/image" Target="../media/image381.png"/><Relationship Id="rId33" Type="http://schemas.openxmlformats.org/officeDocument/2006/relationships/image" Target="../media/image382.png"/><Relationship Id="rId34" Type="http://schemas.openxmlformats.org/officeDocument/2006/relationships/image" Target="../media/image383.png"/><Relationship Id="rId35" Type="http://schemas.openxmlformats.org/officeDocument/2006/relationships/image" Target="../media/image384.png"/><Relationship Id="rId36" Type="http://schemas.openxmlformats.org/officeDocument/2006/relationships/image" Target="../media/image385.png"/><Relationship Id="rId37" Type="http://schemas.openxmlformats.org/officeDocument/2006/relationships/image" Target="../media/image386.png"/><Relationship Id="rId38" Type="http://schemas.openxmlformats.org/officeDocument/2006/relationships/image" Target="../media/image387.png"/><Relationship Id="rId39" Type="http://schemas.openxmlformats.org/officeDocument/2006/relationships/image" Target="../media/image388.png"/><Relationship Id="rId40" Type="http://schemas.openxmlformats.org/officeDocument/2006/relationships/image" Target="../media/image389.png"/><Relationship Id="rId41" Type="http://schemas.openxmlformats.org/officeDocument/2006/relationships/image" Target="../media/image390.png"/><Relationship Id="rId42" Type="http://schemas.openxmlformats.org/officeDocument/2006/relationships/image" Target="../media/image391.png"/><Relationship Id="rId43" Type="http://schemas.openxmlformats.org/officeDocument/2006/relationships/image" Target="../media/image392.png"/><Relationship Id="rId44" Type="http://schemas.openxmlformats.org/officeDocument/2006/relationships/image" Target="../media/image393.png"/><Relationship Id="rId45" Type="http://schemas.openxmlformats.org/officeDocument/2006/relationships/image" Target="../media/image394.png"/><Relationship Id="rId46" Type="http://schemas.openxmlformats.org/officeDocument/2006/relationships/image" Target="../media/image395.png"/><Relationship Id="rId47" Type="http://schemas.openxmlformats.org/officeDocument/2006/relationships/image" Target="../media/image396.png"/><Relationship Id="rId48" Type="http://schemas.openxmlformats.org/officeDocument/2006/relationships/image" Target="../media/image397.png"/><Relationship Id="rId49" Type="http://schemas.openxmlformats.org/officeDocument/2006/relationships/image" Target="../media/image398.png"/><Relationship Id="rId50" Type="http://schemas.openxmlformats.org/officeDocument/2006/relationships/image" Target="../media/image399.png"/><Relationship Id="rId51" Type="http://schemas.openxmlformats.org/officeDocument/2006/relationships/image" Target="../media/image400.png"/><Relationship Id="rId52" Type="http://schemas.openxmlformats.org/officeDocument/2006/relationships/image" Target="../media/image401.png"/><Relationship Id="rId53" Type="http://schemas.openxmlformats.org/officeDocument/2006/relationships/image" Target="../media/image402.png"/><Relationship Id="rId54" Type="http://schemas.openxmlformats.org/officeDocument/2006/relationships/image" Target="../media/image403.png"/><Relationship Id="rId55" Type="http://schemas.openxmlformats.org/officeDocument/2006/relationships/image" Target="../media/image404.png"/><Relationship Id="rId56" Type="http://schemas.openxmlformats.org/officeDocument/2006/relationships/image" Target="../media/image405.png"/><Relationship Id="rId57" Type="http://schemas.openxmlformats.org/officeDocument/2006/relationships/image" Target="../media/image406.png"/><Relationship Id="rId58" Type="http://schemas.openxmlformats.org/officeDocument/2006/relationships/image" Target="../media/image407.png"/><Relationship Id="rId59" Type="http://schemas.openxmlformats.org/officeDocument/2006/relationships/image" Target="../media/image408.png"/><Relationship Id="rId60" Type="http://schemas.openxmlformats.org/officeDocument/2006/relationships/image" Target="../media/image409.png"/><Relationship Id="rId61" Type="http://schemas.openxmlformats.org/officeDocument/2006/relationships/image" Target="../media/image410.png"/><Relationship Id="rId62" Type="http://schemas.openxmlformats.org/officeDocument/2006/relationships/image" Target="../media/image411.png"/><Relationship Id="rId63" Type="http://schemas.openxmlformats.org/officeDocument/2006/relationships/image" Target="../media/image412.png"/><Relationship Id="rId64" Type="http://schemas.openxmlformats.org/officeDocument/2006/relationships/image" Target="../media/image413.png"/><Relationship Id="rId65" Type="http://schemas.openxmlformats.org/officeDocument/2006/relationships/image" Target="../media/image414.png"/><Relationship Id="rId66" Type="http://schemas.openxmlformats.org/officeDocument/2006/relationships/image" Target="../media/image415.png"/><Relationship Id="rId67" Type="http://schemas.openxmlformats.org/officeDocument/2006/relationships/image" Target="../media/image416.png"/><Relationship Id="rId68" Type="http://schemas.openxmlformats.org/officeDocument/2006/relationships/image" Target="../media/image417.png"/><Relationship Id="rId69" Type="http://schemas.openxmlformats.org/officeDocument/2006/relationships/image" Target="../media/image418.png"/><Relationship Id="rId70" Type="http://schemas.openxmlformats.org/officeDocument/2006/relationships/image" Target="../media/image419.png"/><Relationship Id="rId71" Type="http://schemas.openxmlformats.org/officeDocument/2006/relationships/image" Target="../media/image420.png"/><Relationship Id="rId72" Type="http://schemas.openxmlformats.org/officeDocument/2006/relationships/image" Target="../media/image4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Relationship Id="rId4" Type="http://schemas.openxmlformats.org/officeDocument/2006/relationships/image" Target="../media/image424.png"/><Relationship Id="rId5" Type="http://schemas.openxmlformats.org/officeDocument/2006/relationships/image" Target="../media/image425.png"/><Relationship Id="rId6" Type="http://schemas.openxmlformats.org/officeDocument/2006/relationships/image" Target="../media/image426.png"/><Relationship Id="rId7" Type="http://schemas.openxmlformats.org/officeDocument/2006/relationships/image" Target="../media/image427.png"/><Relationship Id="rId8" Type="http://schemas.openxmlformats.org/officeDocument/2006/relationships/image" Target="../media/image428.png"/><Relationship Id="rId9" Type="http://schemas.openxmlformats.org/officeDocument/2006/relationships/image" Target="../media/image429.png"/><Relationship Id="rId10" Type="http://schemas.openxmlformats.org/officeDocument/2006/relationships/image" Target="../media/image430.png"/><Relationship Id="rId11" Type="http://schemas.openxmlformats.org/officeDocument/2006/relationships/image" Target="../media/image431.png"/><Relationship Id="rId12" Type="http://schemas.openxmlformats.org/officeDocument/2006/relationships/image" Target="../media/image432.png"/><Relationship Id="rId13" Type="http://schemas.openxmlformats.org/officeDocument/2006/relationships/image" Target="../media/image433.png"/><Relationship Id="rId14" Type="http://schemas.openxmlformats.org/officeDocument/2006/relationships/image" Target="../media/image434.png"/><Relationship Id="rId15" Type="http://schemas.openxmlformats.org/officeDocument/2006/relationships/image" Target="../media/image435.png"/><Relationship Id="rId16" Type="http://schemas.openxmlformats.org/officeDocument/2006/relationships/image" Target="../media/image436.png"/><Relationship Id="rId17" Type="http://schemas.openxmlformats.org/officeDocument/2006/relationships/image" Target="../media/image437.png"/><Relationship Id="rId18" Type="http://schemas.openxmlformats.org/officeDocument/2006/relationships/image" Target="../media/image438.png"/><Relationship Id="rId19" Type="http://schemas.openxmlformats.org/officeDocument/2006/relationships/image" Target="../media/image439.png"/><Relationship Id="rId20" Type="http://schemas.openxmlformats.org/officeDocument/2006/relationships/image" Target="../media/image440.png"/><Relationship Id="rId21" Type="http://schemas.openxmlformats.org/officeDocument/2006/relationships/image" Target="../media/image441.png"/><Relationship Id="rId22" Type="http://schemas.openxmlformats.org/officeDocument/2006/relationships/image" Target="../media/image442.png"/><Relationship Id="rId23" Type="http://schemas.openxmlformats.org/officeDocument/2006/relationships/image" Target="../media/image443.png"/><Relationship Id="rId24" Type="http://schemas.openxmlformats.org/officeDocument/2006/relationships/image" Target="../media/image444.png"/><Relationship Id="rId25" Type="http://schemas.openxmlformats.org/officeDocument/2006/relationships/image" Target="../media/image445.png"/><Relationship Id="rId26" Type="http://schemas.openxmlformats.org/officeDocument/2006/relationships/image" Target="../media/image446.png"/><Relationship Id="rId27" Type="http://schemas.openxmlformats.org/officeDocument/2006/relationships/image" Target="../media/image447.png"/><Relationship Id="rId28" Type="http://schemas.openxmlformats.org/officeDocument/2006/relationships/image" Target="../media/image448.png"/><Relationship Id="rId29" Type="http://schemas.openxmlformats.org/officeDocument/2006/relationships/image" Target="../media/image449.png"/><Relationship Id="rId30" Type="http://schemas.openxmlformats.org/officeDocument/2006/relationships/image" Target="../media/image450.png"/><Relationship Id="rId31" Type="http://schemas.openxmlformats.org/officeDocument/2006/relationships/image" Target="../media/image451.png"/><Relationship Id="rId32" Type="http://schemas.openxmlformats.org/officeDocument/2006/relationships/image" Target="../media/image452.png"/><Relationship Id="rId33" Type="http://schemas.openxmlformats.org/officeDocument/2006/relationships/image" Target="../media/image453.png"/><Relationship Id="rId34" Type="http://schemas.openxmlformats.org/officeDocument/2006/relationships/image" Target="../media/image454.png"/><Relationship Id="rId35" Type="http://schemas.openxmlformats.org/officeDocument/2006/relationships/image" Target="../media/image455.png"/><Relationship Id="rId36" Type="http://schemas.openxmlformats.org/officeDocument/2006/relationships/image" Target="../media/image456.png"/><Relationship Id="rId37" Type="http://schemas.openxmlformats.org/officeDocument/2006/relationships/image" Target="../media/image457.png"/><Relationship Id="rId38" Type="http://schemas.openxmlformats.org/officeDocument/2006/relationships/image" Target="../media/image458.png"/><Relationship Id="rId39" Type="http://schemas.openxmlformats.org/officeDocument/2006/relationships/image" Target="../media/image459.png"/><Relationship Id="rId40" Type="http://schemas.openxmlformats.org/officeDocument/2006/relationships/image" Target="../media/image460.png"/><Relationship Id="rId41" Type="http://schemas.openxmlformats.org/officeDocument/2006/relationships/image" Target="../media/image9.png"/><Relationship Id="rId42" Type="http://schemas.openxmlformats.org/officeDocument/2006/relationships/image" Target="../media/image461.png"/><Relationship Id="rId43" Type="http://schemas.openxmlformats.org/officeDocument/2006/relationships/image" Target="../media/image462.png"/><Relationship Id="rId44" Type="http://schemas.openxmlformats.org/officeDocument/2006/relationships/image" Target="../media/image463.png"/><Relationship Id="rId45" Type="http://schemas.openxmlformats.org/officeDocument/2006/relationships/image" Target="../media/image464.png"/><Relationship Id="rId46" Type="http://schemas.openxmlformats.org/officeDocument/2006/relationships/image" Target="../media/image465.png"/><Relationship Id="rId47" Type="http://schemas.openxmlformats.org/officeDocument/2006/relationships/image" Target="../media/image466.png"/><Relationship Id="rId48" Type="http://schemas.openxmlformats.org/officeDocument/2006/relationships/image" Target="../media/image467.png"/><Relationship Id="rId49" Type="http://schemas.openxmlformats.org/officeDocument/2006/relationships/image" Target="../media/image468.png"/><Relationship Id="rId50" Type="http://schemas.openxmlformats.org/officeDocument/2006/relationships/image" Target="../media/image469.png"/><Relationship Id="rId51" Type="http://schemas.openxmlformats.org/officeDocument/2006/relationships/image" Target="../media/image470.png"/><Relationship Id="rId52" Type="http://schemas.openxmlformats.org/officeDocument/2006/relationships/image" Target="../media/image471.png"/><Relationship Id="rId53" Type="http://schemas.openxmlformats.org/officeDocument/2006/relationships/image" Target="../media/image472.png"/><Relationship Id="rId54" Type="http://schemas.openxmlformats.org/officeDocument/2006/relationships/image" Target="../media/image473.png"/><Relationship Id="rId55" Type="http://schemas.openxmlformats.org/officeDocument/2006/relationships/image" Target="../media/image474.png"/><Relationship Id="rId56" Type="http://schemas.openxmlformats.org/officeDocument/2006/relationships/image" Target="../media/image475.png"/><Relationship Id="rId57" Type="http://schemas.openxmlformats.org/officeDocument/2006/relationships/image" Target="../media/image476.png"/><Relationship Id="rId58" Type="http://schemas.openxmlformats.org/officeDocument/2006/relationships/image" Target="../media/image477.png"/><Relationship Id="rId59" Type="http://schemas.openxmlformats.org/officeDocument/2006/relationships/image" Target="../media/image478.png"/><Relationship Id="rId60" Type="http://schemas.openxmlformats.org/officeDocument/2006/relationships/image" Target="../media/image479.png"/><Relationship Id="rId61" Type="http://schemas.openxmlformats.org/officeDocument/2006/relationships/image" Target="../media/image480.png"/><Relationship Id="rId62" Type="http://schemas.openxmlformats.org/officeDocument/2006/relationships/image" Target="../media/image481.png"/><Relationship Id="rId63" Type="http://schemas.openxmlformats.org/officeDocument/2006/relationships/image" Target="../media/image482.png"/><Relationship Id="rId64" Type="http://schemas.openxmlformats.org/officeDocument/2006/relationships/image" Target="../media/image483.png"/><Relationship Id="rId65" Type="http://schemas.openxmlformats.org/officeDocument/2006/relationships/image" Target="../media/image484.png"/><Relationship Id="rId66" Type="http://schemas.openxmlformats.org/officeDocument/2006/relationships/image" Target="../media/image485.png"/><Relationship Id="rId67" Type="http://schemas.openxmlformats.org/officeDocument/2006/relationships/image" Target="../media/image486.png"/><Relationship Id="rId68" Type="http://schemas.openxmlformats.org/officeDocument/2006/relationships/image" Target="../media/image487.png"/><Relationship Id="rId69" Type="http://schemas.openxmlformats.org/officeDocument/2006/relationships/image" Target="../media/image488.png"/><Relationship Id="rId70" Type="http://schemas.openxmlformats.org/officeDocument/2006/relationships/image" Target="../media/image489.png"/><Relationship Id="rId71" Type="http://schemas.openxmlformats.org/officeDocument/2006/relationships/image" Target="../media/image490.png"/><Relationship Id="rId72" Type="http://schemas.openxmlformats.org/officeDocument/2006/relationships/image" Target="../media/image491.png"/><Relationship Id="rId73" Type="http://schemas.openxmlformats.org/officeDocument/2006/relationships/image" Target="../media/image492.png"/><Relationship Id="rId74" Type="http://schemas.openxmlformats.org/officeDocument/2006/relationships/image" Target="../media/image493.png"/><Relationship Id="rId75" Type="http://schemas.openxmlformats.org/officeDocument/2006/relationships/image" Target="../media/image49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5.png"/><Relationship Id="rId3" Type="http://schemas.openxmlformats.org/officeDocument/2006/relationships/image" Target="../media/image496.png"/><Relationship Id="rId4" Type="http://schemas.openxmlformats.org/officeDocument/2006/relationships/image" Target="../media/image497.png"/><Relationship Id="rId5" Type="http://schemas.openxmlformats.org/officeDocument/2006/relationships/image" Target="../media/image498.png"/><Relationship Id="rId6" Type="http://schemas.openxmlformats.org/officeDocument/2006/relationships/image" Target="../media/image499.png"/><Relationship Id="rId7" Type="http://schemas.openxmlformats.org/officeDocument/2006/relationships/image" Target="../media/image500.png"/><Relationship Id="rId8" Type="http://schemas.openxmlformats.org/officeDocument/2006/relationships/image" Target="../media/image501.png"/><Relationship Id="rId9" Type="http://schemas.openxmlformats.org/officeDocument/2006/relationships/image" Target="../media/image502.png"/><Relationship Id="rId10" Type="http://schemas.openxmlformats.org/officeDocument/2006/relationships/image" Target="../media/image503.png"/><Relationship Id="rId11" Type="http://schemas.openxmlformats.org/officeDocument/2006/relationships/image" Target="../media/image504.png"/><Relationship Id="rId12" Type="http://schemas.openxmlformats.org/officeDocument/2006/relationships/image" Target="../media/image505.png"/><Relationship Id="rId13" Type="http://schemas.openxmlformats.org/officeDocument/2006/relationships/image" Target="../media/image506.png"/><Relationship Id="rId14" Type="http://schemas.openxmlformats.org/officeDocument/2006/relationships/image" Target="../media/image507.png"/><Relationship Id="rId15" Type="http://schemas.openxmlformats.org/officeDocument/2006/relationships/image" Target="../media/image508.png"/><Relationship Id="rId16" Type="http://schemas.openxmlformats.org/officeDocument/2006/relationships/image" Target="../media/image509.png"/><Relationship Id="rId17" Type="http://schemas.openxmlformats.org/officeDocument/2006/relationships/image" Target="../media/image510.png"/><Relationship Id="rId18" Type="http://schemas.openxmlformats.org/officeDocument/2006/relationships/image" Target="../media/image511.png"/><Relationship Id="rId19" Type="http://schemas.openxmlformats.org/officeDocument/2006/relationships/image" Target="../media/image512.png"/><Relationship Id="rId20" Type="http://schemas.openxmlformats.org/officeDocument/2006/relationships/image" Target="../media/image513.png"/><Relationship Id="rId21" Type="http://schemas.openxmlformats.org/officeDocument/2006/relationships/image" Target="../media/image514.png"/><Relationship Id="rId22" Type="http://schemas.openxmlformats.org/officeDocument/2006/relationships/image" Target="../media/image515.png"/><Relationship Id="rId23" Type="http://schemas.openxmlformats.org/officeDocument/2006/relationships/image" Target="../media/image516.png"/><Relationship Id="rId24" Type="http://schemas.openxmlformats.org/officeDocument/2006/relationships/image" Target="../media/image517.png"/><Relationship Id="rId25" Type="http://schemas.openxmlformats.org/officeDocument/2006/relationships/image" Target="../media/image518.png"/><Relationship Id="rId26" Type="http://schemas.openxmlformats.org/officeDocument/2006/relationships/image" Target="../media/image519.png"/><Relationship Id="rId27" Type="http://schemas.openxmlformats.org/officeDocument/2006/relationships/image" Target="../media/image520.png"/><Relationship Id="rId28" Type="http://schemas.openxmlformats.org/officeDocument/2006/relationships/image" Target="../media/image521.png"/><Relationship Id="rId29" Type="http://schemas.openxmlformats.org/officeDocument/2006/relationships/image" Target="../media/image522.png"/><Relationship Id="rId30" Type="http://schemas.openxmlformats.org/officeDocument/2006/relationships/image" Target="../media/image523.png"/><Relationship Id="rId31" Type="http://schemas.openxmlformats.org/officeDocument/2006/relationships/image" Target="../media/image524.png"/><Relationship Id="rId32" Type="http://schemas.openxmlformats.org/officeDocument/2006/relationships/image" Target="../media/image525.png"/><Relationship Id="rId33" Type="http://schemas.openxmlformats.org/officeDocument/2006/relationships/image" Target="../media/image526.png"/><Relationship Id="rId34" Type="http://schemas.openxmlformats.org/officeDocument/2006/relationships/image" Target="../media/image527.png"/><Relationship Id="rId35" Type="http://schemas.openxmlformats.org/officeDocument/2006/relationships/image" Target="../media/image528.png"/><Relationship Id="rId36" Type="http://schemas.openxmlformats.org/officeDocument/2006/relationships/image" Target="../media/image529.png"/><Relationship Id="rId37" Type="http://schemas.openxmlformats.org/officeDocument/2006/relationships/image" Target="../media/image530.png"/><Relationship Id="rId38" Type="http://schemas.openxmlformats.org/officeDocument/2006/relationships/image" Target="../media/image531.png"/><Relationship Id="rId39" Type="http://schemas.openxmlformats.org/officeDocument/2006/relationships/image" Target="../media/image532.png"/><Relationship Id="rId40" Type="http://schemas.openxmlformats.org/officeDocument/2006/relationships/image" Target="../media/image533.png"/><Relationship Id="rId41" Type="http://schemas.openxmlformats.org/officeDocument/2006/relationships/image" Target="../media/image534.png"/><Relationship Id="rId42" Type="http://schemas.openxmlformats.org/officeDocument/2006/relationships/image" Target="../media/image535.png"/><Relationship Id="rId43" Type="http://schemas.openxmlformats.org/officeDocument/2006/relationships/image" Target="../media/image536.png"/><Relationship Id="rId44" Type="http://schemas.openxmlformats.org/officeDocument/2006/relationships/image" Target="../media/image537.png"/><Relationship Id="rId45" Type="http://schemas.openxmlformats.org/officeDocument/2006/relationships/image" Target="../media/image538.png"/><Relationship Id="rId46" Type="http://schemas.openxmlformats.org/officeDocument/2006/relationships/image" Target="../media/image539.png"/><Relationship Id="rId47" Type="http://schemas.openxmlformats.org/officeDocument/2006/relationships/image" Target="../media/image540.png"/><Relationship Id="rId48" Type="http://schemas.openxmlformats.org/officeDocument/2006/relationships/image" Target="../media/image541.png"/><Relationship Id="rId49" Type="http://schemas.openxmlformats.org/officeDocument/2006/relationships/image" Target="../media/image542.png"/><Relationship Id="rId50" Type="http://schemas.openxmlformats.org/officeDocument/2006/relationships/image" Target="../media/image543.png"/><Relationship Id="rId51" Type="http://schemas.openxmlformats.org/officeDocument/2006/relationships/image" Target="../media/image544.png"/><Relationship Id="rId52" Type="http://schemas.openxmlformats.org/officeDocument/2006/relationships/image" Target="../media/image54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Drawing"/>
          <p:cNvGrpSpPr/>
          <p:nvPr/>
        </p:nvGrpSpPr>
        <p:grpSpPr>
          <a:xfrm>
            <a:off x="582912" y="4812"/>
            <a:ext cx="11722142" cy="9328318"/>
            <a:chOff x="-765816" y="-340195"/>
            <a:chExt cx="11722141" cy="9328317"/>
          </a:xfrm>
        </p:grpSpPr>
        <p:pic>
          <p:nvPicPr>
            <p:cNvPr id="1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0"/>
              <a:ext cx="83869" cy="1678146"/>
            </a:xfrm>
            <a:prstGeom prst="rect">
              <a:avLst/>
            </a:prstGeom>
            <a:effectLst/>
          </p:spPr>
        </p:pic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9874" y="-222106"/>
              <a:ext cx="252547" cy="1985246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44474" y="636578"/>
              <a:ext cx="589884" cy="175874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2151" y="697906"/>
              <a:ext cx="501598" cy="625238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0820" y="421907"/>
              <a:ext cx="722255" cy="847472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77588" y="460243"/>
              <a:ext cx="904230" cy="928463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81045" y="550714"/>
              <a:ext cx="1057668" cy="1673158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72237" y="437241"/>
              <a:ext cx="116970" cy="994366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79862" y="1556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01541" y="-340196"/>
              <a:ext cx="712203" cy="1599524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82659" y="661920"/>
              <a:ext cx="547481" cy="1569541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61713" y="-125313"/>
              <a:ext cx="705248" cy="1407486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284358" y="406568"/>
              <a:ext cx="360317" cy="802103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698374" y="678965"/>
              <a:ext cx="781563" cy="330497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81359" y="504694"/>
              <a:ext cx="524352" cy="997775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317514" y="2093281"/>
              <a:ext cx="1145934" cy="1218560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0872" y="2468949"/>
              <a:ext cx="589895" cy="244887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92228" y="1932272"/>
              <a:ext cx="834179" cy="1218831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98724" y="1905926"/>
              <a:ext cx="919773" cy="1221920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15590" y="2568622"/>
              <a:ext cx="819889" cy="145208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466280" y="1633267"/>
              <a:ext cx="191207" cy="1263099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43512" y="2491947"/>
              <a:ext cx="445624" cy="549191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380372" y="2238944"/>
              <a:ext cx="666510" cy="764236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889001" y="1518267"/>
              <a:ext cx="106869" cy="1425566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459653" y="2246613"/>
              <a:ext cx="934893" cy="206543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157337" y="2215941"/>
              <a:ext cx="191217" cy="620560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03576" y="18172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32007" y="2377465"/>
              <a:ext cx="456949" cy="1286412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923345" y="1433930"/>
              <a:ext cx="467890" cy="1532905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76038" y="1533602"/>
              <a:ext cx="99207" cy="1312646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146363" y="1962945"/>
              <a:ext cx="720217" cy="155425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06705" y="2099030"/>
              <a:ext cx="2291926" cy="705399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6873" y="3968679"/>
              <a:ext cx="191210" cy="838196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4469" y="3611312"/>
              <a:ext cx="405883" cy="114542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49284" y="3979315"/>
              <a:ext cx="559298" cy="753013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4768" y="4094323"/>
              <a:ext cx="652743" cy="675434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48577" y="3066969"/>
              <a:ext cx="336878" cy="1611519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96893" y="3810292"/>
              <a:ext cx="1157234" cy="122566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323921" y="3327641"/>
              <a:ext cx="497883" cy="1612305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14598" y="3826929"/>
              <a:ext cx="2491261" cy="902762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060977" y="3876615"/>
              <a:ext cx="773890" cy="769261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765817" y="5409930"/>
              <a:ext cx="1257324" cy="1206319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252137" y="5359352"/>
              <a:ext cx="287147" cy="2188449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9219" y="6259222"/>
              <a:ext cx="743221" cy="150028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7553" y="6662718"/>
              <a:ext cx="689553" cy="129874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18570" y="6299378"/>
              <a:ext cx="635886" cy="125204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91501" y="708439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331578" y="5084834"/>
              <a:ext cx="221884" cy="2183099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638251" y="6547704"/>
              <a:ext cx="589890" cy="980899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454256" y="5234130"/>
              <a:ext cx="980319" cy="891443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47487" y="623337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167264" y="6102580"/>
              <a:ext cx="950231" cy="782008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527608" y="5873031"/>
              <a:ext cx="543887" cy="1164901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17961" y="5950734"/>
              <a:ext cx="1118892" cy="2005484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446580" y="5972692"/>
              <a:ext cx="260218" cy="758562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11001" y="4898058"/>
              <a:ext cx="1042237" cy="1136286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977683" y="5624360"/>
              <a:ext cx="625310" cy="859681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711154" y="5068005"/>
              <a:ext cx="653769" cy="106879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736700" y="5313354"/>
              <a:ext cx="482554" cy="158639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79399" y="4339664"/>
              <a:ext cx="99203" cy="804552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365381" y="4638662"/>
              <a:ext cx="873573" cy="198891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00737" y="4055992"/>
              <a:ext cx="152878" cy="1816583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433775" y="4316665"/>
              <a:ext cx="717522" cy="1301347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082753" y="5070817"/>
              <a:ext cx="750895" cy="845144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128754" y="4776675"/>
              <a:ext cx="559222" cy="1371907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226341" y="6941068"/>
              <a:ext cx="1743417" cy="1368640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345693" y="7904742"/>
              <a:ext cx="534775" cy="993670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851710" y="7391065"/>
              <a:ext cx="758553" cy="99204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951382" y="7559738"/>
              <a:ext cx="536214" cy="114538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587724" y="6706538"/>
              <a:ext cx="888899" cy="239393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553751" y="6187374"/>
              <a:ext cx="214204" cy="1987488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675247" y="6463379"/>
              <a:ext cx="867058" cy="1801240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197763" y="7209618"/>
              <a:ext cx="758562" cy="17785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Drawing"/>
          <p:cNvGrpSpPr/>
          <p:nvPr/>
        </p:nvGrpSpPr>
        <p:grpSpPr>
          <a:xfrm>
            <a:off x="614579" y="191902"/>
            <a:ext cx="10211180" cy="9406749"/>
            <a:chOff x="-1056156" y="-367777"/>
            <a:chExt cx="10211178" cy="9406748"/>
          </a:xfrm>
        </p:grpSpPr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62587" y="-38101"/>
              <a:ext cx="1046007" cy="1052056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778" y="421907"/>
              <a:ext cx="484801" cy="474246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4755" y="452570"/>
              <a:ext cx="416672" cy="927228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24727" y="368538"/>
              <a:ext cx="665892" cy="668076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576" y="364395"/>
              <a:ext cx="1601906" cy="669246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05608" y="-68774"/>
              <a:ext cx="482549" cy="1010049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29211" y="-180009"/>
              <a:ext cx="978638" cy="1138139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163598" y="214904"/>
              <a:ext cx="889252" cy="125840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84311" y="222569"/>
              <a:ext cx="122216" cy="615567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31635" y="-160775"/>
              <a:ext cx="436553" cy="129879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171347" y="76902"/>
              <a:ext cx="404377" cy="804672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83213" y="30897"/>
              <a:ext cx="611664" cy="927224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64441" y="-367778"/>
              <a:ext cx="642468" cy="1251372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02901" y="38562"/>
              <a:ext cx="1137499" cy="728411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42384" y="103092"/>
              <a:ext cx="428746" cy="579029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865487" y="1694602"/>
              <a:ext cx="336886" cy="949381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056157" y="1537242"/>
              <a:ext cx="845258" cy="1161262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90121" y="1755940"/>
              <a:ext cx="796210" cy="780493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845628" y="2652382"/>
              <a:ext cx="1559056" cy="222459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635485" y="2867625"/>
              <a:ext cx="275550" cy="816394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681489" y="2801223"/>
              <a:ext cx="646316" cy="855995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2861" y="3009498"/>
              <a:ext cx="313889" cy="747026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344148" y="2990292"/>
              <a:ext cx="1126567" cy="306215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36550" y="2673152"/>
              <a:ext cx="934891" cy="105013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38456" y="1753244"/>
              <a:ext cx="640050" cy="1480443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047909" y="2376948"/>
              <a:ext cx="697221" cy="122209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875923" y="2093271"/>
              <a:ext cx="1072911" cy="1018899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86630" y="2315618"/>
              <a:ext cx="93058" cy="888888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48960" y="2668293"/>
              <a:ext cx="651221" cy="152877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07637" y="1395590"/>
              <a:ext cx="705435" cy="1164096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57010" y="1548935"/>
              <a:ext cx="198872" cy="980890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60663" y="1564269"/>
              <a:ext cx="1224892" cy="129879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704997" y="2261942"/>
              <a:ext cx="1072892" cy="250627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970650" y="1579596"/>
              <a:ext cx="661569" cy="593762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59227" y="2684938"/>
              <a:ext cx="1672991" cy="846706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965662" y="2928531"/>
              <a:ext cx="743228" cy="567450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21063" y="3020963"/>
              <a:ext cx="188822" cy="641651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924023" y="2433178"/>
              <a:ext cx="804555" cy="96648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918510" y="2810532"/>
              <a:ext cx="817733" cy="163968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917496" y="2369281"/>
              <a:ext cx="801001" cy="876649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719818" y="4101989"/>
              <a:ext cx="405880" cy="1045366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011159" y="3864316"/>
              <a:ext cx="943954" cy="1277583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5861" y="4189061"/>
              <a:ext cx="1011573" cy="846317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673813" y="5160017"/>
              <a:ext cx="1594237" cy="136967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550379" y="5465087"/>
              <a:ext cx="800680" cy="1228996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6536" y="5678572"/>
              <a:ext cx="467218" cy="922344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30864" y="5926691"/>
              <a:ext cx="812231" cy="137549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380898" y="5229016"/>
              <a:ext cx="888890" cy="133150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94908" y="4799673"/>
              <a:ext cx="160545" cy="1180235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883300" y="4434577"/>
              <a:ext cx="774194" cy="1476333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385250" y="5121676"/>
              <a:ext cx="1011568" cy="151736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197936" y="4927813"/>
              <a:ext cx="1195566" cy="1023735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87292" y="5313352"/>
              <a:ext cx="911896" cy="137544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432298" y="4769004"/>
              <a:ext cx="206543" cy="996228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106976" y="4109652"/>
              <a:ext cx="720223" cy="1015386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326011" y="4163328"/>
              <a:ext cx="83868" cy="980888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865992" y="4140327"/>
              <a:ext cx="1026898" cy="114544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56006" y="4324321"/>
              <a:ext cx="375218" cy="551555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022456" y="4290867"/>
              <a:ext cx="716810" cy="701093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011671" y="5106349"/>
              <a:ext cx="911897" cy="168213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420037" y="5298016"/>
              <a:ext cx="1664527" cy="1142722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272333" y="5696696"/>
              <a:ext cx="850567" cy="1167813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200029" y="5091011"/>
              <a:ext cx="804557" cy="152875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115696" y="5328685"/>
              <a:ext cx="865887" cy="99204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73965" y="4792006"/>
              <a:ext cx="981058" cy="1047552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313479" y="6862048"/>
              <a:ext cx="398223" cy="1134240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466819" y="6862045"/>
              <a:ext cx="836988" cy="1308587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10706" y="7007725"/>
              <a:ext cx="1199066" cy="1084302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98542" y="7444733"/>
              <a:ext cx="858230" cy="132912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21548" y="7245394"/>
              <a:ext cx="214214" cy="628223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71351" y="7145725"/>
              <a:ext cx="132092" cy="689561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53400" y="8073416"/>
              <a:ext cx="495703" cy="76201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229139" y="8073416"/>
              <a:ext cx="1322951" cy="198873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59" y="8249744"/>
              <a:ext cx="275556" cy="706118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98810" y="8088741"/>
              <a:ext cx="738483" cy="789228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44873" y="8204614"/>
              <a:ext cx="436554" cy="819032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60894" y="8081081"/>
              <a:ext cx="557543" cy="957891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45539" y="8318749"/>
              <a:ext cx="911895" cy="178707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323920" y="7452401"/>
              <a:ext cx="99203" cy="842886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971246" y="7828076"/>
              <a:ext cx="819886" cy="93057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052268" y="7124581"/>
              <a:ext cx="1026893" cy="929743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4154450" y="6486377"/>
              <a:ext cx="585335" cy="1164367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789651" y="6540048"/>
              <a:ext cx="770544" cy="1268239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298649" y="7536817"/>
              <a:ext cx="516448" cy="479557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4217730" y="7897727"/>
              <a:ext cx="1463800" cy="822494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4678222" y="8073416"/>
              <a:ext cx="658304" cy="835222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646968" y="8349416"/>
              <a:ext cx="605219" cy="122210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280000" y="7682406"/>
              <a:ext cx="980900" cy="137548"/>
            </a:xfrm>
            <a:prstGeom prst="rect">
              <a:avLst/>
            </a:prstGeom>
            <a:effectLst/>
          </p:spPr>
        </p:pic>
        <p:pic>
          <p:nvPicPr>
            <p:cNvPr id="1425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256999" y="7933097"/>
              <a:ext cx="873564" cy="178196"/>
            </a:xfrm>
            <a:prstGeom prst="rect">
              <a:avLst/>
            </a:prstGeom>
            <a:effectLst/>
          </p:spPr>
        </p:pic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614861" y="7199394"/>
              <a:ext cx="1009488" cy="12630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3" name="Drawing"/>
          <p:cNvGrpSpPr/>
          <p:nvPr/>
        </p:nvGrpSpPr>
        <p:grpSpPr>
          <a:xfrm>
            <a:off x="1380258" y="122895"/>
            <a:ext cx="10480119" cy="9036766"/>
            <a:chOff x="-512815" y="-613121"/>
            <a:chExt cx="10480118" cy="9036765"/>
          </a:xfrm>
        </p:grpSpPr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6" y="-38111"/>
              <a:ext cx="359751" cy="1111245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0475" y="-260448"/>
              <a:ext cx="824761" cy="1348906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21480" y="1104257"/>
              <a:ext cx="1356575" cy="207616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1200" y="1357260"/>
              <a:ext cx="229552" cy="812231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52475" y="1173253"/>
              <a:ext cx="902158" cy="1095808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52217" y="1372061"/>
              <a:ext cx="398210" cy="1027435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2212" y="1694603"/>
              <a:ext cx="819888" cy="129873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96233" y="874253"/>
              <a:ext cx="773884" cy="175870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19565" y="1173257"/>
              <a:ext cx="911889" cy="107074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44686" y="-599444"/>
              <a:ext cx="865709" cy="1488788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14737" y="1160358"/>
              <a:ext cx="1288418" cy="1234673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81944" y="1407814"/>
              <a:ext cx="543883" cy="953343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36270" y="1717601"/>
              <a:ext cx="743224" cy="116795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593306" y="743917"/>
              <a:ext cx="83867" cy="789217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63632" y="1088924"/>
              <a:ext cx="566879" cy="91536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68978" y="411244"/>
              <a:ext cx="841520" cy="1153986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50666" y="-406110"/>
              <a:ext cx="534999" cy="1128381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75607" y="772029"/>
              <a:ext cx="886624" cy="912619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364336" y="1118826"/>
              <a:ext cx="681898" cy="651988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67317" y="1073583"/>
              <a:ext cx="494252" cy="1015181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99697" y="383573"/>
              <a:ext cx="160543" cy="858225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85022" y="682573"/>
              <a:ext cx="635897" cy="252554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560373" y="-122446"/>
              <a:ext cx="1157235" cy="1306160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741058" y="-613122"/>
              <a:ext cx="511199" cy="1278167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68148" y="812919"/>
              <a:ext cx="962142" cy="1034027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277741" y="1180220"/>
              <a:ext cx="689562" cy="1329907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44929" y="2767961"/>
              <a:ext cx="139341" cy="1295237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515586" y="3250967"/>
              <a:ext cx="896566" cy="131775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46681" y="2652951"/>
              <a:ext cx="1003463" cy="1235575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769634" y="2215941"/>
              <a:ext cx="538595" cy="998026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52584" y="3312306"/>
              <a:ext cx="1013614" cy="1167593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91319" y="3474961"/>
              <a:ext cx="888886" cy="910238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014979" y="3864317"/>
              <a:ext cx="1042227" cy="160541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512816" y="4899340"/>
              <a:ext cx="650029" cy="1579281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72544" y="5544558"/>
              <a:ext cx="893221" cy="136337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3533" y="5750353"/>
              <a:ext cx="827572" cy="206558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15534" y="6227661"/>
              <a:ext cx="1057563" cy="104921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927762" y="5017948"/>
              <a:ext cx="819360" cy="1591793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23390" y="4710467"/>
              <a:ext cx="1209234" cy="1376589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44272" y="5229018"/>
              <a:ext cx="804552" cy="106870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74609" y="5079662"/>
              <a:ext cx="145210" cy="496452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65965" y="5060347"/>
              <a:ext cx="128860" cy="559213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984025" y="6487058"/>
              <a:ext cx="2309812" cy="158982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226307" y="6585795"/>
              <a:ext cx="1400258" cy="1445899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312941" y="7897077"/>
              <a:ext cx="485418" cy="526568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761425" y="7835733"/>
              <a:ext cx="371702" cy="541391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731298" y="6241033"/>
              <a:ext cx="888904" cy="191222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738966" y="6501714"/>
              <a:ext cx="1088234" cy="145212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888997" y="4746003"/>
              <a:ext cx="847287" cy="1361679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453642" y="4907011"/>
              <a:ext cx="106424" cy="1394908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540682" y="4899344"/>
              <a:ext cx="1348898" cy="170205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78351" y="6011033"/>
              <a:ext cx="1111231" cy="178894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039949" y="5200593"/>
              <a:ext cx="824735" cy="722232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60710" y="6386710"/>
              <a:ext cx="1774871" cy="1222489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039026" y="6690829"/>
              <a:ext cx="934896" cy="1144454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893348" y="6915713"/>
              <a:ext cx="865895" cy="252549"/>
            </a:xfrm>
            <a:prstGeom prst="rect">
              <a:avLst/>
            </a:prstGeom>
            <a:effectLst/>
          </p:spPr>
        </p:pic>
      </p:grpSp>
      <p:pic>
        <p:nvPicPr>
          <p:cNvPr id="1544" name="Drawing" descr="Drawing"/>
          <p:cNvPicPr>
            <a:picLocks noChangeAspect="0"/>
          </p:cNvPicPr>
          <p:nvPr/>
        </p:nvPicPr>
        <p:blipFill>
          <a:blip r:embed="rId58">
            <a:extLst/>
          </a:blip>
          <a:stretch>
            <a:fillRect/>
          </a:stretch>
        </p:blipFill>
        <p:spPr>
          <a:xfrm>
            <a:off x="-375207" y="2599292"/>
            <a:ext cx="152401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Drawing"/>
          <p:cNvGrpSpPr/>
          <p:nvPr/>
        </p:nvGrpSpPr>
        <p:grpSpPr>
          <a:xfrm>
            <a:off x="515455" y="598246"/>
            <a:ext cx="12207985" cy="9077076"/>
            <a:chOff x="-2251638" y="-498111"/>
            <a:chExt cx="12207983" cy="9077074"/>
          </a:xfrm>
        </p:grpSpPr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86309" y="-388769"/>
              <a:ext cx="1608866" cy="1873968"/>
            </a:xfrm>
            <a:prstGeom prst="rect">
              <a:avLst/>
            </a:prstGeom>
            <a:effectLst/>
          </p:spPr>
        </p:pic>
        <p:pic>
          <p:nvPicPr>
            <p:cNvPr id="154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2133" y="1200615"/>
              <a:ext cx="452506" cy="547553"/>
            </a:xfrm>
            <a:prstGeom prst="rect">
              <a:avLst/>
            </a:prstGeom>
            <a:effectLst/>
          </p:spPr>
        </p:pic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7538" y="1180917"/>
              <a:ext cx="554812" cy="568803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1229" y="388687"/>
              <a:ext cx="681884" cy="86425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97227" y="805252"/>
              <a:ext cx="1011555" cy="76201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24968" y="343979"/>
              <a:ext cx="941178" cy="725891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98262" y="207228"/>
              <a:ext cx="390390" cy="707840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65614" y="199567"/>
              <a:ext cx="605225" cy="934899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76310" y="782245"/>
              <a:ext cx="175885" cy="421224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33291" y="237895"/>
              <a:ext cx="620561" cy="846466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07304" y="-413786"/>
              <a:ext cx="114546" cy="1034566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14981" y="-498112"/>
              <a:ext cx="237206" cy="1686239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05231" y="24557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32627" y="-130036"/>
              <a:ext cx="1440910" cy="298478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285220" y="26624"/>
              <a:ext cx="617893" cy="894128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09353" y="178002"/>
              <a:ext cx="497883" cy="658333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522919" y="-479151"/>
              <a:ext cx="688678" cy="1337613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62018" y="38559"/>
              <a:ext cx="781569" cy="271540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36700" y="89838"/>
              <a:ext cx="1601919" cy="837623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52444" y="246625"/>
              <a:ext cx="315852" cy="531485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576745" y="282959"/>
              <a:ext cx="379601" cy="578671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06922" y="1564259"/>
              <a:ext cx="681895" cy="1271950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411926" y="1933142"/>
              <a:ext cx="1219250" cy="929153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86628" y="1173256"/>
              <a:ext cx="145216" cy="1586273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70636" y="1886276"/>
              <a:ext cx="766219" cy="943130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83979" y="2025198"/>
              <a:ext cx="996226" cy="659854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589040" y="3535887"/>
              <a:ext cx="799766" cy="579932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032497" y="3430067"/>
              <a:ext cx="415084" cy="540949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620149" y="3143634"/>
              <a:ext cx="405879" cy="819888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802" y="3488646"/>
              <a:ext cx="398212" cy="480134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83539" y="3388968"/>
              <a:ext cx="221881" cy="649126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2784" y="318197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02722" y="2665690"/>
              <a:ext cx="830395" cy="1255178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11226" y="3229699"/>
              <a:ext cx="1509911" cy="818907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88130" y="3266303"/>
              <a:ext cx="712256" cy="855879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70085" y="3534641"/>
              <a:ext cx="768092" cy="577151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702964" y="3123667"/>
              <a:ext cx="943222" cy="1192540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889001" y="3540112"/>
              <a:ext cx="865896" cy="870581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011476" y="4446141"/>
              <a:ext cx="896883" cy="1050749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451485" y="4777261"/>
              <a:ext cx="1354155" cy="1545796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02188" y="4449455"/>
              <a:ext cx="2433295" cy="1392450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587583" y="4853333"/>
              <a:ext cx="993239" cy="344557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35941" y="5106346"/>
              <a:ext cx="114538" cy="605766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20844" y="465400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592999" y="4979325"/>
              <a:ext cx="553750" cy="745118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332633" y="4970500"/>
              <a:ext cx="988555" cy="894400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90229" y="53976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482893" y="495301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409830" y="6785387"/>
              <a:ext cx="9429746" cy="229538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658489" y="6721825"/>
              <a:ext cx="8916079" cy="893458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12330" y="5752691"/>
              <a:ext cx="2747577" cy="871232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649059" y="5624337"/>
              <a:ext cx="842900" cy="953411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72532" y="6173538"/>
              <a:ext cx="343585" cy="1048392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819997" y="5888364"/>
              <a:ext cx="504373" cy="1965829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869304" y="5968635"/>
              <a:ext cx="850565" cy="538492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827156" y="7630057"/>
              <a:ext cx="8050653" cy="521388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1128618" y="7345064"/>
              <a:ext cx="844093" cy="847615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482031" y="7145728"/>
              <a:ext cx="783230" cy="1006675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219718" y="7831313"/>
              <a:ext cx="819887" cy="472788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518723" y="7575068"/>
              <a:ext cx="431546" cy="1003896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2176517" y="5712021"/>
              <a:ext cx="841172" cy="2433346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2251639" y="5337603"/>
              <a:ext cx="918010" cy="920105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1210492" y="5604694"/>
              <a:ext cx="605220" cy="891675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482153" y="6098919"/>
              <a:ext cx="750904" cy="9733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Drawing"/>
          <p:cNvGrpSpPr/>
          <p:nvPr/>
        </p:nvGrpSpPr>
        <p:grpSpPr>
          <a:xfrm>
            <a:off x="991323" y="391236"/>
            <a:ext cx="7349974" cy="9161556"/>
            <a:chOff x="-319071" y="-482782"/>
            <a:chExt cx="7349973" cy="9161555"/>
          </a:xfrm>
        </p:grpSpPr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6065" y="-38104"/>
              <a:ext cx="1331503" cy="1932545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5889" y="518587"/>
              <a:ext cx="1256913" cy="662315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77246" y="-176104"/>
              <a:ext cx="144562" cy="1839584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63433" y="-235499"/>
              <a:ext cx="1152376" cy="2028536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33087" y="789918"/>
              <a:ext cx="1256115" cy="1080563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79439" y="710243"/>
              <a:ext cx="995151" cy="1040571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81003" y="-99443"/>
              <a:ext cx="536220" cy="214212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732347" y="-482783"/>
              <a:ext cx="298555" cy="1287577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3750" y="2330953"/>
              <a:ext cx="914354" cy="1823517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65565" y="3011538"/>
              <a:ext cx="912326" cy="403274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77258" y="2306487"/>
              <a:ext cx="674223" cy="1375898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07918" y="3514771"/>
              <a:ext cx="934902" cy="211087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19284" y="2806295"/>
              <a:ext cx="743223" cy="850558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71327" y="2637621"/>
              <a:ext cx="759019" cy="911259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75650" y="2376948"/>
              <a:ext cx="727893" cy="168213"/>
            </a:xfrm>
            <a:prstGeom prst="rect">
              <a:avLst/>
            </a:prstGeom>
            <a:effectLst/>
          </p:spPr>
        </p:pic>
        <p:pic>
          <p:nvPicPr>
            <p:cNvPr id="170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57665" y="1878602"/>
              <a:ext cx="168210" cy="1072898"/>
            </a:xfrm>
            <a:prstGeom prst="rect">
              <a:avLst/>
            </a:prstGeom>
            <a:effectLst/>
          </p:spPr>
        </p:pic>
        <p:pic>
          <p:nvPicPr>
            <p:cNvPr id="170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319072" y="4385662"/>
              <a:ext cx="940497" cy="1523085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8879" y="5392637"/>
              <a:ext cx="942563" cy="885670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89559" y="5543351"/>
              <a:ext cx="275547" cy="735558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57893" y="4947084"/>
              <a:ext cx="1164899" cy="527126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620324" y="4592667"/>
              <a:ext cx="232142" cy="1098305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21603" y="4500668"/>
              <a:ext cx="489883" cy="947552"/>
            </a:xfrm>
            <a:prstGeom prst="rect">
              <a:avLst/>
            </a:prstGeom>
            <a:effectLst/>
          </p:spPr>
        </p:pic>
        <p:pic>
          <p:nvPicPr>
            <p:cNvPr id="172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515706" y="4485324"/>
              <a:ext cx="614053" cy="1003993"/>
            </a:xfrm>
            <a:prstGeom prst="rect">
              <a:avLst/>
            </a:prstGeom>
            <a:effectLst/>
          </p:spPr>
        </p:pic>
        <p:pic>
          <p:nvPicPr>
            <p:cNvPr id="172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090929" y="4546659"/>
              <a:ext cx="542956" cy="886449"/>
            </a:xfrm>
            <a:prstGeom prst="rect">
              <a:avLst/>
            </a:prstGeom>
            <a:effectLst/>
          </p:spPr>
        </p:pic>
        <p:pic>
          <p:nvPicPr>
            <p:cNvPr id="172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92423" y="4278328"/>
              <a:ext cx="144432" cy="1361817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008185" y="4585002"/>
              <a:ext cx="811348" cy="1264563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781666" y="4684672"/>
              <a:ext cx="1157225" cy="1057557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297405" y="6394375"/>
              <a:ext cx="1041500" cy="1578915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98872" y="7052294"/>
              <a:ext cx="1080569" cy="1626479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84169" y="6885051"/>
              <a:ext cx="1037634" cy="544104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190273" y="6808387"/>
              <a:ext cx="88092" cy="850552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61178" y="6854387"/>
              <a:ext cx="372652" cy="812077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49914" y="6862045"/>
              <a:ext cx="409237" cy="831826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930646" y="6471046"/>
              <a:ext cx="122207" cy="1396195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007304" y="7168725"/>
              <a:ext cx="382889" cy="758558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84771" y="7061389"/>
              <a:ext cx="794782" cy="681895"/>
            </a:xfrm>
            <a:prstGeom prst="rect">
              <a:avLst/>
            </a:prstGeom>
            <a:effectLst/>
          </p:spPr>
        </p:pic>
      </p:grpSp>
      <p:pic>
        <p:nvPicPr>
          <p:cNvPr id="1750" name="Drawing" descr="Drawing"/>
          <p:cNvPicPr>
            <a:picLocks noChangeAspect="0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13148837" y="3626643"/>
            <a:ext cx="214236" cy="3675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Drawing"/>
          <p:cNvGrpSpPr/>
          <p:nvPr/>
        </p:nvGrpSpPr>
        <p:grpSpPr>
          <a:xfrm>
            <a:off x="973914" y="41788"/>
            <a:ext cx="11093463" cy="9567752"/>
            <a:chOff x="-91141" y="-448888"/>
            <a:chExt cx="11093461" cy="9567750"/>
          </a:xfrm>
        </p:grpSpPr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0" y="-38105"/>
              <a:ext cx="390552" cy="1268646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1142" y="-61109"/>
              <a:ext cx="937093" cy="1571244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7887" y="1037556"/>
              <a:ext cx="618175" cy="1011814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9199" y="2162279"/>
              <a:ext cx="1808915" cy="221878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861" y="2179336"/>
              <a:ext cx="986990" cy="1161418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0219" y="2286430"/>
              <a:ext cx="528559" cy="1209422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90220" y="2790961"/>
              <a:ext cx="804554" cy="252542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47341" y="130560"/>
              <a:ext cx="620799" cy="3213037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35483" y="299238"/>
              <a:ext cx="647888" cy="1472234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08666" y="605910"/>
              <a:ext cx="246835" cy="1217726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05607" y="360565"/>
              <a:ext cx="1571245" cy="290883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45311" y="2016604"/>
              <a:ext cx="2054872" cy="1395250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19279" y="2586230"/>
              <a:ext cx="980897" cy="1689365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47626" y="23224"/>
              <a:ext cx="780682" cy="3418963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22312" y="1748267"/>
              <a:ext cx="835230" cy="206549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52653" y="2269617"/>
              <a:ext cx="773885" cy="106870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34335" y="943250"/>
              <a:ext cx="704887" cy="206542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048662" y="-448889"/>
              <a:ext cx="1270262" cy="4404747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575697" y="225"/>
              <a:ext cx="604905" cy="1102839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419378" y="398907"/>
              <a:ext cx="327902" cy="964024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57385" y="1012257"/>
              <a:ext cx="722766" cy="1043034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636636" y="2048826"/>
              <a:ext cx="1763317" cy="1124035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21287" y="2552421"/>
              <a:ext cx="610329" cy="1662433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31078" y="53898"/>
              <a:ext cx="611770" cy="1714264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93213" y="460243"/>
              <a:ext cx="141758" cy="1316263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06756" y="428722"/>
              <a:ext cx="1195565" cy="130729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400404" y="2108615"/>
              <a:ext cx="1348907" cy="117090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375126" y="2622285"/>
              <a:ext cx="709037" cy="934895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98417" y="2993126"/>
              <a:ext cx="934907" cy="663733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435427" y="2660617"/>
              <a:ext cx="421228" cy="1103578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21981" y="5152344"/>
              <a:ext cx="988564" cy="290883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141997" y="3917978"/>
              <a:ext cx="586102" cy="1148894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801345" y="4132650"/>
              <a:ext cx="835231" cy="987960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315033" y="4616347"/>
              <a:ext cx="550029" cy="880544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464691" y="5263938"/>
              <a:ext cx="1524560" cy="1166661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177022" y="5732340"/>
              <a:ext cx="796896" cy="860912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345701" y="5804028"/>
              <a:ext cx="658884" cy="1134228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34723" y="4254368"/>
              <a:ext cx="556268" cy="1025273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254742" y="4216994"/>
              <a:ext cx="144247" cy="1105028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534052" y="4178661"/>
              <a:ext cx="1180235" cy="158142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094960" y="5405355"/>
              <a:ext cx="1412322" cy="1234273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794724" y="5774140"/>
              <a:ext cx="827568" cy="1224242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92413" y="3756982"/>
              <a:ext cx="1007755" cy="3173617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656906" y="7329722"/>
              <a:ext cx="1318239" cy="308413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603235" y="7713074"/>
              <a:ext cx="1494570" cy="129872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87950" y="6908050"/>
              <a:ext cx="183549" cy="996233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58936" y="7306724"/>
              <a:ext cx="1226236" cy="183545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662302" y="6532375"/>
              <a:ext cx="206547" cy="1693914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698086" y="6632039"/>
              <a:ext cx="753449" cy="1724583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597661" y="6578380"/>
              <a:ext cx="511760" cy="1180884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341343" y="6670381"/>
              <a:ext cx="221882" cy="996235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43327" y="6501703"/>
              <a:ext cx="927235" cy="252554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398324" y="7790062"/>
              <a:ext cx="1509900" cy="988121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080663" y="7986525"/>
              <a:ext cx="753960" cy="11323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Drawing"/>
          <p:cNvGrpSpPr/>
          <p:nvPr/>
        </p:nvGrpSpPr>
        <p:grpSpPr>
          <a:xfrm>
            <a:off x="989525" y="15566"/>
            <a:ext cx="10663838" cy="9422080"/>
            <a:chOff x="-1210221" y="-582446"/>
            <a:chExt cx="10663836" cy="9422078"/>
          </a:xfrm>
        </p:grpSpPr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53110" y="-38102"/>
              <a:ext cx="891847" cy="1118680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34827" y="414233"/>
              <a:ext cx="593200" cy="215585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64519" y="603570"/>
              <a:ext cx="495291" cy="502012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210" y="-390782"/>
              <a:ext cx="152876" cy="1493142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0748" y="-567116"/>
              <a:ext cx="189682" cy="1794476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53064" y="391234"/>
              <a:ext cx="315347" cy="586663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65565" y="222567"/>
              <a:ext cx="587869" cy="692712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26136" y="-51958"/>
              <a:ext cx="1110665" cy="1102081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61803" y="398906"/>
              <a:ext cx="459617" cy="1448572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41619" y="-536450"/>
              <a:ext cx="126055" cy="1479097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251609" y="360575"/>
              <a:ext cx="1249227" cy="165866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94637" y="-306443"/>
              <a:ext cx="413535" cy="1417901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67429" y="346122"/>
              <a:ext cx="562090" cy="740646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12991" y="345241"/>
              <a:ext cx="965565" cy="924547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87932" y="283898"/>
              <a:ext cx="483851" cy="921867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287851" y="-582447"/>
              <a:ext cx="103384" cy="1614681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738278" y="222569"/>
              <a:ext cx="928972" cy="283217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612486" y="260901"/>
              <a:ext cx="169069" cy="979714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621941" y="-8410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841314" y="352908"/>
              <a:ext cx="428909" cy="693738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427042" y="260903"/>
              <a:ext cx="834903" cy="1302900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90472" y="2062613"/>
              <a:ext cx="306208" cy="910723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627817" y="1717601"/>
              <a:ext cx="1004512" cy="1365395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2535" y="2774452"/>
              <a:ext cx="745533" cy="883052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74806" y="3787332"/>
              <a:ext cx="1678572" cy="168526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275148" y="3848977"/>
              <a:ext cx="389731" cy="1053432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436141" y="3841320"/>
              <a:ext cx="1079088" cy="1268272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2874" y="4104549"/>
              <a:ext cx="819898" cy="1089192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5218" y="4585002"/>
              <a:ext cx="658888" cy="298547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040248" y="2415288"/>
              <a:ext cx="122210" cy="1463906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93573" y="3324017"/>
              <a:ext cx="635571" cy="762562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26689" y="2008939"/>
              <a:ext cx="898473" cy="2767269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40296" y="1702268"/>
              <a:ext cx="473884" cy="1236600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37981" y="1671603"/>
              <a:ext cx="98432" cy="1249230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478297" y="1817274"/>
              <a:ext cx="988562" cy="95698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00072" y="3167594"/>
              <a:ext cx="1221116" cy="1312977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907636" y="3611903"/>
              <a:ext cx="712568" cy="1607684"/>
            </a:xfrm>
            <a:prstGeom prst="rect">
              <a:avLst/>
            </a:prstGeom>
            <a:effectLst/>
          </p:spPr>
        </p:pic>
        <p:pic>
          <p:nvPicPr>
            <p:cNvPr id="45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635508" y="1443421"/>
              <a:ext cx="801702" cy="3401794"/>
            </a:xfrm>
            <a:prstGeom prst="rect">
              <a:avLst/>
            </a:prstGeom>
            <a:effectLst/>
          </p:spPr>
        </p:pic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368702" y="3036302"/>
              <a:ext cx="804551" cy="260205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215359" y="3427305"/>
              <a:ext cx="957895" cy="152877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641387" y="1955275"/>
              <a:ext cx="214214" cy="1867393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584692" y="2200617"/>
              <a:ext cx="868923" cy="1854918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210222" y="5988034"/>
              <a:ext cx="252271" cy="1748606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972826" y="6655045"/>
              <a:ext cx="712556" cy="1264900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04472" y="5612358"/>
              <a:ext cx="840900" cy="2560270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03712" y="5606896"/>
              <a:ext cx="608059" cy="1037794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03900" y="5704362"/>
              <a:ext cx="244872" cy="896553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36552" y="5581685"/>
              <a:ext cx="1019232" cy="220016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3245" y="6793053"/>
              <a:ext cx="1437535" cy="1323785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465229" y="7260653"/>
              <a:ext cx="942562" cy="1414426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070905" y="5183007"/>
              <a:ext cx="804951" cy="3319286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785758" y="4876339"/>
              <a:ext cx="343458" cy="3625962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82599" y="5053014"/>
              <a:ext cx="436553" cy="949890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898931" y="5267349"/>
              <a:ext cx="835229" cy="160548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232850" y="8211416"/>
              <a:ext cx="554979" cy="628217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995286" y="6589571"/>
              <a:ext cx="1364240" cy="141687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179295" y="6992388"/>
              <a:ext cx="1180231" cy="182223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797643" y="5351684"/>
              <a:ext cx="182903" cy="2590939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879953" y="5558682"/>
              <a:ext cx="966946" cy="2498934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062023" y="6385337"/>
              <a:ext cx="612895" cy="1626287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847352" y="6964508"/>
              <a:ext cx="1003897" cy="1117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Drawing"/>
          <p:cNvGrpSpPr/>
          <p:nvPr/>
        </p:nvGrpSpPr>
        <p:grpSpPr>
          <a:xfrm>
            <a:off x="848522" y="7900"/>
            <a:ext cx="11822248" cy="8801031"/>
            <a:chOff x="-70863" y="-314107"/>
            <a:chExt cx="11822246" cy="8801030"/>
          </a:xfrm>
        </p:grpSpPr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0864" y="-38103"/>
              <a:ext cx="209268" cy="1946912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3873" y="1058256"/>
              <a:ext cx="651224" cy="887983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67254" y="-314108"/>
              <a:ext cx="850521" cy="3480281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3901" y="15557"/>
              <a:ext cx="570768" cy="1151909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17486" y="130570"/>
              <a:ext cx="88979" cy="1019227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93579" y="276236"/>
              <a:ext cx="996232" cy="152879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892476" y="1272928"/>
              <a:ext cx="998325" cy="895265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30925" y="1832608"/>
              <a:ext cx="107085" cy="76784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15252" y="1549476"/>
              <a:ext cx="758568" cy="2030188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20039" y="559910"/>
              <a:ext cx="203748" cy="382887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50615" y="-122439"/>
              <a:ext cx="198876" cy="2751937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34288" y="1962945"/>
              <a:ext cx="329214" cy="873559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25675" y="2292610"/>
              <a:ext cx="400970" cy="168216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52397" y="122895"/>
              <a:ext cx="1580822" cy="2917789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60153" y="644245"/>
              <a:ext cx="495338" cy="1248911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47678" y="651908"/>
              <a:ext cx="298556" cy="1210910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95664" y="720909"/>
              <a:ext cx="1187911" cy="359892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64030" y="2261951"/>
              <a:ext cx="990529" cy="1000086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494647" y="2614949"/>
              <a:ext cx="934924" cy="1381796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441633" y="53900"/>
              <a:ext cx="202608" cy="3149487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66594" y="2798620"/>
              <a:ext cx="299992" cy="656396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20382" y="-149187"/>
              <a:ext cx="1062130" cy="3921681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948061" y="1027582"/>
              <a:ext cx="666566" cy="269538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856058" y="1617933"/>
              <a:ext cx="651228" cy="19121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713453" y="260906"/>
              <a:ext cx="112867" cy="76201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60415" y="184235"/>
              <a:ext cx="198880" cy="2390202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965582" y="582904"/>
              <a:ext cx="730069" cy="1969928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765110" y="786471"/>
              <a:ext cx="533657" cy="1789355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04100" y="1569622"/>
              <a:ext cx="1011566" cy="193526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9538" y="4140326"/>
              <a:ext cx="825556" cy="1403778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12229" y="4055991"/>
              <a:ext cx="118505" cy="1463910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37872" y="4186322"/>
              <a:ext cx="1555910" cy="116887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952" y="5832238"/>
              <a:ext cx="1704155" cy="1495544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59552" y="6182043"/>
              <a:ext cx="1026902" cy="1741958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863886" y="4899336"/>
              <a:ext cx="421242" cy="1479251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01241" y="5330200"/>
              <a:ext cx="467231" cy="902717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78574" y="5621279"/>
              <a:ext cx="727899" cy="289629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584586" y="4523662"/>
              <a:ext cx="467113" cy="2084930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174938" y="5466690"/>
              <a:ext cx="643550" cy="99205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167267" y="5888360"/>
              <a:ext cx="827558" cy="124681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964618" y="4071319"/>
              <a:ext cx="1085279" cy="1886303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83650" y="4377997"/>
              <a:ext cx="183539" cy="1484498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52242" y="4184924"/>
              <a:ext cx="1006288" cy="384285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96351" y="6364725"/>
              <a:ext cx="1615847" cy="1401813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976646" y="6863101"/>
              <a:ext cx="697227" cy="1623823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889002" y="5505018"/>
              <a:ext cx="474882" cy="1283141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349201" y="5727356"/>
              <a:ext cx="352026" cy="889410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94677" y="5129350"/>
              <a:ext cx="475090" cy="2008249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085018" y="5452226"/>
              <a:ext cx="988567" cy="886762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75369" y="5482024"/>
              <a:ext cx="812224" cy="964394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752033" y="5344011"/>
              <a:ext cx="1414566" cy="1908820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979144" y="3956314"/>
              <a:ext cx="942148" cy="3131810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921749" y="4170994"/>
              <a:ext cx="183548" cy="2037273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194658" y="4446992"/>
              <a:ext cx="562328" cy="1870259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680766" y="4896362"/>
              <a:ext cx="543890" cy="1404907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420095" y="5213681"/>
              <a:ext cx="743228" cy="183549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987446" y="3604609"/>
              <a:ext cx="763938" cy="4000665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179296" y="5027466"/>
              <a:ext cx="704882" cy="4004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Drawing"/>
          <p:cNvGrpSpPr/>
          <p:nvPr/>
        </p:nvGrpSpPr>
        <p:grpSpPr>
          <a:xfrm>
            <a:off x="1088924" y="191905"/>
            <a:ext cx="11346467" cy="8233726"/>
            <a:chOff x="-37466" y="-444442"/>
            <a:chExt cx="11346465" cy="8233725"/>
          </a:xfrm>
        </p:grpSpPr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222112"/>
              <a:ext cx="714112" cy="1211284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0876" y="291565"/>
              <a:ext cx="413557" cy="456554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225" y="-444443"/>
              <a:ext cx="283214" cy="1241569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51878" y="30891"/>
              <a:ext cx="735568" cy="229555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5283" y="101613"/>
              <a:ext cx="633840" cy="734323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22592" y="175256"/>
              <a:ext cx="689555" cy="1690108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99291" y="1193199"/>
              <a:ext cx="512299" cy="1599167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02958" y="529245"/>
              <a:ext cx="1134236" cy="267883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48950" y="805242"/>
              <a:ext cx="865905" cy="182409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87196" y="-298779"/>
              <a:ext cx="141002" cy="1839581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29883" y="-15106"/>
              <a:ext cx="711326" cy="1318235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18004" y="415406"/>
              <a:ext cx="934905" cy="821981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09351" y="375908"/>
              <a:ext cx="436546" cy="1256897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3538" y="2445955"/>
              <a:ext cx="804552" cy="1514185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12888" y="3691070"/>
              <a:ext cx="927224" cy="737709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43222" y="3595981"/>
              <a:ext cx="461177" cy="1049896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56568" y="2900693"/>
              <a:ext cx="1208345" cy="412915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259275" y="2422955"/>
              <a:ext cx="160547" cy="1663247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21842" y="2654834"/>
              <a:ext cx="607632" cy="1237392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69265" y="1970602"/>
              <a:ext cx="426976" cy="973241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99317" y="2913633"/>
              <a:ext cx="865895" cy="934897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58012" y="2031946"/>
              <a:ext cx="914909" cy="1885576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26391" y="2839107"/>
              <a:ext cx="773889" cy="337846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500521" y="2307951"/>
              <a:ext cx="137301" cy="1359904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45419" y="2323279"/>
              <a:ext cx="663166" cy="1321571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343429" y="1832602"/>
              <a:ext cx="804558" cy="789224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96768" y="2683617"/>
              <a:ext cx="812232" cy="451892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558334" y="3220306"/>
              <a:ext cx="588825" cy="873555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6875" y="5543359"/>
              <a:ext cx="237213" cy="2245925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01415" y="5413013"/>
              <a:ext cx="1193699" cy="2368606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11897" y="6698145"/>
              <a:ext cx="1548246" cy="667303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13604" y="5604692"/>
              <a:ext cx="174755" cy="2130755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449260" y="5696647"/>
              <a:ext cx="973332" cy="1677967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217630" y="5328685"/>
              <a:ext cx="781553" cy="114538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91853" y="4861009"/>
              <a:ext cx="610340" cy="1134546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05991" y="4838004"/>
              <a:ext cx="1555906" cy="221310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89312" y="6187371"/>
              <a:ext cx="794258" cy="1005106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200031" y="5474357"/>
              <a:ext cx="758550" cy="83868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158384" y="4700005"/>
              <a:ext cx="152880" cy="1118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Drawing"/>
          <p:cNvGrpSpPr/>
          <p:nvPr/>
        </p:nvGrpSpPr>
        <p:grpSpPr>
          <a:xfrm>
            <a:off x="421902" y="199563"/>
            <a:ext cx="12277829" cy="8003721"/>
            <a:chOff x="-873158" y="-597788"/>
            <a:chExt cx="12277828" cy="8003720"/>
          </a:xfrm>
        </p:grpSpPr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298549" cy="1893252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057" y="-45777"/>
              <a:ext cx="748040" cy="1541301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35890" y="590578"/>
              <a:ext cx="727885" cy="114538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50895" y="866587"/>
              <a:ext cx="566879" cy="83867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47253" y="-53435"/>
              <a:ext cx="212247" cy="1571235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89448" y="47947"/>
              <a:ext cx="737922" cy="1319072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65947" y="-76437"/>
              <a:ext cx="474881" cy="106872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94961" y="-597789"/>
              <a:ext cx="481847" cy="1103570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64293" y="-536450"/>
              <a:ext cx="980894" cy="216522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46639" y="541135"/>
              <a:ext cx="704887" cy="791414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36326" y="214898"/>
              <a:ext cx="404729" cy="114543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11340" y="-467444"/>
              <a:ext cx="137540" cy="1134230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873159" y="3238563"/>
              <a:ext cx="1509918" cy="249623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59239" y="276796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857819" y="3435993"/>
              <a:ext cx="1348902" cy="167192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212515" y="2572281"/>
              <a:ext cx="948932" cy="1559915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72129" y="2928085"/>
              <a:ext cx="852981" cy="825931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64901" y="2944297"/>
              <a:ext cx="712553" cy="129874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79242" y="2070641"/>
              <a:ext cx="694569" cy="1659458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78243" y="2652952"/>
              <a:ext cx="835226" cy="244880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12397" y="2974965"/>
              <a:ext cx="495119" cy="437303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27284" y="2031942"/>
              <a:ext cx="175874" cy="1404669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86025" y="1874708"/>
              <a:ext cx="753155" cy="1740199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60414" y="2436207"/>
              <a:ext cx="1198124" cy="1311905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28658" y="3026080"/>
              <a:ext cx="614374" cy="1630552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86684" y="1740601"/>
              <a:ext cx="237209" cy="1818210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155059" y="2685188"/>
              <a:ext cx="914175" cy="135982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687550" y="2456952"/>
              <a:ext cx="1217364" cy="1284233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66714" y="2782442"/>
              <a:ext cx="681892" cy="900830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748351" y="2829287"/>
              <a:ext cx="551936" cy="213610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10729" y="3197305"/>
              <a:ext cx="789218" cy="106869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62069" y="1970604"/>
              <a:ext cx="456409" cy="1824258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806746" y="3404301"/>
              <a:ext cx="124325" cy="313883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71190" y="2348880"/>
              <a:ext cx="658709" cy="1261971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773475" y="2137673"/>
              <a:ext cx="631195" cy="1404183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607417" y="3313455"/>
              <a:ext cx="275028" cy="348891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466812" y="4539002"/>
              <a:ext cx="133570" cy="1244352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174567" y="4692333"/>
              <a:ext cx="663809" cy="1142255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1283" y="5068006"/>
              <a:ext cx="327488" cy="160549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590816" y="4306367"/>
              <a:ext cx="609974" cy="1374528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334895" y="4853339"/>
              <a:ext cx="528550" cy="143665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821382" y="5129340"/>
              <a:ext cx="471415" cy="520254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576927" y="4094326"/>
              <a:ext cx="198879" cy="1562404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745597" y="4055032"/>
              <a:ext cx="612884" cy="1596671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07842" y="4634308"/>
              <a:ext cx="1108000" cy="1061924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595426" y="4786897"/>
              <a:ext cx="672097" cy="679329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46302" y="4531326"/>
              <a:ext cx="1341245" cy="678597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16370" y="4533804"/>
              <a:ext cx="769847" cy="602745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80000" y="4423990"/>
              <a:ext cx="545184" cy="881239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648010" y="4674958"/>
              <a:ext cx="1003897" cy="707845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491371" y="3902655"/>
              <a:ext cx="716793" cy="1080557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491605" y="553569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50892" y="6159134"/>
              <a:ext cx="735554" cy="1186846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5218" y="6440376"/>
              <a:ext cx="804561" cy="183546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983282" y="6486378"/>
              <a:ext cx="700513" cy="106432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047905" y="6731719"/>
              <a:ext cx="727892" cy="152878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314369" y="6248707"/>
              <a:ext cx="105646" cy="1157226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476901" y="6256365"/>
              <a:ext cx="410282" cy="903366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041283" y="5911357"/>
              <a:ext cx="354775" cy="657478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979958" y="5865364"/>
              <a:ext cx="635884" cy="106871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662366" y="5911362"/>
              <a:ext cx="267819" cy="1221120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892283" y="6471044"/>
              <a:ext cx="413577" cy="576018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583600" y="5811688"/>
              <a:ext cx="373636" cy="1187909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119007" y="5788697"/>
              <a:ext cx="122203" cy="1004634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312741" y="5903691"/>
              <a:ext cx="371712" cy="702363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778354" y="5595560"/>
              <a:ext cx="468058" cy="1588036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414702" y="6225707"/>
              <a:ext cx="973221" cy="198871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629373" y="6678051"/>
              <a:ext cx="827553" cy="91535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664632" y="619504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619800" y="5858076"/>
              <a:ext cx="764814" cy="1340853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09212" y="6800717"/>
              <a:ext cx="151748" cy="336877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252008" y="5554711"/>
              <a:ext cx="983625" cy="1544553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401159" y="5854461"/>
              <a:ext cx="695352" cy="14594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Drawing"/>
          <p:cNvGrpSpPr/>
          <p:nvPr/>
        </p:nvGrpSpPr>
        <p:grpSpPr>
          <a:xfrm>
            <a:off x="912427" y="-30438"/>
            <a:ext cx="11716450" cy="8072719"/>
            <a:chOff x="-1233652" y="-551782"/>
            <a:chExt cx="11716449" cy="8072718"/>
          </a:xfrm>
        </p:grpSpPr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35158" y="-55537"/>
              <a:ext cx="773896" cy="808728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8991" y="229716"/>
              <a:ext cx="1156753" cy="659408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0226" y="421910"/>
              <a:ext cx="83869" cy="308996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74792" y="-5343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24676" y="406575"/>
              <a:ext cx="416099" cy="106097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24073" y="126362"/>
              <a:ext cx="501618" cy="1064497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31718" y="67225"/>
              <a:ext cx="620422" cy="575880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2760" y="59060"/>
              <a:ext cx="479389" cy="588690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58084" y="6540"/>
              <a:ext cx="414849" cy="545239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07730" y="-145446"/>
              <a:ext cx="547775" cy="260223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921967" y="-436780"/>
              <a:ext cx="187860" cy="950225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179293" y="-91771"/>
              <a:ext cx="620550" cy="499726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54968" y="-49350"/>
              <a:ext cx="441132" cy="572295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30416" y="24123"/>
              <a:ext cx="436275" cy="888752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51773" y="-551783"/>
              <a:ext cx="481779" cy="1176849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333678" y="138237"/>
              <a:ext cx="91536" cy="393815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88330" y="-187696"/>
              <a:ext cx="359894" cy="118471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12074" y="181396"/>
              <a:ext cx="649161" cy="641340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96892" y="1502930"/>
              <a:ext cx="129874" cy="704886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75598" y="1386437"/>
              <a:ext cx="1195850" cy="162037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74333" y="1284503"/>
              <a:ext cx="565788" cy="984216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856243" y="1527969"/>
              <a:ext cx="942565" cy="615978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30918" y="1479926"/>
              <a:ext cx="461138" cy="505798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213274" y="1464600"/>
              <a:ext cx="536213" cy="459873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331587" y="1065919"/>
              <a:ext cx="1973828" cy="1890247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233653" y="3212639"/>
              <a:ext cx="498039" cy="1101502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888348" y="3687978"/>
              <a:ext cx="704755" cy="546128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344145" y="3135965"/>
              <a:ext cx="435772" cy="1716913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0276" y="3173684"/>
              <a:ext cx="1019645" cy="1420352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242897" y="3841315"/>
              <a:ext cx="484388" cy="558248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50338" y="3695650"/>
              <a:ext cx="711121" cy="767247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147574" y="3703317"/>
              <a:ext cx="735559" cy="773893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36130" y="3811870"/>
              <a:ext cx="457885" cy="715939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306228" y="3521375"/>
              <a:ext cx="848935" cy="794824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84694" y="3615737"/>
              <a:ext cx="446643" cy="449329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516628" y="4094326"/>
              <a:ext cx="559221" cy="312665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82657" y="4232327"/>
              <a:ext cx="750887" cy="1137735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324956" y="3497953"/>
              <a:ext cx="641149" cy="776256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031317" y="3456516"/>
              <a:ext cx="680889" cy="1687700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374470" y="3755672"/>
              <a:ext cx="1241434" cy="1305612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592627" y="3664977"/>
              <a:ext cx="492072" cy="1230359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173717" y="3672647"/>
              <a:ext cx="711971" cy="647551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87359" y="3495496"/>
              <a:ext cx="673260" cy="864961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91988" y="40329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011154" y="5257149"/>
              <a:ext cx="763891" cy="1780776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42857" y="5344013"/>
              <a:ext cx="664280" cy="152878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83136" y="5604691"/>
              <a:ext cx="865889" cy="114538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09330" y="5144854"/>
              <a:ext cx="770211" cy="1739735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387549" y="5934364"/>
              <a:ext cx="452897" cy="381644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316254" y="5543359"/>
              <a:ext cx="635882" cy="527059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891267" y="5512692"/>
              <a:ext cx="689548" cy="746048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952595" y="5512685"/>
              <a:ext cx="658890" cy="554796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571265" y="5489682"/>
              <a:ext cx="507904" cy="418877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082224" y="5398082"/>
              <a:ext cx="925995" cy="1145343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076316" y="4815009"/>
              <a:ext cx="221882" cy="1279905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77634" y="5405349"/>
              <a:ext cx="796891" cy="137543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375451" y="5239965"/>
              <a:ext cx="1149441" cy="1008881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47750" y="5006679"/>
              <a:ext cx="365639" cy="838584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747684" y="5909608"/>
              <a:ext cx="482064" cy="344759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702563" y="6377910"/>
              <a:ext cx="79691" cy="85012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954689" y="5482024"/>
              <a:ext cx="206542" cy="620550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60513" y="5549028"/>
              <a:ext cx="484547" cy="718731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65923" y="5535691"/>
              <a:ext cx="660337" cy="687618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35055" y="5443690"/>
              <a:ext cx="403533" cy="1409737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811270" y="5645136"/>
              <a:ext cx="770936" cy="656782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663354" y="5574133"/>
              <a:ext cx="819443" cy="1416673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704470" y="6521242"/>
              <a:ext cx="531347" cy="999694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561671" y="6908046"/>
              <a:ext cx="505476" cy="124053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914259" y="6678042"/>
              <a:ext cx="476329" cy="766344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335940" y="6739382"/>
              <a:ext cx="804555" cy="516364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77918" y="6854380"/>
              <a:ext cx="576586" cy="474885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363299" y="6677585"/>
              <a:ext cx="1088235" cy="74654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Drawing"/>
          <p:cNvGrpSpPr/>
          <p:nvPr/>
        </p:nvGrpSpPr>
        <p:grpSpPr>
          <a:xfrm>
            <a:off x="599918" y="92236"/>
            <a:ext cx="12124065" cy="8839400"/>
            <a:chOff x="-396135" y="-360107"/>
            <a:chExt cx="12124064" cy="8839398"/>
          </a:xfrm>
        </p:grpSpPr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96136" y="-38101"/>
              <a:ext cx="549876" cy="1577556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867" y="61568"/>
              <a:ext cx="584906" cy="1194925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8882" y="-360108"/>
              <a:ext cx="479697" cy="1908579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0900" y="406342"/>
              <a:ext cx="809347" cy="1807358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83460" y="364791"/>
              <a:ext cx="1006347" cy="861670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44932" y="410427"/>
              <a:ext cx="858227" cy="747035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65618" y="406576"/>
              <a:ext cx="543878" cy="788120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15855" y="184956"/>
              <a:ext cx="1542353" cy="854005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73998" y="751581"/>
              <a:ext cx="253539" cy="911890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40296" y="-217960"/>
              <a:ext cx="598928" cy="1414554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954688" y="326871"/>
              <a:ext cx="1134230" cy="976258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87440" y="429575"/>
              <a:ext cx="638158" cy="691333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65411" y="337574"/>
              <a:ext cx="160185" cy="804022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451853" y="-306448"/>
              <a:ext cx="493765" cy="1410634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645942" y="406568"/>
              <a:ext cx="623672" cy="298551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72202" y="352908"/>
              <a:ext cx="470383" cy="1485102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054059" y="16992"/>
              <a:ext cx="628064" cy="1183489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90212" y="1978274"/>
              <a:ext cx="124927" cy="1112525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61531" y="2490608"/>
              <a:ext cx="1157241" cy="154223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04255" y="2193639"/>
              <a:ext cx="1851356" cy="1687952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32839" y="1467588"/>
              <a:ext cx="2020009" cy="1782918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25010" y="2093271"/>
              <a:ext cx="1050177" cy="313883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034180" y="2121505"/>
              <a:ext cx="1812714" cy="909903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58365" y="1459293"/>
              <a:ext cx="884557" cy="1561213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74494" y="2346276"/>
              <a:ext cx="831415" cy="152884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29697" y="2292611"/>
              <a:ext cx="152884" cy="687303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76720" y="2387145"/>
              <a:ext cx="818880" cy="668294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200685" y="1498278"/>
              <a:ext cx="1107261" cy="1478820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135988" y="1579602"/>
              <a:ext cx="305604" cy="1560684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15774" y="2234960"/>
              <a:ext cx="606520" cy="862218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3210" y="3542311"/>
              <a:ext cx="408848" cy="1126566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64763" y="3904426"/>
              <a:ext cx="1704030" cy="730312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615259" y="3680314"/>
              <a:ext cx="581182" cy="760041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20935" y="3726311"/>
              <a:ext cx="888894" cy="728165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10756" y="3142526"/>
              <a:ext cx="1218099" cy="1455568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708342" y="3112026"/>
              <a:ext cx="737762" cy="1374678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33670" y="3775940"/>
              <a:ext cx="750900" cy="646736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939358" y="3634307"/>
              <a:ext cx="505554" cy="980417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84147" y="3925650"/>
              <a:ext cx="190438" cy="727888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598941" y="359598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910978" y="3120347"/>
              <a:ext cx="851856" cy="1464199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74795" y="3825984"/>
              <a:ext cx="672818" cy="183549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915922" y="4055981"/>
              <a:ext cx="154360" cy="294431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764058" y="3557639"/>
              <a:ext cx="329223" cy="321557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049366" y="3764487"/>
              <a:ext cx="902599" cy="806233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076551" y="3588314"/>
              <a:ext cx="417838" cy="904226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83125" y="5068015"/>
              <a:ext cx="865316" cy="1026899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75872" y="5625138"/>
              <a:ext cx="574558" cy="101767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81888" y="5488030"/>
              <a:ext cx="2192254" cy="606134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30748" y="5249984"/>
              <a:ext cx="1001423" cy="620492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738974" y="5206017"/>
              <a:ext cx="973226" cy="899316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773993" y="4748503"/>
              <a:ext cx="757745" cy="1269738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490321" y="5474347"/>
              <a:ext cx="620561" cy="198886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126665" y="5427484"/>
              <a:ext cx="1923926" cy="790638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055966" y="5358600"/>
              <a:ext cx="876309" cy="651205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44632" y="4528780"/>
              <a:ext cx="919443" cy="1571488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688589" y="5152341"/>
              <a:ext cx="738721" cy="252554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422760" y="5252017"/>
              <a:ext cx="565771" cy="768439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225356" y="562769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91136" y="6417369"/>
              <a:ext cx="773895" cy="1739916"/>
            </a:xfrm>
            <a:prstGeom prst="rect">
              <a:avLst/>
            </a:prstGeom>
            <a:effectLst/>
          </p:spPr>
        </p:pic>
        <p:pic>
          <p:nvPicPr>
            <p:cNvPr id="111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17553" y="7088735"/>
              <a:ext cx="703982" cy="735989"/>
            </a:xfrm>
            <a:prstGeom prst="rect">
              <a:avLst/>
            </a:prstGeom>
            <a:effectLst/>
          </p:spPr>
        </p:pic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65235" y="6624383"/>
              <a:ext cx="183537" cy="1264561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6213" y="7046049"/>
              <a:ext cx="950235" cy="197173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753555" y="7063412"/>
              <a:ext cx="1627925" cy="840868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103386" y="6443132"/>
              <a:ext cx="883782" cy="1538842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962406" y="6616312"/>
              <a:ext cx="2140799" cy="1600054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347714" y="6090091"/>
              <a:ext cx="1040085" cy="1751541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755354" y="7046059"/>
              <a:ext cx="731620" cy="183538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637040" y="6954056"/>
              <a:ext cx="735550" cy="911888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420846" y="7053721"/>
              <a:ext cx="380561" cy="732210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925062" y="6969383"/>
              <a:ext cx="551561" cy="743232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454082" y="7042893"/>
              <a:ext cx="320354" cy="985394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925998" y="6363708"/>
              <a:ext cx="263643" cy="1272474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0289763" y="6908298"/>
              <a:ext cx="1172564" cy="727641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0941447" y="5934359"/>
              <a:ext cx="786482" cy="25449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Drawing"/>
          <p:cNvGrpSpPr/>
          <p:nvPr/>
        </p:nvGrpSpPr>
        <p:grpSpPr>
          <a:xfrm>
            <a:off x="787198" y="230233"/>
            <a:ext cx="11444411" cy="7329038"/>
            <a:chOff x="-1128875" y="-597785"/>
            <a:chExt cx="11444409" cy="7329036"/>
          </a:xfrm>
        </p:grpSpPr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5837" y="-53436"/>
              <a:ext cx="243583" cy="2138592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34486" y="-107112"/>
              <a:ext cx="1486909" cy="183991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072495" y="1683559"/>
              <a:ext cx="1709254" cy="186927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993377" y="206163"/>
              <a:ext cx="1329522" cy="1019908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0871" y="-467444"/>
              <a:ext cx="521232" cy="2314929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66221" y="446115"/>
              <a:ext cx="1003898" cy="825880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78913" y="1303595"/>
              <a:ext cx="267874" cy="635882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58230" y="858909"/>
              <a:ext cx="367552" cy="658892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00588" y="426060"/>
              <a:ext cx="842891" cy="2295071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28276" y="1050582"/>
              <a:ext cx="214479" cy="1080567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66606" y="279229"/>
              <a:ext cx="1157240" cy="1154246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04273" y="651905"/>
              <a:ext cx="858231" cy="436554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85968" y="1242261"/>
              <a:ext cx="130074" cy="942557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892302" y="-250216"/>
              <a:ext cx="290449" cy="1814028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47635" y="743915"/>
              <a:ext cx="1080560" cy="175873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91310" y="-544119"/>
              <a:ext cx="505818" cy="2192265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05325" y="728580"/>
              <a:ext cx="827557" cy="152876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65999" y="1073591"/>
              <a:ext cx="620549" cy="237207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45693" y="-221025"/>
              <a:ext cx="763609" cy="1447745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212046" y="73862"/>
              <a:ext cx="589888" cy="109917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45942" y="-314072"/>
              <a:ext cx="905587" cy="1592303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03743" y="473022"/>
              <a:ext cx="224518" cy="304790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599747" y="-528784"/>
              <a:ext cx="715787" cy="1739919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881533" y="-597786"/>
              <a:ext cx="456040" cy="1678577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100360" y="1372598"/>
              <a:ext cx="3112272" cy="191206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43714" y="1708151"/>
              <a:ext cx="811270" cy="1818362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602990" y="2338619"/>
              <a:ext cx="175946" cy="361304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128876" y="3540820"/>
              <a:ext cx="2112286" cy="2246449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719824" y="4554333"/>
              <a:ext cx="1371910" cy="206550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750482" y="4283308"/>
              <a:ext cx="160540" cy="822574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69047" y="4036454"/>
              <a:ext cx="106375" cy="992766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35501" y="3902655"/>
              <a:ext cx="451605" cy="1847241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871570" y="4591193"/>
              <a:ext cx="727892" cy="721302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82233" y="4485335"/>
              <a:ext cx="179555" cy="1164892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62255" y="5305686"/>
              <a:ext cx="407116" cy="1057557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776255" y="4447217"/>
              <a:ext cx="819903" cy="1844921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611043" y="5252019"/>
              <a:ext cx="276446" cy="904223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512281" y="4238617"/>
              <a:ext cx="1318231" cy="1124379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95283" y="4515993"/>
              <a:ext cx="773897" cy="298553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370967" y="4945341"/>
              <a:ext cx="421213" cy="1203230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815640" y="3816574"/>
              <a:ext cx="648662" cy="230900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31301" y="4653998"/>
              <a:ext cx="966366" cy="214219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229643" y="3395000"/>
              <a:ext cx="659188" cy="2799582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042328" y="5022009"/>
              <a:ext cx="789231" cy="244886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011663" y="5446499"/>
              <a:ext cx="750896" cy="142399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743809" y="3726315"/>
              <a:ext cx="831432" cy="2529603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078668" y="4303521"/>
              <a:ext cx="950345" cy="1376119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12714" y="5029678"/>
              <a:ext cx="750886" cy="122205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799475" y="4378311"/>
              <a:ext cx="1091156" cy="1403838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483793" y="5712019"/>
              <a:ext cx="437185" cy="565520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638086" y="3864310"/>
              <a:ext cx="660350" cy="28669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