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1"/>
            <a:ext cx="10464800" cy="60977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92.png"/><Relationship Id="rId3" Type="http://schemas.openxmlformats.org/officeDocument/2006/relationships/image" Target="../media/image493.png"/><Relationship Id="rId4" Type="http://schemas.openxmlformats.org/officeDocument/2006/relationships/image" Target="../media/image494.png"/><Relationship Id="rId5" Type="http://schemas.openxmlformats.org/officeDocument/2006/relationships/image" Target="../media/image495.png"/><Relationship Id="rId6" Type="http://schemas.openxmlformats.org/officeDocument/2006/relationships/image" Target="../media/image496.png"/><Relationship Id="rId7" Type="http://schemas.openxmlformats.org/officeDocument/2006/relationships/image" Target="../media/image497.png"/><Relationship Id="rId8" Type="http://schemas.openxmlformats.org/officeDocument/2006/relationships/image" Target="../media/image498.png"/><Relationship Id="rId9" Type="http://schemas.openxmlformats.org/officeDocument/2006/relationships/image" Target="../media/image499.png"/><Relationship Id="rId10" Type="http://schemas.openxmlformats.org/officeDocument/2006/relationships/image" Target="../media/image500.png"/><Relationship Id="rId11" Type="http://schemas.openxmlformats.org/officeDocument/2006/relationships/image" Target="../media/image501.png"/><Relationship Id="rId12" Type="http://schemas.openxmlformats.org/officeDocument/2006/relationships/image" Target="../media/image502.png"/><Relationship Id="rId13" Type="http://schemas.openxmlformats.org/officeDocument/2006/relationships/image" Target="../media/image503.png"/><Relationship Id="rId14" Type="http://schemas.openxmlformats.org/officeDocument/2006/relationships/image" Target="../media/image504.png"/><Relationship Id="rId15" Type="http://schemas.openxmlformats.org/officeDocument/2006/relationships/image" Target="../media/image505.png"/><Relationship Id="rId16" Type="http://schemas.openxmlformats.org/officeDocument/2006/relationships/image" Target="../media/image506.png"/><Relationship Id="rId17" Type="http://schemas.openxmlformats.org/officeDocument/2006/relationships/image" Target="../media/image507.png"/><Relationship Id="rId18" Type="http://schemas.openxmlformats.org/officeDocument/2006/relationships/image" Target="../media/image508.png"/><Relationship Id="rId19" Type="http://schemas.openxmlformats.org/officeDocument/2006/relationships/image" Target="../media/image509.png"/><Relationship Id="rId20" Type="http://schemas.openxmlformats.org/officeDocument/2006/relationships/image" Target="../media/image510.png"/><Relationship Id="rId21" Type="http://schemas.openxmlformats.org/officeDocument/2006/relationships/image" Target="../media/image511.png"/><Relationship Id="rId22" Type="http://schemas.openxmlformats.org/officeDocument/2006/relationships/image" Target="../media/image512.png"/><Relationship Id="rId23" Type="http://schemas.openxmlformats.org/officeDocument/2006/relationships/image" Target="../media/image513.png"/><Relationship Id="rId24" Type="http://schemas.openxmlformats.org/officeDocument/2006/relationships/image" Target="../media/image514.png"/><Relationship Id="rId25" Type="http://schemas.openxmlformats.org/officeDocument/2006/relationships/image" Target="../media/image515.png"/><Relationship Id="rId26" Type="http://schemas.openxmlformats.org/officeDocument/2006/relationships/image" Target="../media/image516.png"/><Relationship Id="rId27" Type="http://schemas.openxmlformats.org/officeDocument/2006/relationships/image" Target="../media/image517.png"/><Relationship Id="rId28" Type="http://schemas.openxmlformats.org/officeDocument/2006/relationships/image" Target="../media/image518.png"/><Relationship Id="rId29" Type="http://schemas.openxmlformats.org/officeDocument/2006/relationships/image" Target="../media/image519.png"/><Relationship Id="rId30" Type="http://schemas.openxmlformats.org/officeDocument/2006/relationships/image" Target="../media/image520.png"/><Relationship Id="rId31" Type="http://schemas.openxmlformats.org/officeDocument/2006/relationships/image" Target="../media/image521.png"/><Relationship Id="rId32" Type="http://schemas.openxmlformats.org/officeDocument/2006/relationships/image" Target="../media/image522.png"/><Relationship Id="rId33" Type="http://schemas.openxmlformats.org/officeDocument/2006/relationships/image" Target="../media/image12.png"/><Relationship Id="rId34" Type="http://schemas.openxmlformats.org/officeDocument/2006/relationships/image" Target="../media/image523.png"/><Relationship Id="rId35" Type="http://schemas.openxmlformats.org/officeDocument/2006/relationships/image" Target="../media/image524.png"/><Relationship Id="rId36" Type="http://schemas.openxmlformats.org/officeDocument/2006/relationships/image" Target="../media/image525.png"/><Relationship Id="rId37" Type="http://schemas.openxmlformats.org/officeDocument/2006/relationships/image" Target="../media/image526.png"/><Relationship Id="rId38" Type="http://schemas.openxmlformats.org/officeDocument/2006/relationships/image" Target="../media/image527.png"/><Relationship Id="rId39" Type="http://schemas.openxmlformats.org/officeDocument/2006/relationships/image" Target="../media/image528.png"/><Relationship Id="rId40" Type="http://schemas.openxmlformats.org/officeDocument/2006/relationships/image" Target="../media/image529.png"/><Relationship Id="rId41" Type="http://schemas.openxmlformats.org/officeDocument/2006/relationships/image" Target="../media/image530.png"/><Relationship Id="rId42" Type="http://schemas.openxmlformats.org/officeDocument/2006/relationships/image" Target="../media/image531.png"/><Relationship Id="rId43" Type="http://schemas.openxmlformats.org/officeDocument/2006/relationships/image" Target="../media/image532.png"/><Relationship Id="rId44" Type="http://schemas.openxmlformats.org/officeDocument/2006/relationships/image" Target="../media/image533.png"/><Relationship Id="rId45" Type="http://schemas.openxmlformats.org/officeDocument/2006/relationships/image" Target="../media/image534.png"/><Relationship Id="rId46" Type="http://schemas.openxmlformats.org/officeDocument/2006/relationships/image" Target="../media/image535.png"/><Relationship Id="rId47" Type="http://schemas.openxmlformats.org/officeDocument/2006/relationships/image" Target="../media/image536.png"/><Relationship Id="rId48" Type="http://schemas.openxmlformats.org/officeDocument/2006/relationships/image" Target="../media/image537.png"/><Relationship Id="rId49" Type="http://schemas.openxmlformats.org/officeDocument/2006/relationships/image" Target="../media/image538.png"/><Relationship Id="rId50" Type="http://schemas.openxmlformats.org/officeDocument/2006/relationships/image" Target="../media/image539.png"/><Relationship Id="rId51" Type="http://schemas.openxmlformats.org/officeDocument/2006/relationships/image" Target="../media/image540.png"/><Relationship Id="rId52" Type="http://schemas.openxmlformats.org/officeDocument/2006/relationships/image" Target="../media/image541.png"/><Relationship Id="rId53" Type="http://schemas.openxmlformats.org/officeDocument/2006/relationships/image" Target="../media/image542.png"/><Relationship Id="rId54" Type="http://schemas.openxmlformats.org/officeDocument/2006/relationships/image" Target="../media/image543.png"/><Relationship Id="rId55" Type="http://schemas.openxmlformats.org/officeDocument/2006/relationships/image" Target="../media/image544.png"/><Relationship Id="rId56" Type="http://schemas.openxmlformats.org/officeDocument/2006/relationships/image" Target="../media/image545.png"/><Relationship Id="rId57" Type="http://schemas.openxmlformats.org/officeDocument/2006/relationships/image" Target="../media/image546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47.png"/><Relationship Id="rId3" Type="http://schemas.openxmlformats.org/officeDocument/2006/relationships/image" Target="../media/image548.png"/><Relationship Id="rId4" Type="http://schemas.openxmlformats.org/officeDocument/2006/relationships/image" Target="../media/image549.png"/><Relationship Id="rId5" Type="http://schemas.openxmlformats.org/officeDocument/2006/relationships/image" Target="../media/image550.png"/><Relationship Id="rId6" Type="http://schemas.openxmlformats.org/officeDocument/2006/relationships/image" Target="../media/image551.png"/><Relationship Id="rId7" Type="http://schemas.openxmlformats.org/officeDocument/2006/relationships/image" Target="../media/image552.png"/><Relationship Id="rId8" Type="http://schemas.openxmlformats.org/officeDocument/2006/relationships/image" Target="../media/image553.png"/><Relationship Id="rId9" Type="http://schemas.openxmlformats.org/officeDocument/2006/relationships/image" Target="../media/image554.png"/><Relationship Id="rId10" Type="http://schemas.openxmlformats.org/officeDocument/2006/relationships/image" Target="../media/image555.png"/><Relationship Id="rId11" Type="http://schemas.openxmlformats.org/officeDocument/2006/relationships/image" Target="../media/image556.png"/><Relationship Id="rId12" Type="http://schemas.openxmlformats.org/officeDocument/2006/relationships/image" Target="../media/image557.png"/><Relationship Id="rId13" Type="http://schemas.openxmlformats.org/officeDocument/2006/relationships/image" Target="../media/image558.png"/><Relationship Id="rId14" Type="http://schemas.openxmlformats.org/officeDocument/2006/relationships/image" Target="../media/image559.png"/><Relationship Id="rId15" Type="http://schemas.openxmlformats.org/officeDocument/2006/relationships/image" Target="../media/image560.png"/><Relationship Id="rId16" Type="http://schemas.openxmlformats.org/officeDocument/2006/relationships/image" Target="../media/image561.png"/><Relationship Id="rId17" Type="http://schemas.openxmlformats.org/officeDocument/2006/relationships/image" Target="../media/image562.png"/><Relationship Id="rId18" Type="http://schemas.openxmlformats.org/officeDocument/2006/relationships/image" Target="../media/image563.png"/><Relationship Id="rId19" Type="http://schemas.openxmlformats.org/officeDocument/2006/relationships/image" Target="../media/image564.png"/><Relationship Id="rId20" Type="http://schemas.openxmlformats.org/officeDocument/2006/relationships/image" Target="../media/image565.png"/><Relationship Id="rId21" Type="http://schemas.openxmlformats.org/officeDocument/2006/relationships/image" Target="../media/image566.png"/><Relationship Id="rId22" Type="http://schemas.openxmlformats.org/officeDocument/2006/relationships/image" Target="../media/image567.png"/><Relationship Id="rId23" Type="http://schemas.openxmlformats.org/officeDocument/2006/relationships/image" Target="../media/image568.png"/><Relationship Id="rId24" Type="http://schemas.openxmlformats.org/officeDocument/2006/relationships/image" Target="../media/image569.png"/><Relationship Id="rId25" Type="http://schemas.openxmlformats.org/officeDocument/2006/relationships/image" Target="../media/image570.png"/><Relationship Id="rId26" Type="http://schemas.openxmlformats.org/officeDocument/2006/relationships/image" Target="../media/image571.png"/><Relationship Id="rId27" Type="http://schemas.openxmlformats.org/officeDocument/2006/relationships/image" Target="../media/image572.png"/><Relationship Id="rId28" Type="http://schemas.openxmlformats.org/officeDocument/2006/relationships/image" Target="../media/image573.png"/><Relationship Id="rId29" Type="http://schemas.openxmlformats.org/officeDocument/2006/relationships/image" Target="../media/image574.png"/><Relationship Id="rId30" Type="http://schemas.openxmlformats.org/officeDocument/2006/relationships/image" Target="../media/image575.png"/><Relationship Id="rId31" Type="http://schemas.openxmlformats.org/officeDocument/2006/relationships/image" Target="../media/image576.png"/><Relationship Id="rId32" Type="http://schemas.openxmlformats.org/officeDocument/2006/relationships/image" Target="../media/image577.png"/><Relationship Id="rId33" Type="http://schemas.openxmlformats.org/officeDocument/2006/relationships/image" Target="../media/image578.png"/><Relationship Id="rId34" Type="http://schemas.openxmlformats.org/officeDocument/2006/relationships/image" Target="../media/image579.png"/><Relationship Id="rId35" Type="http://schemas.openxmlformats.org/officeDocument/2006/relationships/image" Target="../media/image580.png"/><Relationship Id="rId36" Type="http://schemas.openxmlformats.org/officeDocument/2006/relationships/image" Target="../media/image581.png"/><Relationship Id="rId37" Type="http://schemas.openxmlformats.org/officeDocument/2006/relationships/image" Target="../media/image582.png"/><Relationship Id="rId38" Type="http://schemas.openxmlformats.org/officeDocument/2006/relationships/image" Target="../media/image583.png"/><Relationship Id="rId39" Type="http://schemas.openxmlformats.org/officeDocument/2006/relationships/image" Target="../media/image584.png"/><Relationship Id="rId40" Type="http://schemas.openxmlformats.org/officeDocument/2006/relationships/image" Target="../media/image585.png"/><Relationship Id="rId41" Type="http://schemas.openxmlformats.org/officeDocument/2006/relationships/image" Target="../media/image586.png"/><Relationship Id="rId42" Type="http://schemas.openxmlformats.org/officeDocument/2006/relationships/image" Target="../media/image587.png"/><Relationship Id="rId43" Type="http://schemas.openxmlformats.org/officeDocument/2006/relationships/image" Target="../media/image588.png"/><Relationship Id="rId44" Type="http://schemas.openxmlformats.org/officeDocument/2006/relationships/image" Target="../media/image589.png"/><Relationship Id="rId45" Type="http://schemas.openxmlformats.org/officeDocument/2006/relationships/image" Target="../media/image590.png"/><Relationship Id="rId46" Type="http://schemas.openxmlformats.org/officeDocument/2006/relationships/image" Target="../media/image591.png"/><Relationship Id="rId47" Type="http://schemas.openxmlformats.org/officeDocument/2006/relationships/image" Target="../media/image592.png"/><Relationship Id="rId48" Type="http://schemas.openxmlformats.org/officeDocument/2006/relationships/image" Target="../media/image593.png"/><Relationship Id="rId49" Type="http://schemas.openxmlformats.org/officeDocument/2006/relationships/image" Target="../media/image594.png"/><Relationship Id="rId50" Type="http://schemas.openxmlformats.org/officeDocument/2006/relationships/image" Target="../media/image595.png"/><Relationship Id="rId51" Type="http://schemas.openxmlformats.org/officeDocument/2006/relationships/image" Target="../media/image596.png"/><Relationship Id="rId52" Type="http://schemas.openxmlformats.org/officeDocument/2006/relationships/image" Target="../media/image597.png"/><Relationship Id="rId53" Type="http://schemas.openxmlformats.org/officeDocument/2006/relationships/image" Target="../media/image598.png"/><Relationship Id="rId54" Type="http://schemas.openxmlformats.org/officeDocument/2006/relationships/image" Target="../media/image599.png"/><Relationship Id="rId55" Type="http://schemas.openxmlformats.org/officeDocument/2006/relationships/image" Target="../media/image600.png"/><Relationship Id="rId56" Type="http://schemas.openxmlformats.org/officeDocument/2006/relationships/image" Target="../media/image601.png"/><Relationship Id="rId57" Type="http://schemas.openxmlformats.org/officeDocument/2006/relationships/image" Target="../media/image602.png"/><Relationship Id="rId58" Type="http://schemas.openxmlformats.org/officeDocument/2006/relationships/image" Target="../media/image603.png"/><Relationship Id="rId59" Type="http://schemas.openxmlformats.org/officeDocument/2006/relationships/image" Target="../media/image604.png"/><Relationship Id="rId60" Type="http://schemas.openxmlformats.org/officeDocument/2006/relationships/image" Target="../media/image605.png"/><Relationship Id="rId61" Type="http://schemas.openxmlformats.org/officeDocument/2006/relationships/image" Target="../media/image606.png"/><Relationship Id="rId62" Type="http://schemas.openxmlformats.org/officeDocument/2006/relationships/image" Target="../media/image607.png"/><Relationship Id="rId63" Type="http://schemas.openxmlformats.org/officeDocument/2006/relationships/image" Target="../media/image608.png"/><Relationship Id="rId64" Type="http://schemas.openxmlformats.org/officeDocument/2006/relationships/image" Target="../media/image609.png"/><Relationship Id="rId65" Type="http://schemas.openxmlformats.org/officeDocument/2006/relationships/image" Target="../media/image610.png"/><Relationship Id="rId66" Type="http://schemas.openxmlformats.org/officeDocument/2006/relationships/image" Target="../media/image611.png"/><Relationship Id="rId67" Type="http://schemas.openxmlformats.org/officeDocument/2006/relationships/image" Target="../media/image612.png"/><Relationship Id="rId68" Type="http://schemas.openxmlformats.org/officeDocument/2006/relationships/image" Target="../media/image613.png"/><Relationship Id="rId69" Type="http://schemas.openxmlformats.org/officeDocument/2006/relationships/image" Target="../media/image614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15.png"/><Relationship Id="rId3" Type="http://schemas.openxmlformats.org/officeDocument/2006/relationships/image" Target="../media/image616.png"/><Relationship Id="rId4" Type="http://schemas.openxmlformats.org/officeDocument/2006/relationships/image" Target="../media/image617.png"/><Relationship Id="rId5" Type="http://schemas.openxmlformats.org/officeDocument/2006/relationships/image" Target="../media/image618.png"/><Relationship Id="rId6" Type="http://schemas.openxmlformats.org/officeDocument/2006/relationships/image" Target="../media/image619.png"/><Relationship Id="rId7" Type="http://schemas.openxmlformats.org/officeDocument/2006/relationships/image" Target="../media/image620.png"/><Relationship Id="rId8" Type="http://schemas.openxmlformats.org/officeDocument/2006/relationships/image" Target="../media/image621.png"/><Relationship Id="rId9" Type="http://schemas.openxmlformats.org/officeDocument/2006/relationships/image" Target="../media/image622.png"/><Relationship Id="rId10" Type="http://schemas.openxmlformats.org/officeDocument/2006/relationships/image" Target="../media/image623.png"/><Relationship Id="rId11" Type="http://schemas.openxmlformats.org/officeDocument/2006/relationships/image" Target="../media/image624.png"/><Relationship Id="rId12" Type="http://schemas.openxmlformats.org/officeDocument/2006/relationships/image" Target="../media/image625.png"/><Relationship Id="rId13" Type="http://schemas.openxmlformats.org/officeDocument/2006/relationships/image" Target="../media/image626.png"/><Relationship Id="rId14" Type="http://schemas.openxmlformats.org/officeDocument/2006/relationships/image" Target="../media/image627.png"/><Relationship Id="rId15" Type="http://schemas.openxmlformats.org/officeDocument/2006/relationships/image" Target="../media/image628.png"/><Relationship Id="rId16" Type="http://schemas.openxmlformats.org/officeDocument/2006/relationships/image" Target="../media/image629.png"/><Relationship Id="rId17" Type="http://schemas.openxmlformats.org/officeDocument/2006/relationships/image" Target="../media/image630.png"/><Relationship Id="rId18" Type="http://schemas.openxmlformats.org/officeDocument/2006/relationships/image" Target="../media/image631.png"/><Relationship Id="rId19" Type="http://schemas.openxmlformats.org/officeDocument/2006/relationships/image" Target="../media/image632.png"/><Relationship Id="rId20" Type="http://schemas.openxmlformats.org/officeDocument/2006/relationships/image" Target="../media/image633.png"/><Relationship Id="rId21" Type="http://schemas.openxmlformats.org/officeDocument/2006/relationships/image" Target="../media/image634.png"/><Relationship Id="rId22" Type="http://schemas.openxmlformats.org/officeDocument/2006/relationships/image" Target="../media/image635.png"/><Relationship Id="rId23" Type="http://schemas.openxmlformats.org/officeDocument/2006/relationships/image" Target="../media/image636.png"/><Relationship Id="rId24" Type="http://schemas.openxmlformats.org/officeDocument/2006/relationships/image" Target="../media/image12.png"/><Relationship Id="rId25" Type="http://schemas.openxmlformats.org/officeDocument/2006/relationships/image" Target="../media/image637.png"/><Relationship Id="rId26" Type="http://schemas.openxmlformats.org/officeDocument/2006/relationships/image" Target="../media/image638.png"/><Relationship Id="rId27" Type="http://schemas.openxmlformats.org/officeDocument/2006/relationships/image" Target="../media/image639.png"/><Relationship Id="rId28" Type="http://schemas.openxmlformats.org/officeDocument/2006/relationships/image" Target="../media/image640.png"/><Relationship Id="rId29" Type="http://schemas.openxmlformats.org/officeDocument/2006/relationships/image" Target="../media/image641.png"/><Relationship Id="rId30" Type="http://schemas.openxmlformats.org/officeDocument/2006/relationships/image" Target="../media/image642.png"/><Relationship Id="rId31" Type="http://schemas.openxmlformats.org/officeDocument/2006/relationships/image" Target="../media/image643.png"/><Relationship Id="rId32" Type="http://schemas.openxmlformats.org/officeDocument/2006/relationships/image" Target="../media/image644.png"/><Relationship Id="rId33" Type="http://schemas.openxmlformats.org/officeDocument/2006/relationships/image" Target="../media/image645.png"/><Relationship Id="rId34" Type="http://schemas.openxmlformats.org/officeDocument/2006/relationships/image" Target="../media/image646.png"/><Relationship Id="rId35" Type="http://schemas.openxmlformats.org/officeDocument/2006/relationships/image" Target="../media/image647.png"/><Relationship Id="rId36" Type="http://schemas.openxmlformats.org/officeDocument/2006/relationships/image" Target="../media/image648.png"/><Relationship Id="rId37" Type="http://schemas.openxmlformats.org/officeDocument/2006/relationships/image" Target="../media/image649.png"/><Relationship Id="rId38" Type="http://schemas.openxmlformats.org/officeDocument/2006/relationships/image" Target="../media/image650.png"/><Relationship Id="rId39" Type="http://schemas.openxmlformats.org/officeDocument/2006/relationships/image" Target="../media/image651.png"/><Relationship Id="rId40" Type="http://schemas.openxmlformats.org/officeDocument/2006/relationships/image" Target="../media/image652.png"/><Relationship Id="rId41" Type="http://schemas.openxmlformats.org/officeDocument/2006/relationships/image" Target="../media/image653.png"/><Relationship Id="rId42" Type="http://schemas.openxmlformats.org/officeDocument/2006/relationships/image" Target="../media/image654.png"/><Relationship Id="rId43" Type="http://schemas.openxmlformats.org/officeDocument/2006/relationships/image" Target="../media/image655.png"/><Relationship Id="rId44" Type="http://schemas.openxmlformats.org/officeDocument/2006/relationships/image" Target="../media/image656.png"/><Relationship Id="rId45" Type="http://schemas.openxmlformats.org/officeDocument/2006/relationships/image" Target="../media/image657.png"/><Relationship Id="rId46" Type="http://schemas.openxmlformats.org/officeDocument/2006/relationships/image" Target="../media/image658.png"/><Relationship Id="rId47" Type="http://schemas.openxmlformats.org/officeDocument/2006/relationships/image" Target="../media/image659.png"/><Relationship Id="rId48" Type="http://schemas.openxmlformats.org/officeDocument/2006/relationships/image" Target="../media/image660.png"/><Relationship Id="rId49" Type="http://schemas.openxmlformats.org/officeDocument/2006/relationships/image" Target="../media/image661.png"/><Relationship Id="rId50" Type="http://schemas.openxmlformats.org/officeDocument/2006/relationships/image" Target="../media/image662.png"/><Relationship Id="rId51" Type="http://schemas.openxmlformats.org/officeDocument/2006/relationships/image" Target="../media/image663.png"/><Relationship Id="rId52" Type="http://schemas.openxmlformats.org/officeDocument/2006/relationships/image" Target="../media/image664.png"/><Relationship Id="rId53" Type="http://schemas.openxmlformats.org/officeDocument/2006/relationships/image" Target="../media/image665.png"/><Relationship Id="rId54" Type="http://schemas.openxmlformats.org/officeDocument/2006/relationships/image" Target="../media/image666.png"/><Relationship Id="rId55" Type="http://schemas.openxmlformats.org/officeDocument/2006/relationships/image" Target="../media/image667.png"/><Relationship Id="rId56" Type="http://schemas.openxmlformats.org/officeDocument/2006/relationships/image" Target="../media/image668.png"/><Relationship Id="rId57" Type="http://schemas.openxmlformats.org/officeDocument/2006/relationships/image" Target="../media/image669.png"/><Relationship Id="rId58" Type="http://schemas.openxmlformats.org/officeDocument/2006/relationships/image" Target="../media/image670.png"/><Relationship Id="rId59" Type="http://schemas.openxmlformats.org/officeDocument/2006/relationships/image" Target="../media/image671.png"/><Relationship Id="rId60" Type="http://schemas.openxmlformats.org/officeDocument/2006/relationships/image" Target="../media/image672.png"/><Relationship Id="rId61" Type="http://schemas.openxmlformats.org/officeDocument/2006/relationships/image" Target="../media/image673.png"/><Relationship Id="rId62" Type="http://schemas.openxmlformats.org/officeDocument/2006/relationships/image" Target="../media/image674.png"/><Relationship Id="rId63" Type="http://schemas.openxmlformats.org/officeDocument/2006/relationships/image" Target="../media/image675.png"/><Relationship Id="rId64" Type="http://schemas.openxmlformats.org/officeDocument/2006/relationships/image" Target="../media/image676.png"/><Relationship Id="rId65" Type="http://schemas.openxmlformats.org/officeDocument/2006/relationships/image" Target="../media/image677.png"/><Relationship Id="rId66" Type="http://schemas.openxmlformats.org/officeDocument/2006/relationships/image" Target="../media/image678.png"/><Relationship Id="rId67" Type="http://schemas.openxmlformats.org/officeDocument/2006/relationships/image" Target="../media/image679.png"/><Relationship Id="rId68" Type="http://schemas.openxmlformats.org/officeDocument/2006/relationships/image" Target="../media/image680.png"/><Relationship Id="rId69" Type="http://schemas.openxmlformats.org/officeDocument/2006/relationships/image" Target="../media/image681.png"/><Relationship Id="rId70" Type="http://schemas.openxmlformats.org/officeDocument/2006/relationships/image" Target="../media/image682.png"/><Relationship Id="rId71" Type="http://schemas.openxmlformats.org/officeDocument/2006/relationships/image" Target="../media/image683.png"/><Relationship Id="rId72" Type="http://schemas.openxmlformats.org/officeDocument/2006/relationships/image" Target="../media/image684.png"/><Relationship Id="rId73" Type="http://schemas.openxmlformats.org/officeDocument/2006/relationships/image" Target="../media/image685.png"/><Relationship Id="rId74" Type="http://schemas.openxmlformats.org/officeDocument/2006/relationships/image" Target="../media/image686.png"/><Relationship Id="rId75" Type="http://schemas.openxmlformats.org/officeDocument/2006/relationships/image" Target="../media/image687.png"/><Relationship Id="rId76" Type="http://schemas.openxmlformats.org/officeDocument/2006/relationships/image" Target="../media/image688.png"/><Relationship Id="rId77" Type="http://schemas.openxmlformats.org/officeDocument/2006/relationships/image" Target="../media/image689.png"/><Relationship Id="rId78" Type="http://schemas.openxmlformats.org/officeDocument/2006/relationships/image" Target="../media/image690.png"/><Relationship Id="rId79" Type="http://schemas.openxmlformats.org/officeDocument/2006/relationships/image" Target="../media/image691.png"/><Relationship Id="rId80" Type="http://schemas.openxmlformats.org/officeDocument/2006/relationships/image" Target="../media/image692.png"/><Relationship Id="rId81" Type="http://schemas.openxmlformats.org/officeDocument/2006/relationships/image" Target="../media/image693.png"/><Relationship Id="rId82" Type="http://schemas.openxmlformats.org/officeDocument/2006/relationships/image" Target="../media/image694.png"/><Relationship Id="rId83" Type="http://schemas.openxmlformats.org/officeDocument/2006/relationships/image" Target="../media/image695.png"/><Relationship Id="rId84" Type="http://schemas.openxmlformats.org/officeDocument/2006/relationships/image" Target="../media/image696.png"/><Relationship Id="rId85" Type="http://schemas.openxmlformats.org/officeDocument/2006/relationships/image" Target="../media/image697.png"/><Relationship Id="rId86" Type="http://schemas.openxmlformats.org/officeDocument/2006/relationships/image" Target="../media/image506.png"/><Relationship Id="rId87" Type="http://schemas.openxmlformats.org/officeDocument/2006/relationships/image" Target="../media/image698.png"/><Relationship Id="rId88" Type="http://schemas.openxmlformats.org/officeDocument/2006/relationships/image" Target="../media/image699.png"/><Relationship Id="rId89" Type="http://schemas.openxmlformats.org/officeDocument/2006/relationships/image" Target="../media/image700.png"/><Relationship Id="rId90" Type="http://schemas.openxmlformats.org/officeDocument/2006/relationships/image" Target="../media/image701.png"/><Relationship Id="rId91" Type="http://schemas.openxmlformats.org/officeDocument/2006/relationships/image" Target="../media/image702.png"/><Relationship Id="rId92" Type="http://schemas.openxmlformats.org/officeDocument/2006/relationships/image" Target="../media/image703.png"/><Relationship Id="rId93" Type="http://schemas.openxmlformats.org/officeDocument/2006/relationships/image" Target="../media/image704.png"/><Relationship Id="rId94" Type="http://schemas.openxmlformats.org/officeDocument/2006/relationships/image" Target="../media/image705.png"/><Relationship Id="rId95" Type="http://schemas.openxmlformats.org/officeDocument/2006/relationships/image" Target="../media/image706.png"/><Relationship Id="rId96" Type="http://schemas.openxmlformats.org/officeDocument/2006/relationships/image" Target="../media/image707.png"/><Relationship Id="rId97" Type="http://schemas.openxmlformats.org/officeDocument/2006/relationships/image" Target="../media/image708.png"/><Relationship Id="rId98" Type="http://schemas.openxmlformats.org/officeDocument/2006/relationships/image" Target="../media/image709.png"/><Relationship Id="rId99" Type="http://schemas.openxmlformats.org/officeDocument/2006/relationships/image" Target="../media/image710.png"/><Relationship Id="rId100" Type="http://schemas.openxmlformats.org/officeDocument/2006/relationships/image" Target="../media/image711.png"/><Relationship Id="rId101" Type="http://schemas.openxmlformats.org/officeDocument/2006/relationships/image" Target="../media/image712.png"/><Relationship Id="rId102" Type="http://schemas.openxmlformats.org/officeDocument/2006/relationships/image" Target="../media/image713.png"/><Relationship Id="rId103" Type="http://schemas.openxmlformats.org/officeDocument/2006/relationships/image" Target="../media/image714.png"/><Relationship Id="rId104" Type="http://schemas.openxmlformats.org/officeDocument/2006/relationships/image" Target="../media/image715.png"/><Relationship Id="rId105" Type="http://schemas.openxmlformats.org/officeDocument/2006/relationships/image" Target="../media/image716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17.png"/><Relationship Id="rId3" Type="http://schemas.openxmlformats.org/officeDocument/2006/relationships/image" Target="../media/image718.png"/><Relationship Id="rId4" Type="http://schemas.openxmlformats.org/officeDocument/2006/relationships/image" Target="../media/image719.png"/><Relationship Id="rId5" Type="http://schemas.openxmlformats.org/officeDocument/2006/relationships/image" Target="../media/image720.png"/><Relationship Id="rId6" Type="http://schemas.openxmlformats.org/officeDocument/2006/relationships/image" Target="../media/image721.png"/><Relationship Id="rId7" Type="http://schemas.openxmlformats.org/officeDocument/2006/relationships/image" Target="../media/image722.png"/><Relationship Id="rId8" Type="http://schemas.openxmlformats.org/officeDocument/2006/relationships/image" Target="../media/image723.png"/><Relationship Id="rId9" Type="http://schemas.openxmlformats.org/officeDocument/2006/relationships/image" Target="../media/image724.png"/><Relationship Id="rId10" Type="http://schemas.openxmlformats.org/officeDocument/2006/relationships/image" Target="../media/image725.png"/><Relationship Id="rId11" Type="http://schemas.openxmlformats.org/officeDocument/2006/relationships/image" Target="../media/image726.png"/><Relationship Id="rId12" Type="http://schemas.openxmlformats.org/officeDocument/2006/relationships/image" Target="../media/image727.png"/><Relationship Id="rId13" Type="http://schemas.openxmlformats.org/officeDocument/2006/relationships/image" Target="../media/image728.png"/><Relationship Id="rId14" Type="http://schemas.openxmlformats.org/officeDocument/2006/relationships/image" Target="../media/image729.png"/><Relationship Id="rId15" Type="http://schemas.openxmlformats.org/officeDocument/2006/relationships/image" Target="../media/image730.png"/><Relationship Id="rId16" Type="http://schemas.openxmlformats.org/officeDocument/2006/relationships/image" Target="../media/image731.png"/><Relationship Id="rId17" Type="http://schemas.openxmlformats.org/officeDocument/2006/relationships/image" Target="../media/image732.png"/><Relationship Id="rId18" Type="http://schemas.openxmlformats.org/officeDocument/2006/relationships/image" Target="../media/image733.png"/><Relationship Id="rId19" Type="http://schemas.openxmlformats.org/officeDocument/2006/relationships/image" Target="../media/image734.png"/><Relationship Id="rId20" Type="http://schemas.openxmlformats.org/officeDocument/2006/relationships/image" Target="../media/image735.png"/><Relationship Id="rId21" Type="http://schemas.openxmlformats.org/officeDocument/2006/relationships/image" Target="../media/image736.png"/><Relationship Id="rId22" Type="http://schemas.openxmlformats.org/officeDocument/2006/relationships/image" Target="../media/image737.png"/><Relationship Id="rId23" Type="http://schemas.openxmlformats.org/officeDocument/2006/relationships/image" Target="../media/image738.png"/><Relationship Id="rId24" Type="http://schemas.openxmlformats.org/officeDocument/2006/relationships/image" Target="../media/image739.png"/><Relationship Id="rId25" Type="http://schemas.openxmlformats.org/officeDocument/2006/relationships/image" Target="../media/image740.png"/><Relationship Id="rId26" Type="http://schemas.openxmlformats.org/officeDocument/2006/relationships/image" Target="../media/image741.png"/><Relationship Id="rId27" Type="http://schemas.openxmlformats.org/officeDocument/2006/relationships/image" Target="../media/image742.png"/><Relationship Id="rId28" Type="http://schemas.openxmlformats.org/officeDocument/2006/relationships/image" Target="../media/image743.png"/><Relationship Id="rId29" Type="http://schemas.openxmlformats.org/officeDocument/2006/relationships/image" Target="../media/image744.png"/><Relationship Id="rId30" Type="http://schemas.openxmlformats.org/officeDocument/2006/relationships/image" Target="../media/image745.png"/><Relationship Id="rId31" Type="http://schemas.openxmlformats.org/officeDocument/2006/relationships/image" Target="../media/image746.png"/><Relationship Id="rId32" Type="http://schemas.openxmlformats.org/officeDocument/2006/relationships/image" Target="../media/image747.png"/><Relationship Id="rId33" Type="http://schemas.openxmlformats.org/officeDocument/2006/relationships/image" Target="../media/image748.png"/><Relationship Id="rId34" Type="http://schemas.openxmlformats.org/officeDocument/2006/relationships/image" Target="../media/image749.png"/><Relationship Id="rId35" Type="http://schemas.openxmlformats.org/officeDocument/2006/relationships/image" Target="../media/image750.png"/><Relationship Id="rId36" Type="http://schemas.openxmlformats.org/officeDocument/2006/relationships/image" Target="../media/image751.png"/><Relationship Id="rId37" Type="http://schemas.openxmlformats.org/officeDocument/2006/relationships/image" Target="../media/image752.png"/><Relationship Id="rId38" Type="http://schemas.openxmlformats.org/officeDocument/2006/relationships/image" Target="../media/image753.png"/><Relationship Id="rId39" Type="http://schemas.openxmlformats.org/officeDocument/2006/relationships/image" Target="../media/image754.png"/><Relationship Id="rId40" Type="http://schemas.openxmlformats.org/officeDocument/2006/relationships/image" Target="../media/image755.png"/><Relationship Id="rId41" Type="http://schemas.openxmlformats.org/officeDocument/2006/relationships/image" Target="../media/image756.png"/><Relationship Id="rId42" Type="http://schemas.openxmlformats.org/officeDocument/2006/relationships/image" Target="../media/image757.png"/><Relationship Id="rId43" Type="http://schemas.openxmlformats.org/officeDocument/2006/relationships/image" Target="../media/image758.png"/><Relationship Id="rId44" Type="http://schemas.openxmlformats.org/officeDocument/2006/relationships/image" Target="../media/image759.png"/><Relationship Id="rId45" Type="http://schemas.openxmlformats.org/officeDocument/2006/relationships/image" Target="../media/image760.png"/><Relationship Id="rId46" Type="http://schemas.openxmlformats.org/officeDocument/2006/relationships/image" Target="../media/image761.png"/><Relationship Id="rId47" Type="http://schemas.openxmlformats.org/officeDocument/2006/relationships/image" Target="../media/image762.png"/><Relationship Id="rId48" Type="http://schemas.openxmlformats.org/officeDocument/2006/relationships/image" Target="../media/image763.png"/><Relationship Id="rId49" Type="http://schemas.openxmlformats.org/officeDocument/2006/relationships/image" Target="../media/image764.png"/><Relationship Id="rId50" Type="http://schemas.openxmlformats.org/officeDocument/2006/relationships/image" Target="../media/image765.png"/><Relationship Id="rId51" Type="http://schemas.openxmlformats.org/officeDocument/2006/relationships/image" Target="../media/image766.png"/><Relationship Id="rId52" Type="http://schemas.openxmlformats.org/officeDocument/2006/relationships/image" Target="../media/image767.png"/><Relationship Id="rId53" Type="http://schemas.openxmlformats.org/officeDocument/2006/relationships/image" Target="../media/image768.png"/><Relationship Id="rId54" Type="http://schemas.openxmlformats.org/officeDocument/2006/relationships/image" Target="../media/image769.png"/><Relationship Id="rId55" Type="http://schemas.openxmlformats.org/officeDocument/2006/relationships/image" Target="../media/image770.png"/><Relationship Id="rId56" Type="http://schemas.openxmlformats.org/officeDocument/2006/relationships/image" Target="../media/image771.png"/><Relationship Id="rId57" Type="http://schemas.openxmlformats.org/officeDocument/2006/relationships/image" Target="../media/image772.png"/><Relationship Id="rId58" Type="http://schemas.openxmlformats.org/officeDocument/2006/relationships/image" Target="../media/image773.png"/><Relationship Id="rId59" Type="http://schemas.openxmlformats.org/officeDocument/2006/relationships/image" Target="../media/image774.png"/><Relationship Id="rId60" Type="http://schemas.openxmlformats.org/officeDocument/2006/relationships/image" Target="../media/image775.png"/><Relationship Id="rId61" Type="http://schemas.openxmlformats.org/officeDocument/2006/relationships/image" Target="../media/image776.png"/><Relationship Id="rId62" Type="http://schemas.openxmlformats.org/officeDocument/2006/relationships/image" Target="../media/image777.png"/><Relationship Id="rId63" Type="http://schemas.openxmlformats.org/officeDocument/2006/relationships/image" Target="../media/image778.png"/><Relationship Id="rId64" Type="http://schemas.openxmlformats.org/officeDocument/2006/relationships/image" Target="../media/image779.png"/><Relationship Id="rId65" Type="http://schemas.openxmlformats.org/officeDocument/2006/relationships/image" Target="../media/image780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81.png"/><Relationship Id="rId3" Type="http://schemas.openxmlformats.org/officeDocument/2006/relationships/image" Target="../media/image782.png"/><Relationship Id="rId4" Type="http://schemas.openxmlformats.org/officeDocument/2006/relationships/image" Target="../media/image783.png"/><Relationship Id="rId5" Type="http://schemas.openxmlformats.org/officeDocument/2006/relationships/image" Target="../media/image784.png"/><Relationship Id="rId6" Type="http://schemas.openxmlformats.org/officeDocument/2006/relationships/image" Target="../media/image785.png"/><Relationship Id="rId7" Type="http://schemas.openxmlformats.org/officeDocument/2006/relationships/image" Target="../media/image786.png"/><Relationship Id="rId8" Type="http://schemas.openxmlformats.org/officeDocument/2006/relationships/image" Target="../media/image787.png"/><Relationship Id="rId9" Type="http://schemas.openxmlformats.org/officeDocument/2006/relationships/image" Target="../media/image788.png"/><Relationship Id="rId10" Type="http://schemas.openxmlformats.org/officeDocument/2006/relationships/image" Target="../media/image789.png"/><Relationship Id="rId11" Type="http://schemas.openxmlformats.org/officeDocument/2006/relationships/image" Target="../media/image790.png"/><Relationship Id="rId12" Type="http://schemas.openxmlformats.org/officeDocument/2006/relationships/image" Target="../media/image791.png"/><Relationship Id="rId13" Type="http://schemas.openxmlformats.org/officeDocument/2006/relationships/image" Target="../media/image792.png"/><Relationship Id="rId14" Type="http://schemas.openxmlformats.org/officeDocument/2006/relationships/image" Target="../media/image793.png"/><Relationship Id="rId15" Type="http://schemas.openxmlformats.org/officeDocument/2006/relationships/image" Target="../media/image794.png"/><Relationship Id="rId16" Type="http://schemas.openxmlformats.org/officeDocument/2006/relationships/image" Target="../media/image795.png"/><Relationship Id="rId17" Type="http://schemas.openxmlformats.org/officeDocument/2006/relationships/image" Target="../media/image796.png"/><Relationship Id="rId18" Type="http://schemas.openxmlformats.org/officeDocument/2006/relationships/image" Target="../media/image797.png"/><Relationship Id="rId19" Type="http://schemas.openxmlformats.org/officeDocument/2006/relationships/image" Target="../media/image798.png"/><Relationship Id="rId20" Type="http://schemas.openxmlformats.org/officeDocument/2006/relationships/image" Target="../media/image12.png"/><Relationship Id="rId21" Type="http://schemas.openxmlformats.org/officeDocument/2006/relationships/image" Target="../media/image799.png"/><Relationship Id="rId22" Type="http://schemas.openxmlformats.org/officeDocument/2006/relationships/image" Target="../media/image800.png"/><Relationship Id="rId23" Type="http://schemas.openxmlformats.org/officeDocument/2006/relationships/image" Target="../media/image801.png"/><Relationship Id="rId24" Type="http://schemas.openxmlformats.org/officeDocument/2006/relationships/image" Target="../media/image802.png"/><Relationship Id="rId25" Type="http://schemas.openxmlformats.org/officeDocument/2006/relationships/image" Target="../media/image803.png"/><Relationship Id="rId26" Type="http://schemas.openxmlformats.org/officeDocument/2006/relationships/image" Target="../media/image804.png"/><Relationship Id="rId27" Type="http://schemas.openxmlformats.org/officeDocument/2006/relationships/image" Target="../media/image805.png"/><Relationship Id="rId28" Type="http://schemas.openxmlformats.org/officeDocument/2006/relationships/image" Target="../media/image806.png"/><Relationship Id="rId29" Type="http://schemas.openxmlformats.org/officeDocument/2006/relationships/image" Target="../media/image807.png"/><Relationship Id="rId30" Type="http://schemas.openxmlformats.org/officeDocument/2006/relationships/image" Target="../media/image808.png"/><Relationship Id="rId31" Type="http://schemas.openxmlformats.org/officeDocument/2006/relationships/image" Target="../media/image809.png"/><Relationship Id="rId32" Type="http://schemas.openxmlformats.org/officeDocument/2006/relationships/image" Target="../media/image810.png"/><Relationship Id="rId33" Type="http://schemas.openxmlformats.org/officeDocument/2006/relationships/image" Target="../media/image811.png"/><Relationship Id="rId34" Type="http://schemas.openxmlformats.org/officeDocument/2006/relationships/image" Target="../media/image812.png"/><Relationship Id="rId35" Type="http://schemas.openxmlformats.org/officeDocument/2006/relationships/image" Target="../media/image813.png"/><Relationship Id="rId36" Type="http://schemas.openxmlformats.org/officeDocument/2006/relationships/image" Target="../media/image814.png"/><Relationship Id="rId37" Type="http://schemas.openxmlformats.org/officeDocument/2006/relationships/image" Target="../media/image815.png"/><Relationship Id="rId38" Type="http://schemas.openxmlformats.org/officeDocument/2006/relationships/image" Target="../media/image816.png"/><Relationship Id="rId39" Type="http://schemas.openxmlformats.org/officeDocument/2006/relationships/image" Target="../media/image817.png"/><Relationship Id="rId40" Type="http://schemas.openxmlformats.org/officeDocument/2006/relationships/image" Target="../media/image818.png"/><Relationship Id="rId41" Type="http://schemas.openxmlformats.org/officeDocument/2006/relationships/image" Target="../media/image819.png"/><Relationship Id="rId42" Type="http://schemas.openxmlformats.org/officeDocument/2006/relationships/image" Target="../media/image820.png"/><Relationship Id="rId43" Type="http://schemas.openxmlformats.org/officeDocument/2006/relationships/image" Target="../media/image821.png"/><Relationship Id="rId44" Type="http://schemas.openxmlformats.org/officeDocument/2006/relationships/image" Target="../media/image822.png"/><Relationship Id="rId45" Type="http://schemas.openxmlformats.org/officeDocument/2006/relationships/image" Target="../media/image823.png"/><Relationship Id="rId46" Type="http://schemas.openxmlformats.org/officeDocument/2006/relationships/image" Target="../media/image824.png"/><Relationship Id="rId47" Type="http://schemas.openxmlformats.org/officeDocument/2006/relationships/image" Target="../media/image825.png"/><Relationship Id="rId48" Type="http://schemas.openxmlformats.org/officeDocument/2006/relationships/image" Target="../media/image826.png"/><Relationship Id="rId49" Type="http://schemas.openxmlformats.org/officeDocument/2006/relationships/image" Target="../media/image827.png"/><Relationship Id="rId50" Type="http://schemas.openxmlformats.org/officeDocument/2006/relationships/image" Target="../media/image828.png"/><Relationship Id="rId51" Type="http://schemas.openxmlformats.org/officeDocument/2006/relationships/image" Target="../media/image829.png"/><Relationship Id="rId52" Type="http://schemas.openxmlformats.org/officeDocument/2006/relationships/image" Target="../media/image830.png"/><Relationship Id="rId53" Type="http://schemas.openxmlformats.org/officeDocument/2006/relationships/image" Target="../media/image831.png"/><Relationship Id="rId54" Type="http://schemas.openxmlformats.org/officeDocument/2006/relationships/image" Target="../media/image832.png"/><Relationship Id="rId55" Type="http://schemas.openxmlformats.org/officeDocument/2006/relationships/image" Target="../media/image833.png"/><Relationship Id="rId56" Type="http://schemas.openxmlformats.org/officeDocument/2006/relationships/image" Target="../media/image834.png"/><Relationship Id="rId57" Type="http://schemas.openxmlformats.org/officeDocument/2006/relationships/image" Target="../media/image835.png"/><Relationship Id="rId58" Type="http://schemas.openxmlformats.org/officeDocument/2006/relationships/image" Target="../media/image836.png"/><Relationship Id="rId59" Type="http://schemas.openxmlformats.org/officeDocument/2006/relationships/image" Target="../media/image837.png"/><Relationship Id="rId60" Type="http://schemas.openxmlformats.org/officeDocument/2006/relationships/image" Target="../media/image838.png"/><Relationship Id="rId61" Type="http://schemas.openxmlformats.org/officeDocument/2006/relationships/image" Target="../media/image839.png"/><Relationship Id="rId62" Type="http://schemas.openxmlformats.org/officeDocument/2006/relationships/image" Target="../media/image840.png"/><Relationship Id="rId63" Type="http://schemas.openxmlformats.org/officeDocument/2006/relationships/image" Target="../media/image841.png"/><Relationship Id="rId64" Type="http://schemas.openxmlformats.org/officeDocument/2006/relationships/image" Target="../media/image842.png"/><Relationship Id="rId65" Type="http://schemas.openxmlformats.org/officeDocument/2006/relationships/image" Target="../media/image843.png"/><Relationship Id="rId66" Type="http://schemas.openxmlformats.org/officeDocument/2006/relationships/image" Target="../media/image844.png"/><Relationship Id="rId67" Type="http://schemas.openxmlformats.org/officeDocument/2006/relationships/image" Target="../media/image845.png"/><Relationship Id="rId68" Type="http://schemas.openxmlformats.org/officeDocument/2006/relationships/image" Target="../media/image846.png"/><Relationship Id="rId69" Type="http://schemas.openxmlformats.org/officeDocument/2006/relationships/image" Target="../media/image847.png"/><Relationship Id="rId70" Type="http://schemas.openxmlformats.org/officeDocument/2006/relationships/image" Target="../media/image848.png"/><Relationship Id="rId71" Type="http://schemas.openxmlformats.org/officeDocument/2006/relationships/image" Target="../media/image849.png"/><Relationship Id="rId72" Type="http://schemas.openxmlformats.org/officeDocument/2006/relationships/image" Target="../media/image850.png"/><Relationship Id="rId73" Type="http://schemas.openxmlformats.org/officeDocument/2006/relationships/image" Target="../media/image851.png"/><Relationship Id="rId74" Type="http://schemas.openxmlformats.org/officeDocument/2006/relationships/image" Target="../media/image852.png"/><Relationship Id="rId75" Type="http://schemas.openxmlformats.org/officeDocument/2006/relationships/image" Target="../media/image853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54.png"/><Relationship Id="rId3" Type="http://schemas.openxmlformats.org/officeDocument/2006/relationships/image" Target="../media/image855.png"/><Relationship Id="rId4" Type="http://schemas.openxmlformats.org/officeDocument/2006/relationships/image" Target="../media/image856.png"/><Relationship Id="rId5" Type="http://schemas.openxmlformats.org/officeDocument/2006/relationships/image" Target="../media/image857.png"/><Relationship Id="rId6" Type="http://schemas.openxmlformats.org/officeDocument/2006/relationships/image" Target="../media/image858.png"/><Relationship Id="rId7" Type="http://schemas.openxmlformats.org/officeDocument/2006/relationships/image" Target="../media/image859.png"/><Relationship Id="rId8" Type="http://schemas.openxmlformats.org/officeDocument/2006/relationships/image" Target="../media/image860.png"/><Relationship Id="rId9" Type="http://schemas.openxmlformats.org/officeDocument/2006/relationships/image" Target="../media/image861.png"/><Relationship Id="rId10" Type="http://schemas.openxmlformats.org/officeDocument/2006/relationships/image" Target="../media/image862.png"/><Relationship Id="rId11" Type="http://schemas.openxmlformats.org/officeDocument/2006/relationships/image" Target="../media/image863.png"/><Relationship Id="rId12" Type="http://schemas.openxmlformats.org/officeDocument/2006/relationships/image" Target="../media/image864.png"/><Relationship Id="rId13" Type="http://schemas.openxmlformats.org/officeDocument/2006/relationships/image" Target="../media/image865.png"/><Relationship Id="rId14" Type="http://schemas.openxmlformats.org/officeDocument/2006/relationships/image" Target="../media/image866.png"/><Relationship Id="rId15" Type="http://schemas.openxmlformats.org/officeDocument/2006/relationships/image" Target="../media/image867.png"/><Relationship Id="rId16" Type="http://schemas.openxmlformats.org/officeDocument/2006/relationships/image" Target="../media/image868.png"/><Relationship Id="rId17" Type="http://schemas.openxmlformats.org/officeDocument/2006/relationships/image" Target="../media/image869.png"/><Relationship Id="rId18" Type="http://schemas.openxmlformats.org/officeDocument/2006/relationships/image" Target="../media/image870.png"/><Relationship Id="rId19" Type="http://schemas.openxmlformats.org/officeDocument/2006/relationships/image" Target="../media/image871.png"/><Relationship Id="rId20" Type="http://schemas.openxmlformats.org/officeDocument/2006/relationships/image" Target="../media/image872.png"/><Relationship Id="rId21" Type="http://schemas.openxmlformats.org/officeDocument/2006/relationships/image" Target="../media/image873.png"/><Relationship Id="rId22" Type="http://schemas.openxmlformats.org/officeDocument/2006/relationships/image" Target="../media/image12.png"/><Relationship Id="rId23" Type="http://schemas.openxmlformats.org/officeDocument/2006/relationships/image" Target="../media/image874.png"/><Relationship Id="rId24" Type="http://schemas.openxmlformats.org/officeDocument/2006/relationships/image" Target="../media/image875.png"/><Relationship Id="rId25" Type="http://schemas.openxmlformats.org/officeDocument/2006/relationships/image" Target="../media/image876.png"/><Relationship Id="rId26" Type="http://schemas.openxmlformats.org/officeDocument/2006/relationships/image" Target="../media/image877.png"/><Relationship Id="rId27" Type="http://schemas.openxmlformats.org/officeDocument/2006/relationships/image" Target="../media/image878.png"/><Relationship Id="rId28" Type="http://schemas.openxmlformats.org/officeDocument/2006/relationships/image" Target="../media/image879.png"/><Relationship Id="rId29" Type="http://schemas.openxmlformats.org/officeDocument/2006/relationships/image" Target="../media/image880.png"/><Relationship Id="rId30" Type="http://schemas.openxmlformats.org/officeDocument/2006/relationships/image" Target="../media/image881.png"/><Relationship Id="rId31" Type="http://schemas.openxmlformats.org/officeDocument/2006/relationships/image" Target="../media/image882.png"/><Relationship Id="rId32" Type="http://schemas.openxmlformats.org/officeDocument/2006/relationships/image" Target="../media/image883.png"/><Relationship Id="rId33" Type="http://schemas.openxmlformats.org/officeDocument/2006/relationships/image" Target="../media/image884.png"/><Relationship Id="rId34" Type="http://schemas.openxmlformats.org/officeDocument/2006/relationships/image" Target="../media/image885.png"/><Relationship Id="rId35" Type="http://schemas.openxmlformats.org/officeDocument/2006/relationships/image" Target="../media/image886.png"/><Relationship Id="rId36" Type="http://schemas.openxmlformats.org/officeDocument/2006/relationships/image" Target="../media/image887.png"/><Relationship Id="rId37" Type="http://schemas.openxmlformats.org/officeDocument/2006/relationships/image" Target="../media/image888.png"/><Relationship Id="rId38" Type="http://schemas.openxmlformats.org/officeDocument/2006/relationships/image" Target="../media/image889.png"/><Relationship Id="rId39" Type="http://schemas.openxmlformats.org/officeDocument/2006/relationships/image" Target="../media/image890.png"/><Relationship Id="rId40" Type="http://schemas.openxmlformats.org/officeDocument/2006/relationships/image" Target="../media/image891.png"/><Relationship Id="rId41" Type="http://schemas.openxmlformats.org/officeDocument/2006/relationships/image" Target="../media/image892.png"/><Relationship Id="rId42" Type="http://schemas.openxmlformats.org/officeDocument/2006/relationships/image" Target="../media/image893.png"/><Relationship Id="rId43" Type="http://schemas.openxmlformats.org/officeDocument/2006/relationships/image" Target="../media/image894.png"/><Relationship Id="rId44" Type="http://schemas.openxmlformats.org/officeDocument/2006/relationships/image" Target="../media/image895.png"/><Relationship Id="rId45" Type="http://schemas.openxmlformats.org/officeDocument/2006/relationships/image" Target="../media/image896.png"/><Relationship Id="rId46" Type="http://schemas.openxmlformats.org/officeDocument/2006/relationships/image" Target="../media/image897.png"/><Relationship Id="rId47" Type="http://schemas.openxmlformats.org/officeDocument/2006/relationships/image" Target="../media/image898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png"/><Relationship Id="rId36" Type="http://schemas.openxmlformats.org/officeDocument/2006/relationships/image" Target="../media/image35.png"/><Relationship Id="rId37" Type="http://schemas.openxmlformats.org/officeDocument/2006/relationships/image" Target="../media/image36.png"/><Relationship Id="rId38" Type="http://schemas.openxmlformats.org/officeDocument/2006/relationships/image" Target="../media/image37.png"/><Relationship Id="rId39" Type="http://schemas.openxmlformats.org/officeDocument/2006/relationships/image" Target="../media/image38.png"/><Relationship Id="rId40" Type="http://schemas.openxmlformats.org/officeDocument/2006/relationships/image" Target="../media/image39.png"/><Relationship Id="rId41" Type="http://schemas.openxmlformats.org/officeDocument/2006/relationships/image" Target="../media/image40.png"/><Relationship Id="rId42" Type="http://schemas.openxmlformats.org/officeDocument/2006/relationships/image" Target="../media/image41.png"/><Relationship Id="rId43" Type="http://schemas.openxmlformats.org/officeDocument/2006/relationships/image" Target="../media/image42.png"/><Relationship Id="rId44" Type="http://schemas.openxmlformats.org/officeDocument/2006/relationships/image" Target="../media/image43.png"/><Relationship Id="rId45" Type="http://schemas.openxmlformats.org/officeDocument/2006/relationships/image" Target="../media/image44.png"/><Relationship Id="rId46" Type="http://schemas.openxmlformats.org/officeDocument/2006/relationships/image" Target="../media/image45.png"/><Relationship Id="rId47" Type="http://schemas.openxmlformats.org/officeDocument/2006/relationships/image" Target="../media/image46.png"/><Relationship Id="rId48" Type="http://schemas.openxmlformats.org/officeDocument/2006/relationships/image" Target="../media/image47.png"/><Relationship Id="rId49" Type="http://schemas.openxmlformats.org/officeDocument/2006/relationships/image" Target="../media/image48.png"/><Relationship Id="rId50" Type="http://schemas.openxmlformats.org/officeDocument/2006/relationships/image" Target="../media/image49.png"/><Relationship Id="rId51" Type="http://schemas.openxmlformats.org/officeDocument/2006/relationships/image" Target="../media/image50.png"/><Relationship Id="rId52" Type="http://schemas.openxmlformats.org/officeDocument/2006/relationships/image" Target="../media/image51.png"/><Relationship Id="rId53" Type="http://schemas.openxmlformats.org/officeDocument/2006/relationships/image" Target="../media/image52.png"/><Relationship Id="rId54" Type="http://schemas.openxmlformats.org/officeDocument/2006/relationships/image" Target="../media/image53.png"/><Relationship Id="rId55" Type="http://schemas.openxmlformats.org/officeDocument/2006/relationships/image" Target="../media/image54.png"/><Relationship Id="rId56" Type="http://schemas.openxmlformats.org/officeDocument/2006/relationships/image" Target="../media/image55.png"/><Relationship Id="rId57" Type="http://schemas.openxmlformats.org/officeDocument/2006/relationships/image" Target="../media/image56.png"/><Relationship Id="rId58" Type="http://schemas.openxmlformats.org/officeDocument/2006/relationships/image" Target="../media/image57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6" Type="http://schemas.openxmlformats.org/officeDocument/2006/relationships/image" Target="../media/image62.png"/><Relationship Id="rId7" Type="http://schemas.openxmlformats.org/officeDocument/2006/relationships/image" Target="../media/image63.png"/><Relationship Id="rId8" Type="http://schemas.openxmlformats.org/officeDocument/2006/relationships/image" Target="../media/image64.png"/><Relationship Id="rId9" Type="http://schemas.openxmlformats.org/officeDocument/2006/relationships/image" Target="../media/image65.png"/><Relationship Id="rId10" Type="http://schemas.openxmlformats.org/officeDocument/2006/relationships/image" Target="../media/image66.png"/><Relationship Id="rId11" Type="http://schemas.openxmlformats.org/officeDocument/2006/relationships/image" Target="../media/image67.png"/><Relationship Id="rId12" Type="http://schemas.openxmlformats.org/officeDocument/2006/relationships/image" Target="../media/image68.png"/><Relationship Id="rId13" Type="http://schemas.openxmlformats.org/officeDocument/2006/relationships/image" Target="../media/image69.png"/><Relationship Id="rId14" Type="http://schemas.openxmlformats.org/officeDocument/2006/relationships/image" Target="../media/image70.png"/><Relationship Id="rId15" Type="http://schemas.openxmlformats.org/officeDocument/2006/relationships/image" Target="../media/image71.png"/><Relationship Id="rId16" Type="http://schemas.openxmlformats.org/officeDocument/2006/relationships/image" Target="../media/image72.png"/><Relationship Id="rId17" Type="http://schemas.openxmlformats.org/officeDocument/2006/relationships/image" Target="../media/image73.png"/><Relationship Id="rId18" Type="http://schemas.openxmlformats.org/officeDocument/2006/relationships/image" Target="../media/image74.png"/><Relationship Id="rId19" Type="http://schemas.openxmlformats.org/officeDocument/2006/relationships/image" Target="../media/image75.png"/><Relationship Id="rId20" Type="http://schemas.openxmlformats.org/officeDocument/2006/relationships/image" Target="../media/image76.png"/><Relationship Id="rId21" Type="http://schemas.openxmlformats.org/officeDocument/2006/relationships/image" Target="../media/image77.png"/><Relationship Id="rId22" Type="http://schemas.openxmlformats.org/officeDocument/2006/relationships/image" Target="../media/image78.png"/><Relationship Id="rId23" Type="http://schemas.openxmlformats.org/officeDocument/2006/relationships/image" Target="../media/image79.png"/><Relationship Id="rId24" Type="http://schemas.openxmlformats.org/officeDocument/2006/relationships/image" Target="../media/image80.png"/><Relationship Id="rId25" Type="http://schemas.openxmlformats.org/officeDocument/2006/relationships/image" Target="../media/image81.png"/><Relationship Id="rId26" Type="http://schemas.openxmlformats.org/officeDocument/2006/relationships/image" Target="../media/image82.png"/><Relationship Id="rId27" Type="http://schemas.openxmlformats.org/officeDocument/2006/relationships/image" Target="../media/image83.png"/><Relationship Id="rId28" Type="http://schemas.openxmlformats.org/officeDocument/2006/relationships/image" Target="../media/image84.png"/><Relationship Id="rId29" Type="http://schemas.openxmlformats.org/officeDocument/2006/relationships/image" Target="../media/image85.png"/><Relationship Id="rId30" Type="http://schemas.openxmlformats.org/officeDocument/2006/relationships/image" Target="../media/image86.png"/><Relationship Id="rId31" Type="http://schemas.openxmlformats.org/officeDocument/2006/relationships/image" Target="../media/image87.png"/><Relationship Id="rId32" Type="http://schemas.openxmlformats.org/officeDocument/2006/relationships/image" Target="../media/image88.png"/><Relationship Id="rId33" Type="http://schemas.openxmlformats.org/officeDocument/2006/relationships/image" Target="../media/image89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0.png"/><Relationship Id="rId3" Type="http://schemas.openxmlformats.org/officeDocument/2006/relationships/image" Target="../media/image91.png"/><Relationship Id="rId4" Type="http://schemas.openxmlformats.org/officeDocument/2006/relationships/image" Target="../media/image92.png"/><Relationship Id="rId5" Type="http://schemas.openxmlformats.org/officeDocument/2006/relationships/image" Target="../media/image93.png"/><Relationship Id="rId6" Type="http://schemas.openxmlformats.org/officeDocument/2006/relationships/image" Target="../media/image94.png"/><Relationship Id="rId7" Type="http://schemas.openxmlformats.org/officeDocument/2006/relationships/image" Target="../media/image95.png"/><Relationship Id="rId8" Type="http://schemas.openxmlformats.org/officeDocument/2006/relationships/image" Target="../media/image12.png"/><Relationship Id="rId9" Type="http://schemas.openxmlformats.org/officeDocument/2006/relationships/image" Target="../media/image96.png"/><Relationship Id="rId10" Type="http://schemas.openxmlformats.org/officeDocument/2006/relationships/image" Target="../media/image97.png"/><Relationship Id="rId11" Type="http://schemas.openxmlformats.org/officeDocument/2006/relationships/image" Target="../media/image98.png"/><Relationship Id="rId12" Type="http://schemas.openxmlformats.org/officeDocument/2006/relationships/image" Target="../media/image99.png"/><Relationship Id="rId13" Type="http://schemas.openxmlformats.org/officeDocument/2006/relationships/image" Target="../media/image100.png"/><Relationship Id="rId14" Type="http://schemas.openxmlformats.org/officeDocument/2006/relationships/image" Target="../media/image101.png"/><Relationship Id="rId15" Type="http://schemas.openxmlformats.org/officeDocument/2006/relationships/image" Target="../media/image102.png"/><Relationship Id="rId16" Type="http://schemas.openxmlformats.org/officeDocument/2006/relationships/image" Target="../media/image103.png"/><Relationship Id="rId17" Type="http://schemas.openxmlformats.org/officeDocument/2006/relationships/image" Target="../media/image104.png"/><Relationship Id="rId18" Type="http://schemas.openxmlformats.org/officeDocument/2006/relationships/image" Target="../media/image105.png"/><Relationship Id="rId19" Type="http://schemas.openxmlformats.org/officeDocument/2006/relationships/image" Target="../media/image106.png"/><Relationship Id="rId20" Type="http://schemas.openxmlformats.org/officeDocument/2006/relationships/image" Target="../media/image107.png"/><Relationship Id="rId21" Type="http://schemas.openxmlformats.org/officeDocument/2006/relationships/image" Target="../media/image108.png"/><Relationship Id="rId22" Type="http://schemas.openxmlformats.org/officeDocument/2006/relationships/image" Target="../media/image109.png"/><Relationship Id="rId23" Type="http://schemas.openxmlformats.org/officeDocument/2006/relationships/image" Target="../media/image110.png"/><Relationship Id="rId24" Type="http://schemas.openxmlformats.org/officeDocument/2006/relationships/image" Target="../media/image111.png"/><Relationship Id="rId25" Type="http://schemas.openxmlformats.org/officeDocument/2006/relationships/image" Target="../media/image112.png"/><Relationship Id="rId26" Type="http://schemas.openxmlformats.org/officeDocument/2006/relationships/image" Target="../media/image113.png"/><Relationship Id="rId27" Type="http://schemas.openxmlformats.org/officeDocument/2006/relationships/image" Target="../media/image114.png"/><Relationship Id="rId28" Type="http://schemas.openxmlformats.org/officeDocument/2006/relationships/image" Target="../media/image115.png"/><Relationship Id="rId29" Type="http://schemas.openxmlformats.org/officeDocument/2006/relationships/image" Target="../media/image116.png"/><Relationship Id="rId30" Type="http://schemas.openxmlformats.org/officeDocument/2006/relationships/image" Target="../media/image117.png"/><Relationship Id="rId31" Type="http://schemas.openxmlformats.org/officeDocument/2006/relationships/image" Target="../media/image118.png"/><Relationship Id="rId32" Type="http://schemas.openxmlformats.org/officeDocument/2006/relationships/image" Target="../media/image119.png"/><Relationship Id="rId33" Type="http://schemas.openxmlformats.org/officeDocument/2006/relationships/image" Target="../media/image120.png"/><Relationship Id="rId34" Type="http://schemas.openxmlformats.org/officeDocument/2006/relationships/image" Target="../media/image121.png"/><Relationship Id="rId35" Type="http://schemas.openxmlformats.org/officeDocument/2006/relationships/image" Target="../media/image122.png"/><Relationship Id="rId36" Type="http://schemas.openxmlformats.org/officeDocument/2006/relationships/image" Target="../media/image123.png"/><Relationship Id="rId37" Type="http://schemas.openxmlformats.org/officeDocument/2006/relationships/image" Target="../media/image124.png"/><Relationship Id="rId38" Type="http://schemas.openxmlformats.org/officeDocument/2006/relationships/image" Target="../media/image125.png"/><Relationship Id="rId39" Type="http://schemas.openxmlformats.org/officeDocument/2006/relationships/image" Target="../media/image126.png"/><Relationship Id="rId40" Type="http://schemas.openxmlformats.org/officeDocument/2006/relationships/image" Target="../media/image127.png"/><Relationship Id="rId41" Type="http://schemas.openxmlformats.org/officeDocument/2006/relationships/image" Target="../media/image128.png"/><Relationship Id="rId42" Type="http://schemas.openxmlformats.org/officeDocument/2006/relationships/image" Target="../media/image129.png"/><Relationship Id="rId43" Type="http://schemas.openxmlformats.org/officeDocument/2006/relationships/image" Target="../media/image130.png"/><Relationship Id="rId44" Type="http://schemas.openxmlformats.org/officeDocument/2006/relationships/image" Target="../media/image131.png"/><Relationship Id="rId45" Type="http://schemas.openxmlformats.org/officeDocument/2006/relationships/image" Target="../media/image132.png"/><Relationship Id="rId46" Type="http://schemas.openxmlformats.org/officeDocument/2006/relationships/image" Target="../media/image133.png"/><Relationship Id="rId47" Type="http://schemas.openxmlformats.org/officeDocument/2006/relationships/image" Target="../media/image134.png"/><Relationship Id="rId48" Type="http://schemas.openxmlformats.org/officeDocument/2006/relationships/image" Target="../media/image135.png"/><Relationship Id="rId49" Type="http://schemas.openxmlformats.org/officeDocument/2006/relationships/image" Target="../media/image136.png"/><Relationship Id="rId50" Type="http://schemas.openxmlformats.org/officeDocument/2006/relationships/image" Target="../media/image137.png"/><Relationship Id="rId51" Type="http://schemas.openxmlformats.org/officeDocument/2006/relationships/image" Target="../media/image138.png"/><Relationship Id="rId52" Type="http://schemas.openxmlformats.org/officeDocument/2006/relationships/image" Target="../media/image139.png"/><Relationship Id="rId53" Type="http://schemas.openxmlformats.org/officeDocument/2006/relationships/image" Target="../media/image140.png"/><Relationship Id="rId54" Type="http://schemas.openxmlformats.org/officeDocument/2006/relationships/image" Target="../media/image141.png"/><Relationship Id="rId55" Type="http://schemas.openxmlformats.org/officeDocument/2006/relationships/image" Target="../media/image142.png"/><Relationship Id="rId56" Type="http://schemas.openxmlformats.org/officeDocument/2006/relationships/image" Target="../media/image143.png"/><Relationship Id="rId57" Type="http://schemas.openxmlformats.org/officeDocument/2006/relationships/image" Target="../media/image144.png"/><Relationship Id="rId58" Type="http://schemas.openxmlformats.org/officeDocument/2006/relationships/image" Target="../media/image145.png"/><Relationship Id="rId59" Type="http://schemas.openxmlformats.org/officeDocument/2006/relationships/image" Target="../media/image146.png"/><Relationship Id="rId60" Type="http://schemas.openxmlformats.org/officeDocument/2006/relationships/image" Target="../media/image147.png"/><Relationship Id="rId61" Type="http://schemas.openxmlformats.org/officeDocument/2006/relationships/image" Target="../media/image148.png"/><Relationship Id="rId62" Type="http://schemas.openxmlformats.org/officeDocument/2006/relationships/image" Target="../media/image149.png"/><Relationship Id="rId63" Type="http://schemas.openxmlformats.org/officeDocument/2006/relationships/image" Target="../media/image150.png"/><Relationship Id="rId64" Type="http://schemas.openxmlformats.org/officeDocument/2006/relationships/image" Target="../media/image151.png"/><Relationship Id="rId65" Type="http://schemas.openxmlformats.org/officeDocument/2006/relationships/image" Target="../media/image152.png"/><Relationship Id="rId66" Type="http://schemas.openxmlformats.org/officeDocument/2006/relationships/image" Target="../media/image153.png"/><Relationship Id="rId67" Type="http://schemas.openxmlformats.org/officeDocument/2006/relationships/image" Target="../media/image154.png"/><Relationship Id="rId68" Type="http://schemas.openxmlformats.org/officeDocument/2006/relationships/image" Target="../media/image155.png"/><Relationship Id="rId69" Type="http://schemas.openxmlformats.org/officeDocument/2006/relationships/image" Target="../media/image156.png"/><Relationship Id="rId70" Type="http://schemas.openxmlformats.org/officeDocument/2006/relationships/image" Target="../media/image157.png"/><Relationship Id="rId71" Type="http://schemas.openxmlformats.org/officeDocument/2006/relationships/image" Target="../media/image158.png"/><Relationship Id="rId72" Type="http://schemas.openxmlformats.org/officeDocument/2006/relationships/image" Target="../media/image159.png"/><Relationship Id="rId73" Type="http://schemas.openxmlformats.org/officeDocument/2006/relationships/image" Target="../media/image160.png"/><Relationship Id="rId74" Type="http://schemas.openxmlformats.org/officeDocument/2006/relationships/image" Target="../media/image161.png"/><Relationship Id="rId75" Type="http://schemas.openxmlformats.org/officeDocument/2006/relationships/image" Target="../media/image162.png"/><Relationship Id="rId76" Type="http://schemas.openxmlformats.org/officeDocument/2006/relationships/image" Target="../media/image16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4.png"/><Relationship Id="rId3" Type="http://schemas.openxmlformats.org/officeDocument/2006/relationships/image" Target="../media/image165.png"/><Relationship Id="rId4" Type="http://schemas.openxmlformats.org/officeDocument/2006/relationships/image" Target="../media/image166.png"/><Relationship Id="rId5" Type="http://schemas.openxmlformats.org/officeDocument/2006/relationships/image" Target="../media/image167.png"/><Relationship Id="rId6" Type="http://schemas.openxmlformats.org/officeDocument/2006/relationships/image" Target="../media/image168.png"/><Relationship Id="rId7" Type="http://schemas.openxmlformats.org/officeDocument/2006/relationships/image" Target="../media/image169.png"/><Relationship Id="rId8" Type="http://schemas.openxmlformats.org/officeDocument/2006/relationships/image" Target="../media/image170.png"/><Relationship Id="rId9" Type="http://schemas.openxmlformats.org/officeDocument/2006/relationships/image" Target="../media/image171.png"/><Relationship Id="rId10" Type="http://schemas.openxmlformats.org/officeDocument/2006/relationships/image" Target="../media/image172.png"/><Relationship Id="rId11" Type="http://schemas.openxmlformats.org/officeDocument/2006/relationships/image" Target="../media/image173.png"/><Relationship Id="rId12" Type="http://schemas.openxmlformats.org/officeDocument/2006/relationships/image" Target="../media/image174.png"/><Relationship Id="rId13" Type="http://schemas.openxmlformats.org/officeDocument/2006/relationships/image" Target="../media/image175.png"/><Relationship Id="rId14" Type="http://schemas.openxmlformats.org/officeDocument/2006/relationships/image" Target="../media/image176.png"/><Relationship Id="rId15" Type="http://schemas.openxmlformats.org/officeDocument/2006/relationships/image" Target="../media/image177.png"/><Relationship Id="rId16" Type="http://schemas.openxmlformats.org/officeDocument/2006/relationships/image" Target="../media/image178.png"/><Relationship Id="rId17" Type="http://schemas.openxmlformats.org/officeDocument/2006/relationships/image" Target="../media/image179.png"/><Relationship Id="rId18" Type="http://schemas.openxmlformats.org/officeDocument/2006/relationships/image" Target="../media/image180.png"/><Relationship Id="rId19" Type="http://schemas.openxmlformats.org/officeDocument/2006/relationships/image" Target="../media/image181.png"/><Relationship Id="rId20" Type="http://schemas.openxmlformats.org/officeDocument/2006/relationships/image" Target="../media/image182.png"/><Relationship Id="rId21" Type="http://schemas.openxmlformats.org/officeDocument/2006/relationships/image" Target="../media/image183.png"/><Relationship Id="rId22" Type="http://schemas.openxmlformats.org/officeDocument/2006/relationships/image" Target="../media/image184.png"/><Relationship Id="rId23" Type="http://schemas.openxmlformats.org/officeDocument/2006/relationships/image" Target="../media/image185.png"/><Relationship Id="rId24" Type="http://schemas.openxmlformats.org/officeDocument/2006/relationships/image" Target="../media/image186.png"/><Relationship Id="rId25" Type="http://schemas.openxmlformats.org/officeDocument/2006/relationships/image" Target="../media/image187.png"/><Relationship Id="rId26" Type="http://schemas.openxmlformats.org/officeDocument/2006/relationships/image" Target="../media/image188.png"/><Relationship Id="rId27" Type="http://schemas.openxmlformats.org/officeDocument/2006/relationships/image" Target="../media/image189.png"/><Relationship Id="rId28" Type="http://schemas.openxmlformats.org/officeDocument/2006/relationships/image" Target="../media/image190.png"/><Relationship Id="rId29" Type="http://schemas.openxmlformats.org/officeDocument/2006/relationships/image" Target="../media/image191.png"/><Relationship Id="rId30" Type="http://schemas.openxmlformats.org/officeDocument/2006/relationships/image" Target="../media/image192.png"/><Relationship Id="rId31" Type="http://schemas.openxmlformats.org/officeDocument/2006/relationships/image" Target="../media/image193.png"/><Relationship Id="rId32" Type="http://schemas.openxmlformats.org/officeDocument/2006/relationships/image" Target="../media/image194.png"/><Relationship Id="rId33" Type="http://schemas.openxmlformats.org/officeDocument/2006/relationships/image" Target="../media/image195.png"/><Relationship Id="rId34" Type="http://schemas.openxmlformats.org/officeDocument/2006/relationships/image" Target="../media/image196.png"/><Relationship Id="rId35" Type="http://schemas.openxmlformats.org/officeDocument/2006/relationships/image" Target="../media/image197.png"/><Relationship Id="rId36" Type="http://schemas.openxmlformats.org/officeDocument/2006/relationships/image" Target="../media/image198.png"/><Relationship Id="rId37" Type="http://schemas.openxmlformats.org/officeDocument/2006/relationships/image" Target="../media/image199.png"/><Relationship Id="rId38" Type="http://schemas.openxmlformats.org/officeDocument/2006/relationships/image" Target="../media/image200.png"/><Relationship Id="rId39" Type="http://schemas.openxmlformats.org/officeDocument/2006/relationships/image" Target="../media/image201.png"/><Relationship Id="rId40" Type="http://schemas.openxmlformats.org/officeDocument/2006/relationships/image" Target="../media/image202.png"/><Relationship Id="rId41" Type="http://schemas.openxmlformats.org/officeDocument/2006/relationships/image" Target="../media/image203.png"/><Relationship Id="rId42" Type="http://schemas.openxmlformats.org/officeDocument/2006/relationships/image" Target="../media/image204.png"/><Relationship Id="rId43" Type="http://schemas.openxmlformats.org/officeDocument/2006/relationships/image" Target="../media/image205.png"/><Relationship Id="rId44" Type="http://schemas.openxmlformats.org/officeDocument/2006/relationships/image" Target="../media/image206.png"/><Relationship Id="rId45" Type="http://schemas.openxmlformats.org/officeDocument/2006/relationships/image" Target="../media/image207.png"/><Relationship Id="rId46" Type="http://schemas.openxmlformats.org/officeDocument/2006/relationships/image" Target="../media/image208.png"/><Relationship Id="rId47" Type="http://schemas.openxmlformats.org/officeDocument/2006/relationships/image" Target="../media/image209.png"/><Relationship Id="rId48" Type="http://schemas.openxmlformats.org/officeDocument/2006/relationships/image" Target="../media/image210.png"/><Relationship Id="rId49" Type="http://schemas.openxmlformats.org/officeDocument/2006/relationships/image" Target="../media/image211.png"/><Relationship Id="rId50" Type="http://schemas.openxmlformats.org/officeDocument/2006/relationships/image" Target="../media/image212.png"/><Relationship Id="rId51" Type="http://schemas.openxmlformats.org/officeDocument/2006/relationships/image" Target="../media/image213.png"/><Relationship Id="rId52" Type="http://schemas.openxmlformats.org/officeDocument/2006/relationships/image" Target="../media/image214.png"/><Relationship Id="rId53" Type="http://schemas.openxmlformats.org/officeDocument/2006/relationships/image" Target="../media/image215.png"/><Relationship Id="rId54" Type="http://schemas.openxmlformats.org/officeDocument/2006/relationships/image" Target="../media/image216.png"/><Relationship Id="rId55" Type="http://schemas.openxmlformats.org/officeDocument/2006/relationships/image" Target="../media/image217.png"/><Relationship Id="rId56" Type="http://schemas.openxmlformats.org/officeDocument/2006/relationships/image" Target="../media/image218.png"/><Relationship Id="rId57" Type="http://schemas.openxmlformats.org/officeDocument/2006/relationships/image" Target="../media/image219.png"/><Relationship Id="rId58" Type="http://schemas.openxmlformats.org/officeDocument/2006/relationships/image" Target="../media/image220.png"/><Relationship Id="rId59" Type="http://schemas.openxmlformats.org/officeDocument/2006/relationships/image" Target="../media/image221.png"/><Relationship Id="rId60" Type="http://schemas.openxmlformats.org/officeDocument/2006/relationships/image" Target="../media/image222.png"/><Relationship Id="rId61" Type="http://schemas.openxmlformats.org/officeDocument/2006/relationships/image" Target="../media/image223.png"/><Relationship Id="rId62" Type="http://schemas.openxmlformats.org/officeDocument/2006/relationships/image" Target="../media/image224.png"/><Relationship Id="rId63" Type="http://schemas.openxmlformats.org/officeDocument/2006/relationships/image" Target="../media/image225.png"/><Relationship Id="rId64" Type="http://schemas.openxmlformats.org/officeDocument/2006/relationships/image" Target="../media/image226.png"/><Relationship Id="rId65" Type="http://schemas.openxmlformats.org/officeDocument/2006/relationships/image" Target="../media/image227.png"/><Relationship Id="rId66" Type="http://schemas.openxmlformats.org/officeDocument/2006/relationships/image" Target="../media/image228.png"/><Relationship Id="rId67" Type="http://schemas.openxmlformats.org/officeDocument/2006/relationships/image" Target="../media/image229.png"/><Relationship Id="rId68" Type="http://schemas.openxmlformats.org/officeDocument/2006/relationships/image" Target="../media/image230.png"/><Relationship Id="rId69" Type="http://schemas.openxmlformats.org/officeDocument/2006/relationships/image" Target="../media/image231.png"/><Relationship Id="rId70" Type="http://schemas.openxmlformats.org/officeDocument/2006/relationships/image" Target="../media/image232.png"/><Relationship Id="rId71" Type="http://schemas.openxmlformats.org/officeDocument/2006/relationships/image" Target="../media/image233.png"/><Relationship Id="rId72" Type="http://schemas.openxmlformats.org/officeDocument/2006/relationships/image" Target="../media/image234.png"/><Relationship Id="rId73" Type="http://schemas.openxmlformats.org/officeDocument/2006/relationships/image" Target="../media/image235.png"/><Relationship Id="rId74" Type="http://schemas.openxmlformats.org/officeDocument/2006/relationships/image" Target="../media/image236.png"/><Relationship Id="rId75" Type="http://schemas.openxmlformats.org/officeDocument/2006/relationships/image" Target="../media/image237.png"/><Relationship Id="rId76" Type="http://schemas.openxmlformats.org/officeDocument/2006/relationships/image" Target="../media/image238.png"/><Relationship Id="rId77" Type="http://schemas.openxmlformats.org/officeDocument/2006/relationships/image" Target="../media/image239.png"/><Relationship Id="rId78" Type="http://schemas.openxmlformats.org/officeDocument/2006/relationships/image" Target="../media/image240.png"/><Relationship Id="rId79" Type="http://schemas.openxmlformats.org/officeDocument/2006/relationships/image" Target="../media/image241.png"/><Relationship Id="rId80" Type="http://schemas.openxmlformats.org/officeDocument/2006/relationships/image" Target="../media/image242.png"/><Relationship Id="rId81" Type="http://schemas.openxmlformats.org/officeDocument/2006/relationships/image" Target="../media/image243.png"/><Relationship Id="rId82" Type="http://schemas.openxmlformats.org/officeDocument/2006/relationships/image" Target="../media/image244.png"/><Relationship Id="rId83" Type="http://schemas.openxmlformats.org/officeDocument/2006/relationships/image" Target="../media/image245.png"/><Relationship Id="rId84" Type="http://schemas.openxmlformats.org/officeDocument/2006/relationships/image" Target="../media/image246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7.png"/><Relationship Id="rId3" Type="http://schemas.openxmlformats.org/officeDocument/2006/relationships/image" Target="../media/image248.png"/><Relationship Id="rId4" Type="http://schemas.openxmlformats.org/officeDocument/2006/relationships/image" Target="../media/image249.png"/><Relationship Id="rId5" Type="http://schemas.openxmlformats.org/officeDocument/2006/relationships/image" Target="../media/image250.png"/><Relationship Id="rId6" Type="http://schemas.openxmlformats.org/officeDocument/2006/relationships/image" Target="../media/image251.png"/><Relationship Id="rId7" Type="http://schemas.openxmlformats.org/officeDocument/2006/relationships/image" Target="../media/image252.png"/><Relationship Id="rId8" Type="http://schemas.openxmlformats.org/officeDocument/2006/relationships/image" Target="../media/image253.png"/><Relationship Id="rId9" Type="http://schemas.openxmlformats.org/officeDocument/2006/relationships/image" Target="../media/image254.png"/><Relationship Id="rId10" Type="http://schemas.openxmlformats.org/officeDocument/2006/relationships/image" Target="../media/image255.png"/><Relationship Id="rId11" Type="http://schemas.openxmlformats.org/officeDocument/2006/relationships/image" Target="../media/image256.png"/><Relationship Id="rId12" Type="http://schemas.openxmlformats.org/officeDocument/2006/relationships/image" Target="../media/image257.png"/><Relationship Id="rId13" Type="http://schemas.openxmlformats.org/officeDocument/2006/relationships/image" Target="../media/image258.png"/><Relationship Id="rId14" Type="http://schemas.openxmlformats.org/officeDocument/2006/relationships/image" Target="../media/image259.png"/><Relationship Id="rId15" Type="http://schemas.openxmlformats.org/officeDocument/2006/relationships/image" Target="../media/image260.png"/><Relationship Id="rId16" Type="http://schemas.openxmlformats.org/officeDocument/2006/relationships/image" Target="../media/image261.png"/><Relationship Id="rId17" Type="http://schemas.openxmlformats.org/officeDocument/2006/relationships/image" Target="../media/image262.png"/><Relationship Id="rId18" Type="http://schemas.openxmlformats.org/officeDocument/2006/relationships/image" Target="../media/image263.png"/><Relationship Id="rId19" Type="http://schemas.openxmlformats.org/officeDocument/2006/relationships/image" Target="../media/image264.png"/><Relationship Id="rId20" Type="http://schemas.openxmlformats.org/officeDocument/2006/relationships/image" Target="../media/image265.png"/><Relationship Id="rId21" Type="http://schemas.openxmlformats.org/officeDocument/2006/relationships/image" Target="../media/image266.png"/><Relationship Id="rId22" Type="http://schemas.openxmlformats.org/officeDocument/2006/relationships/image" Target="../media/image267.png"/><Relationship Id="rId23" Type="http://schemas.openxmlformats.org/officeDocument/2006/relationships/image" Target="../media/image268.png"/><Relationship Id="rId24" Type="http://schemas.openxmlformats.org/officeDocument/2006/relationships/image" Target="../media/image269.png"/><Relationship Id="rId25" Type="http://schemas.openxmlformats.org/officeDocument/2006/relationships/image" Target="../media/image270.png"/><Relationship Id="rId26" Type="http://schemas.openxmlformats.org/officeDocument/2006/relationships/image" Target="../media/image271.png"/><Relationship Id="rId27" Type="http://schemas.openxmlformats.org/officeDocument/2006/relationships/image" Target="../media/image272.png"/><Relationship Id="rId28" Type="http://schemas.openxmlformats.org/officeDocument/2006/relationships/image" Target="../media/image273.png"/><Relationship Id="rId29" Type="http://schemas.openxmlformats.org/officeDocument/2006/relationships/image" Target="../media/image274.png"/><Relationship Id="rId30" Type="http://schemas.openxmlformats.org/officeDocument/2006/relationships/image" Target="../media/image275.png"/><Relationship Id="rId31" Type="http://schemas.openxmlformats.org/officeDocument/2006/relationships/image" Target="../media/image276.png"/><Relationship Id="rId32" Type="http://schemas.openxmlformats.org/officeDocument/2006/relationships/image" Target="../media/image277.png"/><Relationship Id="rId33" Type="http://schemas.openxmlformats.org/officeDocument/2006/relationships/image" Target="../media/image278.png"/><Relationship Id="rId34" Type="http://schemas.openxmlformats.org/officeDocument/2006/relationships/image" Target="../media/image279.png"/><Relationship Id="rId35" Type="http://schemas.openxmlformats.org/officeDocument/2006/relationships/image" Target="../media/image280.png"/><Relationship Id="rId36" Type="http://schemas.openxmlformats.org/officeDocument/2006/relationships/image" Target="../media/image281.png"/><Relationship Id="rId37" Type="http://schemas.openxmlformats.org/officeDocument/2006/relationships/image" Target="../media/image28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83.png"/><Relationship Id="rId3" Type="http://schemas.openxmlformats.org/officeDocument/2006/relationships/image" Target="../media/image284.png"/><Relationship Id="rId4" Type="http://schemas.openxmlformats.org/officeDocument/2006/relationships/image" Target="../media/image285.png"/><Relationship Id="rId5" Type="http://schemas.openxmlformats.org/officeDocument/2006/relationships/image" Target="../media/image286.png"/><Relationship Id="rId6" Type="http://schemas.openxmlformats.org/officeDocument/2006/relationships/image" Target="../media/image287.png"/><Relationship Id="rId7" Type="http://schemas.openxmlformats.org/officeDocument/2006/relationships/image" Target="../media/image288.png"/><Relationship Id="rId8" Type="http://schemas.openxmlformats.org/officeDocument/2006/relationships/image" Target="../media/image289.png"/><Relationship Id="rId9" Type="http://schemas.openxmlformats.org/officeDocument/2006/relationships/image" Target="../media/image290.png"/><Relationship Id="rId10" Type="http://schemas.openxmlformats.org/officeDocument/2006/relationships/image" Target="../media/image291.png"/><Relationship Id="rId11" Type="http://schemas.openxmlformats.org/officeDocument/2006/relationships/image" Target="../media/image292.png"/><Relationship Id="rId12" Type="http://schemas.openxmlformats.org/officeDocument/2006/relationships/image" Target="../media/image293.png"/><Relationship Id="rId13" Type="http://schemas.openxmlformats.org/officeDocument/2006/relationships/image" Target="../media/image294.png"/><Relationship Id="rId14" Type="http://schemas.openxmlformats.org/officeDocument/2006/relationships/image" Target="../media/image295.png"/><Relationship Id="rId15" Type="http://schemas.openxmlformats.org/officeDocument/2006/relationships/image" Target="../media/image296.png"/><Relationship Id="rId16" Type="http://schemas.openxmlformats.org/officeDocument/2006/relationships/image" Target="../media/image297.png"/><Relationship Id="rId17" Type="http://schemas.openxmlformats.org/officeDocument/2006/relationships/image" Target="../media/image298.png"/><Relationship Id="rId18" Type="http://schemas.openxmlformats.org/officeDocument/2006/relationships/image" Target="../media/image12.png"/><Relationship Id="rId19" Type="http://schemas.openxmlformats.org/officeDocument/2006/relationships/image" Target="../media/image299.png"/><Relationship Id="rId20" Type="http://schemas.openxmlformats.org/officeDocument/2006/relationships/image" Target="../media/image300.png"/><Relationship Id="rId21" Type="http://schemas.openxmlformats.org/officeDocument/2006/relationships/image" Target="../media/image301.png"/><Relationship Id="rId22" Type="http://schemas.openxmlformats.org/officeDocument/2006/relationships/image" Target="../media/image302.png"/><Relationship Id="rId23" Type="http://schemas.openxmlformats.org/officeDocument/2006/relationships/image" Target="../media/image303.png"/><Relationship Id="rId24" Type="http://schemas.openxmlformats.org/officeDocument/2006/relationships/image" Target="../media/image304.png"/><Relationship Id="rId25" Type="http://schemas.openxmlformats.org/officeDocument/2006/relationships/image" Target="../media/image305.png"/><Relationship Id="rId26" Type="http://schemas.openxmlformats.org/officeDocument/2006/relationships/image" Target="../media/image306.png"/><Relationship Id="rId27" Type="http://schemas.openxmlformats.org/officeDocument/2006/relationships/image" Target="../media/image307.png"/><Relationship Id="rId28" Type="http://schemas.openxmlformats.org/officeDocument/2006/relationships/image" Target="../media/image308.png"/><Relationship Id="rId29" Type="http://schemas.openxmlformats.org/officeDocument/2006/relationships/image" Target="../media/image309.png"/><Relationship Id="rId30" Type="http://schemas.openxmlformats.org/officeDocument/2006/relationships/image" Target="../media/image310.png"/><Relationship Id="rId31" Type="http://schemas.openxmlformats.org/officeDocument/2006/relationships/image" Target="../media/image311.png"/><Relationship Id="rId32" Type="http://schemas.openxmlformats.org/officeDocument/2006/relationships/image" Target="../media/image312.png"/><Relationship Id="rId33" Type="http://schemas.openxmlformats.org/officeDocument/2006/relationships/image" Target="../media/image313.png"/><Relationship Id="rId34" Type="http://schemas.openxmlformats.org/officeDocument/2006/relationships/image" Target="../media/image314.png"/><Relationship Id="rId35" Type="http://schemas.openxmlformats.org/officeDocument/2006/relationships/image" Target="../media/image315.png"/><Relationship Id="rId36" Type="http://schemas.openxmlformats.org/officeDocument/2006/relationships/image" Target="../media/image316.png"/><Relationship Id="rId37" Type="http://schemas.openxmlformats.org/officeDocument/2006/relationships/image" Target="../media/image317.png"/><Relationship Id="rId38" Type="http://schemas.openxmlformats.org/officeDocument/2006/relationships/image" Target="../media/image318.png"/><Relationship Id="rId39" Type="http://schemas.openxmlformats.org/officeDocument/2006/relationships/image" Target="../media/image319.png"/><Relationship Id="rId40" Type="http://schemas.openxmlformats.org/officeDocument/2006/relationships/image" Target="../media/image320.png"/><Relationship Id="rId41" Type="http://schemas.openxmlformats.org/officeDocument/2006/relationships/image" Target="../media/image321.png"/><Relationship Id="rId42" Type="http://schemas.openxmlformats.org/officeDocument/2006/relationships/image" Target="../media/image322.png"/><Relationship Id="rId43" Type="http://schemas.openxmlformats.org/officeDocument/2006/relationships/image" Target="../media/image323.png"/><Relationship Id="rId44" Type="http://schemas.openxmlformats.org/officeDocument/2006/relationships/image" Target="../media/image324.png"/><Relationship Id="rId45" Type="http://schemas.openxmlformats.org/officeDocument/2006/relationships/image" Target="../media/image325.png"/><Relationship Id="rId46" Type="http://schemas.openxmlformats.org/officeDocument/2006/relationships/image" Target="../media/image326.png"/><Relationship Id="rId47" Type="http://schemas.openxmlformats.org/officeDocument/2006/relationships/image" Target="../media/image327.png"/><Relationship Id="rId48" Type="http://schemas.openxmlformats.org/officeDocument/2006/relationships/image" Target="../media/image328.png"/><Relationship Id="rId49" Type="http://schemas.openxmlformats.org/officeDocument/2006/relationships/image" Target="../media/image329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30.png"/><Relationship Id="rId3" Type="http://schemas.openxmlformats.org/officeDocument/2006/relationships/image" Target="../media/image331.png"/><Relationship Id="rId4" Type="http://schemas.openxmlformats.org/officeDocument/2006/relationships/image" Target="../media/image332.png"/><Relationship Id="rId5" Type="http://schemas.openxmlformats.org/officeDocument/2006/relationships/image" Target="../media/image333.png"/><Relationship Id="rId6" Type="http://schemas.openxmlformats.org/officeDocument/2006/relationships/image" Target="../media/image334.png"/><Relationship Id="rId7" Type="http://schemas.openxmlformats.org/officeDocument/2006/relationships/image" Target="../media/image335.png"/><Relationship Id="rId8" Type="http://schemas.openxmlformats.org/officeDocument/2006/relationships/image" Target="../media/image336.png"/><Relationship Id="rId9" Type="http://schemas.openxmlformats.org/officeDocument/2006/relationships/image" Target="../media/image337.png"/><Relationship Id="rId10" Type="http://schemas.openxmlformats.org/officeDocument/2006/relationships/image" Target="../media/image338.png"/><Relationship Id="rId11" Type="http://schemas.openxmlformats.org/officeDocument/2006/relationships/image" Target="../media/image339.png"/><Relationship Id="rId12" Type="http://schemas.openxmlformats.org/officeDocument/2006/relationships/image" Target="../media/image340.png"/><Relationship Id="rId13" Type="http://schemas.openxmlformats.org/officeDocument/2006/relationships/image" Target="../media/image341.png"/><Relationship Id="rId14" Type="http://schemas.openxmlformats.org/officeDocument/2006/relationships/image" Target="../media/image342.png"/><Relationship Id="rId15" Type="http://schemas.openxmlformats.org/officeDocument/2006/relationships/image" Target="../media/image343.png"/><Relationship Id="rId16" Type="http://schemas.openxmlformats.org/officeDocument/2006/relationships/image" Target="../media/image344.png"/><Relationship Id="rId17" Type="http://schemas.openxmlformats.org/officeDocument/2006/relationships/image" Target="../media/image345.png"/><Relationship Id="rId18" Type="http://schemas.openxmlformats.org/officeDocument/2006/relationships/image" Target="../media/image346.png"/><Relationship Id="rId19" Type="http://schemas.openxmlformats.org/officeDocument/2006/relationships/image" Target="../media/image347.png"/><Relationship Id="rId20" Type="http://schemas.openxmlformats.org/officeDocument/2006/relationships/image" Target="../media/image348.png"/><Relationship Id="rId21" Type="http://schemas.openxmlformats.org/officeDocument/2006/relationships/image" Target="../media/image349.png"/><Relationship Id="rId22" Type="http://schemas.openxmlformats.org/officeDocument/2006/relationships/image" Target="../media/image350.png"/><Relationship Id="rId23" Type="http://schemas.openxmlformats.org/officeDocument/2006/relationships/image" Target="../media/image351.png"/><Relationship Id="rId24" Type="http://schemas.openxmlformats.org/officeDocument/2006/relationships/image" Target="../media/image352.png"/><Relationship Id="rId25" Type="http://schemas.openxmlformats.org/officeDocument/2006/relationships/image" Target="../media/image353.png"/><Relationship Id="rId26" Type="http://schemas.openxmlformats.org/officeDocument/2006/relationships/image" Target="../media/image354.png"/><Relationship Id="rId27" Type="http://schemas.openxmlformats.org/officeDocument/2006/relationships/image" Target="../media/image355.png"/><Relationship Id="rId28" Type="http://schemas.openxmlformats.org/officeDocument/2006/relationships/image" Target="../media/image356.png"/><Relationship Id="rId29" Type="http://schemas.openxmlformats.org/officeDocument/2006/relationships/image" Target="../media/image357.png"/><Relationship Id="rId30" Type="http://schemas.openxmlformats.org/officeDocument/2006/relationships/image" Target="../media/image358.png"/><Relationship Id="rId31" Type="http://schemas.openxmlformats.org/officeDocument/2006/relationships/image" Target="../media/image359.png"/><Relationship Id="rId32" Type="http://schemas.openxmlformats.org/officeDocument/2006/relationships/image" Target="../media/image360.png"/><Relationship Id="rId33" Type="http://schemas.openxmlformats.org/officeDocument/2006/relationships/image" Target="../media/image361.png"/><Relationship Id="rId34" Type="http://schemas.openxmlformats.org/officeDocument/2006/relationships/image" Target="../media/image362.png"/><Relationship Id="rId35" Type="http://schemas.openxmlformats.org/officeDocument/2006/relationships/image" Target="../media/image363.png"/><Relationship Id="rId36" Type="http://schemas.openxmlformats.org/officeDocument/2006/relationships/image" Target="../media/image364.png"/><Relationship Id="rId37" Type="http://schemas.openxmlformats.org/officeDocument/2006/relationships/image" Target="../media/image365.png"/><Relationship Id="rId38" Type="http://schemas.openxmlformats.org/officeDocument/2006/relationships/image" Target="../media/image366.png"/><Relationship Id="rId39" Type="http://schemas.openxmlformats.org/officeDocument/2006/relationships/image" Target="../media/image367.png"/><Relationship Id="rId40" Type="http://schemas.openxmlformats.org/officeDocument/2006/relationships/image" Target="../media/image368.png"/><Relationship Id="rId41" Type="http://schemas.openxmlformats.org/officeDocument/2006/relationships/image" Target="../media/image369.png"/><Relationship Id="rId42" Type="http://schemas.openxmlformats.org/officeDocument/2006/relationships/image" Target="../media/image370.png"/><Relationship Id="rId43" Type="http://schemas.openxmlformats.org/officeDocument/2006/relationships/image" Target="../media/image371.png"/><Relationship Id="rId44" Type="http://schemas.openxmlformats.org/officeDocument/2006/relationships/image" Target="../media/image372.png"/><Relationship Id="rId45" Type="http://schemas.openxmlformats.org/officeDocument/2006/relationships/image" Target="../media/image373.png"/><Relationship Id="rId46" Type="http://schemas.openxmlformats.org/officeDocument/2006/relationships/image" Target="../media/image374.png"/><Relationship Id="rId47" Type="http://schemas.openxmlformats.org/officeDocument/2006/relationships/image" Target="../media/image375.png"/><Relationship Id="rId48" Type="http://schemas.openxmlformats.org/officeDocument/2006/relationships/image" Target="../media/image376.png"/><Relationship Id="rId49" Type="http://schemas.openxmlformats.org/officeDocument/2006/relationships/image" Target="../media/image377.png"/><Relationship Id="rId50" Type="http://schemas.openxmlformats.org/officeDocument/2006/relationships/image" Target="../media/image378.png"/><Relationship Id="rId51" Type="http://schemas.openxmlformats.org/officeDocument/2006/relationships/image" Target="../media/image379.png"/><Relationship Id="rId52" Type="http://schemas.openxmlformats.org/officeDocument/2006/relationships/image" Target="../media/image380.png"/><Relationship Id="rId53" Type="http://schemas.openxmlformats.org/officeDocument/2006/relationships/image" Target="../media/image381.png"/><Relationship Id="rId54" Type="http://schemas.openxmlformats.org/officeDocument/2006/relationships/image" Target="../media/image382.png"/><Relationship Id="rId55" Type="http://schemas.openxmlformats.org/officeDocument/2006/relationships/image" Target="../media/image383.png"/><Relationship Id="rId56" Type="http://schemas.openxmlformats.org/officeDocument/2006/relationships/image" Target="../media/image384.png"/><Relationship Id="rId57" Type="http://schemas.openxmlformats.org/officeDocument/2006/relationships/image" Target="../media/image385.png"/><Relationship Id="rId58" Type="http://schemas.openxmlformats.org/officeDocument/2006/relationships/image" Target="../media/image386.png"/><Relationship Id="rId59" Type="http://schemas.openxmlformats.org/officeDocument/2006/relationships/image" Target="../media/image387.png"/><Relationship Id="rId60" Type="http://schemas.openxmlformats.org/officeDocument/2006/relationships/image" Target="../media/image388.png"/><Relationship Id="rId61" Type="http://schemas.openxmlformats.org/officeDocument/2006/relationships/image" Target="../media/image389.png"/><Relationship Id="rId62" Type="http://schemas.openxmlformats.org/officeDocument/2006/relationships/image" Target="../media/image390.png"/><Relationship Id="rId63" Type="http://schemas.openxmlformats.org/officeDocument/2006/relationships/image" Target="../media/image391.png"/><Relationship Id="rId64" Type="http://schemas.openxmlformats.org/officeDocument/2006/relationships/image" Target="../media/image392.png"/><Relationship Id="rId65" Type="http://schemas.openxmlformats.org/officeDocument/2006/relationships/image" Target="../media/image393.png"/><Relationship Id="rId66" Type="http://schemas.openxmlformats.org/officeDocument/2006/relationships/image" Target="../media/image394.png"/><Relationship Id="rId67" Type="http://schemas.openxmlformats.org/officeDocument/2006/relationships/image" Target="../media/image395.png"/><Relationship Id="rId68" Type="http://schemas.openxmlformats.org/officeDocument/2006/relationships/image" Target="../media/image396.png"/><Relationship Id="rId69" Type="http://schemas.openxmlformats.org/officeDocument/2006/relationships/image" Target="../media/image397.png"/><Relationship Id="rId70" Type="http://schemas.openxmlformats.org/officeDocument/2006/relationships/image" Target="../media/image398.png"/><Relationship Id="rId71" Type="http://schemas.openxmlformats.org/officeDocument/2006/relationships/image" Target="../media/image399.png"/><Relationship Id="rId72" Type="http://schemas.openxmlformats.org/officeDocument/2006/relationships/image" Target="../media/image400.png"/><Relationship Id="rId73" Type="http://schemas.openxmlformats.org/officeDocument/2006/relationships/image" Target="../media/image40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02.png"/><Relationship Id="rId3" Type="http://schemas.openxmlformats.org/officeDocument/2006/relationships/image" Target="../media/image403.png"/><Relationship Id="rId4" Type="http://schemas.openxmlformats.org/officeDocument/2006/relationships/image" Target="../media/image404.png"/><Relationship Id="rId5" Type="http://schemas.openxmlformats.org/officeDocument/2006/relationships/image" Target="../media/image405.png"/><Relationship Id="rId6" Type="http://schemas.openxmlformats.org/officeDocument/2006/relationships/image" Target="../media/image406.png"/><Relationship Id="rId7" Type="http://schemas.openxmlformats.org/officeDocument/2006/relationships/image" Target="../media/image407.png"/><Relationship Id="rId8" Type="http://schemas.openxmlformats.org/officeDocument/2006/relationships/image" Target="../media/image408.png"/><Relationship Id="rId9" Type="http://schemas.openxmlformats.org/officeDocument/2006/relationships/image" Target="../media/image409.png"/><Relationship Id="rId10" Type="http://schemas.openxmlformats.org/officeDocument/2006/relationships/image" Target="../media/image410.png"/><Relationship Id="rId11" Type="http://schemas.openxmlformats.org/officeDocument/2006/relationships/image" Target="../media/image411.png"/><Relationship Id="rId12" Type="http://schemas.openxmlformats.org/officeDocument/2006/relationships/image" Target="../media/image412.png"/><Relationship Id="rId13" Type="http://schemas.openxmlformats.org/officeDocument/2006/relationships/image" Target="../media/image413.png"/><Relationship Id="rId14" Type="http://schemas.openxmlformats.org/officeDocument/2006/relationships/image" Target="../media/image414.png"/><Relationship Id="rId15" Type="http://schemas.openxmlformats.org/officeDocument/2006/relationships/image" Target="../media/image415.png"/><Relationship Id="rId16" Type="http://schemas.openxmlformats.org/officeDocument/2006/relationships/image" Target="../media/image416.png"/><Relationship Id="rId17" Type="http://schemas.openxmlformats.org/officeDocument/2006/relationships/image" Target="../media/image417.png"/><Relationship Id="rId18" Type="http://schemas.openxmlformats.org/officeDocument/2006/relationships/image" Target="../media/image418.png"/><Relationship Id="rId19" Type="http://schemas.openxmlformats.org/officeDocument/2006/relationships/image" Target="../media/image419.png"/><Relationship Id="rId20" Type="http://schemas.openxmlformats.org/officeDocument/2006/relationships/image" Target="../media/image420.png"/><Relationship Id="rId21" Type="http://schemas.openxmlformats.org/officeDocument/2006/relationships/image" Target="../media/image421.png"/><Relationship Id="rId22" Type="http://schemas.openxmlformats.org/officeDocument/2006/relationships/image" Target="../media/image422.png"/><Relationship Id="rId23" Type="http://schemas.openxmlformats.org/officeDocument/2006/relationships/image" Target="../media/image423.png"/><Relationship Id="rId24" Type="http://schemas.openxmlformats.org/officeDocument/2006/relationships/image" Target="../media/image424.png"/><Relationship Id="rId25" Type="http://schemas.openxmlformats.org/officeDocument/2006/relationships/image" Target="../media/image425.png"/><Relationship Id="rId26" Type="http://schemas.openxmlformats.org/officeDocument/2006/relationships/image" Target="../media/image426.png"/><Relationship Id="rId27" Type="http://schemas.openxmlformats.org/officeDocument/2006/relationships/image" Target="../media/image427.png"/><Relationship Id="rId28" Type="http://schemas.openxmlformats.org/officeDocument/2006/relationships/image" Target="../media/image428.png"/><Relationship Id="rId29" Type="http://schemas.openxmlformats.org/officeDocument/2006/relationships/image" Target="../media/image429.png"/><Relationship Id="rId30" Type="http://schemas.openxmlformats.org/officeDocument/2006/relationships/image" Target="../media/image430.png"/><Relationship Id="rId31" Type="http://schemas.openxmlformats.org/officeDocument/2006/relationships/image" Target="../media/image431.png"/><Relationship Id="rId32" Type="http://schemas.openxmlformats.org/officeDocument/2006/relationships/image" Target="../media/image432.png"/><Relationship Id="rId33" Type="http://schemas.openxmlformats.org/officeDocument/2006/relationships/image" Target="../media/image433.png"/><Relationship Id="rId34" Type="http://schemas.openxmlformats.org/officeDocument/2006/relationships/image" Target="../media/image434.png"/><Relationship Id="rId35" Type="http://schemas.openxmlformats.org/officeDocument/2006/relationships/image" Target="../media/image435.png"/><Relationship Id="rId36" Type="http://schemas.openxmlformats.org/officeDocument/2006/relationships/image" Target="../media/image436.png"/><Relationship Id="rId37" Type="http://schemas.openxmlformats.org/officeDocument/2006/relationships/image" Target="../media/image437.png"/><Relationship Id="rId38" Type="http://schemas.openxmlformats.org/officeDocument/2006/relationships/image" Target="../media/image438.png"/><Relationship Id="rId39" Type="http://schemas.openxmlformats.org/officeDocument/2006/relationships/image" Target="../media/image439.png"/><Relationship Id="rId40" Type="http://schemas.openxmlformats.org/officeDocument/2006/relationships/image" Target="../media/image440.png"/><Relationship Id="rId41" Type="http://schemas.openxmlformats.org/officeDocument/2006/relationships/image" Target="../media/image441.png"/><Relationship Id="rId42" Type="http://schemas.openxmlformats.org/officeDocument/2006/relationships/image" Target="../media/image442.png"/><Relationship Id="rId43" Type="http://schemas.openxmlformats.org/officeDocument/2006/relationships/image" Target="../media/image443.png"/><Relationship Id="rId44" Type="http://schemas.openxmlformats.org/officeDocument/2006/relationships/image" Target="../media/image444.png"/><Relationship Id="rId45" Type="http://schemas.openxmlformats.org/officeDocument/2006/relationships/image" Target="../media/image445.png"/><Relationship Id="rId46" Type="http://schemas.openxmlformats.org/officeDocument/2006/relationships/image" Target="../media/image446.png"/><Relationship Id="rId47" Type="http://schemas.openxmlformats.org/officeDocument/2006/relationships/image" Target="../media/image447.png"/><Relationship Id="rId48" Type="http://schemas.openxmlformats.org/officeDocument/2006/relationships/image" Target="../media/image448.png"/><Relationship Id="rId49" Type="http://schemas.openxmlformats.org/officeDocument/2006/relationships/image" Target="../media/image449.png"/><Relationship Id="rId50" Type="http://schemas.openxmlformats.org/officeDocument/2006/relationships/image" Target="../media/image450.png"/><Relationship Id="rId51" Type="http://schemas.openxmlformats.org/officeDocument/2006/relationships/image" Target="../media/image451.png"/><Relationship Id="rId52" Type="http://schemas.openxmlformats.org/officeDocument/2006/relationships/image" Target="../media/image12.png"/><Relationship Id="rId53" Type="http://schemas.openxmlformats.org/officeDocument/2006/relationships/image" Target="../media/image452.png"/><Relationship Id="rId54" Type="http://schemas.openxmlformats.org/officeDocument/2006/relationships/image" Target="../media/image453.png"/><Relationship Id="rId55" Type="http://schemas.openxmlformats.org/officeDocument/2006/relationships/image" Target="../media/image454.png"/><Relationship Id="rId56" Type="http://schemas.openxmlformats.org/officeDocument/2006/relationships/image" Target="../media/image455.png"/><Relationship Id="rId57" Type="http://schemas.openxmlformats.org/officeDocument/2006/relationships/image" Target="../media/image456.png"/><Relationship Id="rId58" Type="http://schemas.openxmlformats.org/officeDocument/2006/relationships/image" Target="../media/image457.png"/><Relationship Id="rId59" Type="http://schemas.openxmlformats.org/officeDocument/2006/relationships/image" Target="../media/image458.png"/><Relationship Id="rId60" Type="http://schemas.openxmlformats.org/officeDocument/2006/relationships/image" Target="../media/image459.png"/><Relationship Id="rId61" Type="http://schemas.openxmlformats.org/officeDocument/2006/relationships/image" Target="../media/image460.png"/><Relationship Id="rId62" Type="http://schemas.openxmlformats.org/officeDocument/2006/relationships/image" Target="../media/image461.png"/><Relationship Id="rId63" Type="http://schemas.openxmlformats.org/officeDocument/2006/relationships/image" Target="../media/image462.png"/><Relationship Id="rId64" Type="http://schemas.openxmlformats.org/officeDocument/2006/relationships/image" Target="../media/image463.png"/><Relationship Id="rId65" Type="http://schemas.openxmlformats.org/officeDocument/2006/relationships/image" Target="../media/image464.png"/><Relationship Id="rId66" Type="http://schemas.openxmlformats.org/officeDocument/2006/relationships/image" Target="../media/image465.png"/><Relationship Id="rId67" Type="http://schemas.openxmlformats.org/officeDocument/2006/relationships/image" Target="../media/image466.png"/><Relationship Id="rId68" Type="http://schemas.openxmlformats.org/officeDocument/2006/relationships/image" Target="../media/image467.png"/><Relationship Id="rId69" Type="http://schemas.openxmlformats.org/officeDocument/2006/relationships/image" Target="../media/image468.png"/><Relationship Id="rId70" Type="http://schemas.openxmlformats.org/officeDocument/2006/relationships/image" Target="../media/image469.png"/><Relationship Id="rId71" Type="http://schemas.openxmlformats.org/officeDocument/2006/relationships/image" Target="../media/image470.png"/><Relationship Id="rId72" Type="http://schemas.openxmlformats.org/officeDocument/2006/relationships/image" Target="../media/image471.png"/><Relationship Id="rId73" Type="http://schemas.openxmlformats.org/officeDocument/2006/relationships/image" Target="../media/image472.png"/><Relationship Id="rId74" Type="http://schemas.openxmlformats.org/officeDocument/2006/relationships/image" Target="../media/image473.png"/><Relationship Id="rId75" Type="http://schemas.openxmlformats.org/officeDocument/2006/relationships/image" Target="../media/image474.png"/><Relationship Id="rId76" Type="http://schemas.openxmlformats.org/officeDocument/2006/relationships/image" Target="../media/image475.png"/><Relationship Id="rId77" Type="http://schemas.openxmlformats.org/officeDocument/2006/relationships/image" Target="../media/image476.png"/><Relationship Id="rId78" Type="http://schemas.openxmlformats.org/officeDocument/2006/relationships/image" Target="../media/image477.png"/><Relationship Id="rId79" Type="http://schemas.openxmlformats.org/officeDocument/2006/relationships/image" Target="../media/image478.png"/><Relationship Id="rId80" Type="http://schemas.openxmlformats.org/officeDocument/2006/relationships/image" Target="../media/image479.png"/><Relationship Id="rId81" Type="http://schemas.openxmlformats.org/officeDocument/2006/relationships/image" Target="../media/image480.png"/><Relationship Id="rId82" Type="http://schemas.openxmlformats.org/officeDocument/2006/relationships/image" Target="../media/image481.png"/><Relationship Id="rId83" Type="http://schemas.openxmlformats.org/officeDocument/2006/relationships/image" Target="../media/image482.png"/><Relationship Id="rId84" Type="http://schemas.openxmlformats.org/officeDocument/2006/relationships/image" Target="../media/image483.png"/><Relationship Id="rId85" Type="http://schemas.openxmlformats.org/officeDocument/2006/relationships/image" Target="../media/image484.png"/><Relationship Id="rId86" Type="http://schemas.openxmlformats.org/officeDocument/2006/relationships/image" Target="../media/image485.png"/><Relationship Id="rId87" Type="http://schemas.openxmlformats.org/officeDocument/2006/relationships/image" Target="../media/image486.png"/><Relationship Id="rId88" Type="http://schemas.openxmlformats.org/officeDocument/2006/relationships/image" Target="../media/image487.png"/><Relationship Id="rId89" Type="http://schemas.openxmlformats.org/officeDocument/2006/relationships/image" Target="../media/image488.png"/><Relationship Id="rId90" Type="http://schemas.openxmlformats.org/officeDocument/2006/relationships/image" Target="../media/image489.png"/><Relationship Id="rId91" Type="http://schemas.openxmlformats.org/officeDocument/2006/relationships/image" Target="../media/image490.png"/><Relationship Id="rId92" Type="http://schemas.openxmlformats.org/officeDocument/2006/relationships/image" Target="../media/image49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eostrophic Adjustment"/>
          <p:cNvSpPr txBox="1"/>
          <p:nvPr>
            <p:ph type="ctrTitle"/>
          </p:nvPr>
        </p:nvSpPr>
        <p:spPr>
          <a:xfrm>
            <a:off x="556983" y="1975640"/>
            <a:ext cx="11890834" cy="1707299"/>
          </a:xfrm>
          <a:prstGeom prst="rect">
            <a:avLst/>
          </a:prstGeom>
        </p:spPr>
        <p:txBody>
          <a:bodyPr/>
          <a:lstStyle/>
          <a:p>
            <a:pPr/>
            <a:r>
              <a:t>Geostrophic Adjustment</a:t>
            </a:r>
          </a:p>
        </p:txBody>
      </p:sp>
      <p:sp>
        <p:nvSpPr>
          <p:cNvPr id="120" name="Energy Considerations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Energy Considerations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8" name="Drawing"/>
          <p:cNvGrpSpPr/>
          <p:nvPr/>
        </p:nvGrpSpPr>
        <p:grpSpPr>
          <a:xfrm>
            <a:off x="228955" y="43381"/>
            <a:ext cx="10479789" cy="9357644"/>
            <a:chOff x="-1319110" y="-523965"/>
            <a:chExt cx="10479787" cy="9357643"/>
          </a:xfrm>
        </p:grpSpPr>
        <p:pic>
          <p:nvPicPr>
            <p:cNvPr id="1132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44483" y="-53440"/>
              <a:ext cx="182893" cy="1698940"/>
            </a:xfrm>
            <a:prstGeom prst="rect">
              <a:avLst/>
            </a:prstGeom>
            <a:effectLst/>
          </p:spPr>
        </p:pic>
        <p:pic>
          <p:nvPicPr>
            <p:cNvPr id="1134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4186" y="237905"/>
              <a:ext cx="806939" cy="1448569"/>
            </a:xfrm>
            <a:prstGeom prst="rect">
              <a:avLst/>
            </a:prstGeom>
            <a:effectLst/>
          </p:spPr>
        </p:pic>
        <p:pic>
          <p:nvPicPr>
            <p:cNvPr id="1136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83236" y="493210"/>
              <a:ext cx="917709" cy="1181910"/>
            </a:xfrm>
            <a:prstGeom prst="rect">
              <a:avLst/>
            </a:prstGeom>
            <a:effectLst/>
          </p:spPr>
        </p:pic>
        <p:pic>
          <p:nvPicPr>
            <p:cNvPr id="1138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44873" y="812908"/>
              <a:ext cx="757808" cy="144502"/>
            </a:xfrm>
            <a:prstGeom prst="rect">
              <a:avLst/>
            </a:prstGeom>
            <a:effectLst/>
          </p:spPr>
        </p:pic>
        <p:pic>
          <p:nvPicPr>
            <p:cNvPr id="1140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792352" y="-160780"/>
              <a:ext cx="232105" cy="2176926"/>
            </a:xfrm>
            <a:prstGeom prst="rect">
              <a:avLst/>
            </a:prstGeom>
            <a:effectLst/>
          </p:spPr>
        </p:pic>
        <p:pic>
          <p:nvPicPr>
            <p:cNvPr id="1142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984774" y="1525106"/>
              <a:ext cx="569121" cy="988422"/>
            </a:xfrm>
            <a:prstGeom prst="rect">
              <a:avLst/>
            </a:prstGeom>
            <a:effectLst/>
          </p:spPr>
        </p:pic>
        <p:pic>
          <p:nvPicPr>
            <p:cNvPr id="1144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307247" y="521569"/>
              <a:ext cx="828893" cy="129880"/>
            </a:xfrm>
            <a:prstGeom prst="rect">
              <a:avLst/>
            </a:prstGeom>
            <a:effectLst/>
          </p:spPr>
        </p:pic>
        <p:pic>
          <p:nvPicPr>
            <p:cNvPr id="1146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316254" y="927921"/>
              <a:ext cx="758550" cy="83868"/>
            </a:xfrm>
            <a:prstGeom prst="rect">
              <a:avLst/>
            </a:prstGeom>
            <a:effectLst/>
          </p:spPr>
        </p:pic>
        <p:pic>
          <p:nvPicPr>
            <p:cNvPr id="1148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719282" y="-367779"/>
              <a:ext cx="198879" cy="1049898"/>
            </a:xfrm>
            <a:prstGeom prst="rect">
              <a:avLst/>
            </a:prstGeom>
            <a:effectLst/>
          </p:spPr>
        </p:pic>
        <p:pic>
          <p:nvPicPr>
            <p:cNvPr id="1150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105939" y="498568"/>
              <a:ext cx="1003898" cy="643558"/>
            </a:xfrm>
            <a:prstGeom prst="rect">
              <a:avLst/>
            </a:prstGeom>
            <a:effectLst/>
          </p:spPr>
        </p:pic>
        <p:pic>
          <p:nvPicPr>
            <p:cNvPr id="1152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527032" y="730748"/>
              <a:ext cx="874135" cy="1281641"/>
            </a:xfrm>
            <a:prstGeom prst="rect">
              <a:avLst/>
            </a:prstGeom>
            <a:effectLst/>
          </p:spPr>
        </p:pic>
        <p:pic>
          <p:nvPicPr>
            <p:cNvPr id="1154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470624" y="985917"/>
              <a:ext cx="94463" cy="88494"/>
            </a:xfrm>
            <a:prstGeom prst="rect">
              <a:avLst/>
            </a:prstGeom>
            <a:effectLst/>
          </p:spPr>
        </p:pic>
        <p:pic>
          <p:nvPicPr>
            <p:cNvPr id="1156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639307" y="2151021"/>
              <a:ext cx="87271" cy="87462"/>
            </a:xfrm>
            <a:prstGeom prst="rect">
              <a:avLst/>
            </a:prstGeom>
            <a:effectLst/>
          </p:spPr>
        </p:pic>
        <p:pic>
          <p:nvPicPr>
            <p:cNvPr id="1158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5691355" y="1155548"/>
              <a:ext cx="102844" cy="83882"/>
            </a:xfrm>
            <a:prstGeom prst="rect">
              <a:avLst/>
            </a:prstGeom>
            <a:effectLst/>
          </p:spPr>
        </p:pic>
        <p:pic>
          <p:nvPicPr>
            <p:cNvPr id="1160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417459" y="536679"/>
              <a:ext cx="76765" cy="76444"/>
            </a:xfrm>
            <a:prstGeom prst="rect">
              <a:avLst/>
            </a:prstGeom>
            <a:effectLst/>
          </p:spPr>
        </p:pic>
        <p:pic>
          <p:nvPicPr>
            <p:cNvPr id="1162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111222" y="450997"/>
              <a:ext cx="106860" cy="76706"/>
            </a:xfrm>
            <a:prstGeom prst="rect">
              <a:avLst/>
            </a:prstGeom>
            <a:effectLst/>
          </p:spPr>
        </p:pic>
        <p:pic>
          <p:nvPicPr>
            <p:cNvPr id="1164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4432302" y="690120"/>
              <a:ext cx="605894" cy="1625032"/>
            </a:xfrm>
            <a:prstGeom prst="rect">
              <a:avLst/>
            </a:prstGeom>
            <a:effectLst/>
          </p:spPr>
        </p:pic>
        <p:pic>
          <p:nvPicPr>
            <p:cNvPr id="1166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5240181" y="498390"/>
              <a:ext cx="409414" cy="1504977"/>
            </a:xfrm>
            <a:prstGeom prst="rect">
              <a:avLst/>
            </a:prstGeom>
            <a:effectLst/>
          </p:spPr>
        </p:pic>
        <p:pic>
          <p:nvPicPr>
            <p:cNvPr id="1168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5899023" y="172638"/>
              <a:ext cx="924876" cy="1092167"/>
            </a:xfrm>
            <a:prstGeom prst="rect">
              <a:avLst/>
            </a:prstGeom>
            <a:effectLst/>
          </p:spPr>
        </p:pic>
        <p:pic>
          <p:nvPicPr>
            <p:cNvPr id="1170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6617351" y="-228569"/>
              <a:ext cx="1067403" cy="2198713"/>
            </a:xfrm>
            <a:prstGeom prst="rect">
              <a:avLst/>
            </a:prstGeom>
            <a:effectLst/>
          </p:spPr>
        </p:pic>
        <p:pic>
          <p:nvPicPr>
            <p:cNvPr id="1172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7566234" y="1410922"/>
              <a:ext cx="436211" cy="776918"/>
            </a:xfrm>
            <a:prstGeom prst="rect">
              <a:avLst/>
            </a:prstGeom>
            <a:effectLst/>
          </p:spPr>
        </p:pic>
        <p:pic>
          <p:nvPicPr>
            <p:cNvPr id="1174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7754544" y="-523966"/>
              <a:ext cx="924725" cy="1160085"/>
            </a:xfrm>
            <a:prstGeom prst="rect">
              <a:avLst/>
            </a:prstGeom>
            <a:effectLst/>
          </p:spPr>
        </p:pic>
        <p:pic>
          <p:nvPicPr>
            <p:cNvPr id="1176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-792494" y="4193988"/>
              <a:ext cx="1535922" cy="1281538"/>
            </a:xfrm>
            <a:prstGeom prst="rect">
              <a:avLst/>
            </a:prstGeom>
            <a:effectLst/>
          </p:spPr>
        </p:pic>
        <p:pic>
          <p:nvPicPr>
            <p:cNvPr id="1178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714134" y="4216994"/>
              <a:ext cx="698668" cy="1613323"/>
            </a:xfrm>
            <a:prstGeom prst="rect">
              <a:avLst/>
            </a:prstGeom>
            <a:effectLst/>
          </p:spPr>
        </p:pic>
        <p:pic>
          <p:nvPicPr>
            <p:cNvPr id="1180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535301" y="4262595"/>
              <a:ext cx="910826" cy="1526256"/>
            </a:xfrm>
            <a:prstGeom prst="rect">
              <a:avLst/>
            </a:prstGeom>
            <a:effectLst/>
          </p:spPr>
        </p:pic>
        <p:pic>
          <p:nvPicPr>
            <p:cNvPr id="1182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534234" y="4830340"/>
              <a:ext cx="513219" cy="137544"/>
            </a:xfrm>
            <a:prstGeom prst="rect">
              <a:avLst/>
            </a:prstGeom>
            <a:effectLst/>
          </p:spPr>
        </p:pic>
        <p:pic>
          <p:nvPicPr>
            <p:cNvPr id="1184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2668929" y="4730672"/>
              <a:ext cx="697217" cy="106870"/>
            </a:xfrm>
            <a:prstGeom prst="rect">
              <a:avLst/>
            </a:prstGeom>
            <a:effectLst/>
          </p:spPr>
        </p:pic>
        <p:pic>
          <p:nvPicPr>
            <p:cNvPr id="1186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2477255" y="5029680"/>
              <a:ext cx="750886" cy="114538"/>
            </a:xfrm>
            <a:prstGeom prst="rect">
              <a:avLst/>
            </a:prstGeom>
            <a:effectLst/>
          </p:spPr>
        </p:pic>
        <p:pic>
          <p:nvPicPr>
            <p:cNvPr id="1188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3501630" y="4133266"/>
              <a:ext cx="913229" cy="1655606"/>
            </a:xfrm>
            <a:prstGeom prst="rect">
              <a:avLst/>
            </a:prstGeom>
            <a:effectLst/>
          </p:spPr>
        </p:pic>
        <p:pic>
          <p:nvPicPr>
            <p:cNvPr id="1190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4961308" y="4538997"/>
              <a:ext cx="674227" cy="951686"/>
            </a:xfrm>
            <a:prstGeom prst="rect">
              <a:avLst/>
            </a:prstGeom>
            <a:effectLst/>
          </p:spPr>
        </p:pic>
        <p:pic>
          <p:nvPicPr>
            <p:cNvPr id="1192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4777302" y="4469994"/>
              <a:ext cx="781560" cy="1118901"/>
            </a:xfrm>
            <a:prstGeom prst="rect">
              <a:avLst/>
            </a:prstGeom>
            <a:effectLst/>
          </p:spPr>
        </p:pic>
        <p:pic>
          <p:nvPicPr>
            <p:cNvPr id="1194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6977927" y="3810653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196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6004002" y="3704873"/>
              <a:ext cx="845815" cy="1737141"/>
            </a:xfrm>
            <a:prstGeom prst="rect">
              <a:avLst/>
            </a:prstGeom>
            <a:effectLst/>
          </p:spPr>
        </p:pic>
        <p:pic>
          <p:nvPicPr>
            <p:cNvPr id="1198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6948240" y="3744118"/>
              <a:ext cx="811010" cy="1676111"/>
            </a:xfrm>
            <a:prstGeom prst="rect">
              <a:avLst/>
            </a:prstGeom>
            <a:effectLst/>
          </p:spPr>
        </p:pic>
        <p:pic>
          <p:nvPicPr>
            <p:cNvPr id="1200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6770677" y="4492992"/>
              <a:ext cx="421224" cy="109930"/>
            </a:xfrm>
            <a:prstGeom prst="rect">
              <a:avLst/>
            </a:prstGeom>
            <a:effectLst/>
          </p:spPr>
        </p:pic>
        <p:pic>
          <p:nvPicPr>
            <p:cNvPr id="1202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7867046" y="2905965"/>
              <a:ext cx="109424" cy="2782596"/>
            </a:xfrm>
            <a:prstGeom prst="rect">
              <a:avLst/>
            </a:prstGeom>
            <a:effectLst/>
          </p:spPr>
        </p:pic>
        <p:pic>
          <p:nvPicPr>
            <p:cNvPr id="1204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7920706" y="5676958"/>
              <a:ext cx="683701" cy="1478307"/>
            </a:xfrm>
            <a:prstGeom prst="rect">
              <a:avLst/>
            </a:prstGeom>
            <a:effectLst/>
          </p:spPr>
        </p:pic>
        <p:pic>
          <p:nvPicPr>
            <p:cNvPr id="1206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-405474" y="7000055"/>
              <a:ext cx="681147" cy="1318008"/>
            </a:xfrm>
            <a:prstGeom prst="rect">
              <a:avLst/>
            </a:prstGeom>
            <a:effectLst/>
          </p:spPr>
        </p:pic>
        <p:pic>
          <p:nvPicPr>
            <p:cNvPr id="1208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436409" y="7575069"/>
              <a:ext cx="272067" cy="597829"/>
            </a:xfrm>
            <a:prstGeom prst="rect">
              <a:avLst/>
            </a:prstGeom>
            <a:effectLst/>
          </p:spPr>
        </p:pic>
        <p:pic>
          <p:nvPicPr>
            <p:cNvPr id="1210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721543" y="6770044"/>
              <a:ext cx="329225" cy="1208429"/>
            </a:xfrm>
            <a:prstGeom prst="rect">
              <a:avLst/>
            </a:prstGeom>
            <a:effectLst/>
          </p:spPr>
        </p:pic>
        <p:pic>
          <p:nvPicPr>
            <p:cNvPr id="1212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529877" y="7291389"/>
              <a:ext cx="720229" cy="198883"/>
            </a:xfrm>
            <a:prstGeom prst="rect">
              <a:avLst/>
            </a:prstGeom>
            <a:effectLst/>
          </p:spPr>
        </p:pic>
        <p:pic>
          <p:nvPicPr>
            <p:cNvPr id="1214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089553" y="7432587"/>
              <a:ext cx="704899" cy="640687"/>
            </a:xfrm>
            <a:prstGeom prst="rect">
              <a:avLst/>
            </a:prstGeom>
            <a:effectLst/>
          </p:spPr>
        </p:pic>
        <p:pic>
          <p:nvPicPr>
            <p:cNvPr id="1216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2025149" y="7682407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218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940813" y="7099727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220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2982138" y="7384075"/>
              <a:ext cx="790356" cy="896876"/>
            </a:xfrm>
            <a:prstGeom prst="rect">
              <a:avLst/>
            </a:prstGeom>
            <a:effectLst/>
          </p:spPr>
        </p:pic>
        <p:pic>
          <p:nvPicPr>
            <p:cNvPr id="1222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3474453" y="6583458"/>
              <a:ext cx="612376" cy="722809"/>
            </a:xfrm>
            <a:prstGeom prst="rect">
              <a:avLst/>
            </a:prstGeom>
            <a:effectLst/>
          </p:spPr>
        </p:pic>
        <p:pic>
          <p:nvPicPr>
            <p:cNvPr id="1224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4102627" y="7513736"/>
              <a:ext cx="597547" cy="83868"/>
            </a:xfrm>
            <a:prstGeom prst="rect">
              <a:avLst/>
            </a:prstGeom>
            <a:effectLst/>
          </p:spPr>
        </p:pic>
        <p:pic>
          <p:nvPicPr>
            <p:cNvPr id="1226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4140962" y="7766742"/>
              <a:ext cx="635881" cy="91535"/>
            </a:xfrm>
            <a:prstGeom prst="rect">
              <a:avLst/>
            </a:prstGeom>
            <a:effectLst/>
          </p:spPr>
        </p:pic>
        <p:pic>
          <p:nvPicPr>
            <p:cNvPr id="1228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5129976" y="7146294"/>
              <a:ext cx="582221" cy="1160770"/>
            </a:xfrm>
            <a:prstGeom prst="rect">
              <a:avLst/>
            </a:prstGeom>
            <a:effectLst/>
          </p:spPr>
        </p:pic>
        <p:pic>
          <p:nvPicPr>
            <p:cNvPr id="1230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5957374" y="6532379"/>
              <a:ext cx="168840" cy="1310572"/>
            </a:xfrm>
            <a:prstGeom prst="rect">
              <a:avLst/>
            </a:prstGeom>
            <a:effectLst/>
          </p:spPr>
        </p:pic>
        <p:pic>
          <p:nvPicPr>
            <p:cNvPr id="1232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5766323" y="6448045"/>
              <a:ext cx="772040" cy="1319920"/>
            </a:xfrm>
            <a:prstGeom prst="rect">
              <a:avLst/>
            </a:prstGeom>
            <a:effectLst/>
          </p:spPr>
        </p:pic>
        <p:pic>
          <p:nvPicPr>
            <p:cNvPr id="1234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6395006" y="6770043"/>
              <a:ext cx="758566" cy="1502250"/>
            </a:xfrm>
            <a:prstGeom prst="rect">
              <a:avLst/>
            </a:prstGeom>
            <a:effectLst/>
          </p:spPr>
        </p:pic>
        <p:pic>
          <p:nvPicPr>
            <p:cNvPr id="1236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7078109" y="7616754"/>
              <a:ext cx="681142" cy="1061875"/>
            </a:xfrm>
            <a:prstGeom prst="rect">
              <a:avLst/>
            </a:prstGeom>
            <a:effectLst/>
          </p:spPr>
        </p:pic>
        <p:pic>
          <p:nvPicPr>
            <p:cNvPr id="1238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6755351" y="8157748"/>
              <a:ext cx="697218" cy="95235"/>
            </a:xfrm>
            <a:prstGeom prst="rect">
              <a:avLst/>
            </a:prstGeom>
            <a:effectLst/>
          </p:spPr>
        </p:pic>
        <p:pic>
          <p:nvPicPr>
            <p:cNvPr id="1240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7662335" y="7391067"/>
              <a:ext cx="656596" cy="919562"/>
            </a:xfrm>
            <a:prstGeom prst="rect">
              <a:avLst/>
            </a:prstGeom>
            <a:effectLst/>
          </p:spPr>
        </p:pic>
        <p:pic>
          <p:nvPicPr>
            <p:cNvPr id="1242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-1319111" y="6179707"/>
              <a:ext cx="1472857" cy="2498929"/>
            </a:xfrm>
            <a:prstGeom prst="rect">
              <a:avLst/>
            </a:prstGeom>
            <a:effectLst/>
          </p:spPr>
        </p:pic>
        <p:pic>
          <p:nvPicPr>
            <p:cNvPr id="1244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8610730" y="5702950"/>
              <a:ext cx="141165" cy="77613"/>
            </a:xfrm>
            <a:prstGeom prst="rect">
              <a:avLst/>
            </a:prstGeom>
            <a:effectLst/>
          </p:spPr>
        </p:pic>
        <p:pic>
          <p:nvPicPr>
            <p:cNvPr id="1246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7468360" y="6486370"/>
              <a:ext cx="1692318" cy="234730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6" name="Drawing"/>
          <p:cNvGrpSpPr/>
          <p:nvPr/>
        </p:nvGrpSpPr>
        <p:grpSpPr>
          <a:xfrm>
            <a:off x="620777" y="207236"/>
            <a:ext cx="11556168" cy="8743301"/>
            <a:chOff x="-1118960" y="-436777"/>
            <a:chExt cx="11556167" cy="8743299"/>
          </a:xfrm>
        </p:grpSpPr>
        <p:pic>
          <p:nvPicPr>
            <p:cNvPr id="1250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7467" y="-38102"/>
              <a:ext cx="260215" cy="1241570"/>
            </a:xfrm>
            <a:prstGeom prst="rect">
              <a:avLst/>
            </a:prstGeom>
            <a:effectLst/>
          </p:spPr>
        </p:pic>
        <p:pic>
          <p:nvPicPr>
            <p:cNvPr id="1252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942162" y="-235796"/>
              <a:ext cx="1318243" cy="350569"/>
            </a:xfrm>
            <a:prstGeom prst="rect">
              <a:avLst/>
            </a:prstGeom>
            <a:effectLst/>
          </p:spPr>
        </p:pic>
        <p:pic>
          <p:nvPicPr>
            <p:cNvPr id="1254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68868" y="447740"/>
              <a:ext cx="1870251" cy="675789"/>
            </a:xfrm>
            <a:prstGeom prst="rect">
              <a:avLst/>
            </a:prstGeom>
            <a:effectLst/>
          </p:spPr>
        </p:pic>
        <p:pic>
          <p:nvPicPr>
            <p:cNvPr id="1256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332502" y="375909"/>
              <a:ext cx="472686" cy="549669"/>
            </a:xfrm>
            <a:prstGeom prst="rect">
              <a:avLst/>
            </a:prstGeom>
            <a:effectLst/>
          </p:spPr>
        </p:pic>
        <p:pic>
          <p:nvPicPr>
            <p:cNvPr id="1258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013933" y="306904"/>
              <a:ext cx="160545" cy="769385"/>
            </a:xfrm>
            <a:prstGeom prst="rect">
              <a:avLst/>
            </a:prstGeom>
            <a:effectLst/>
          </p:spPr>
        </p:pic>
        <p:pic>
          <p:nvPicPr>
            <p:cNvPr id="1260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814592" y="46224"/>
              <a:ext cx="313890" cy="108278"/>
            </a:xfrm>
            <a:prstGeom prst="rect">
              <a:avLst/>
            </a:prstGeom>
            <a:effectLst/>
          </p:spPr>
        </p:pic>
        <p:pic>
          <p:nvPicPr>
            <p:cNvPr id="1262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185011" y="287192"/>
              <a:ext cx="1331163" cy="962274"/>
            </a:xfrm>
            <a:prstGeom prst="rect">
              <a:avLst/>
            </a:prstGeom>
            <a:effectLst/>
          </p:spPr>
        </p:pic>
        <p:pic>
          <p:nvPicPr>
            <p:cNvPr id="1264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439967" y="-436778"/>
              <a:ext cx="183549" cy="1542231"/>
            </a:xfrm>
            <a:prstGeom prst="rect">
              <a:avLst/>
            </a:prstGeom>
            <a:effectLst/>
          </p:spPr>
        </p:pic>
        <p:pic>
          <p:nvPicPr>
            <p:cNvPr id="1266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726946" y="138231"/>
              <a:ext cx="1302902" cy="288323"/>
            </a:xfrm>
            <a:prstGeom prst="rect">
              <a:avLst/>
            </a:prstGeom>
            <a:effectLst/>
          </p:spPr>
        </p:pic>
        <p:pic>
          <p:nvPicPr>
            <p:cNvPr id="1268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708299" y="337569"/>
              <a:ext cx="766231" cy="685157"/>
            </a:xfrm>
            <a:prstGeom prst="rect">
              <a:avLst/>
            </a:prstGeom>
            <a:effectLst/>
          </p:spPr>
        </p:pic>
        <p:pic>
          <p:nvPicPr>
            <p:cNvPr id="1270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-1095489" y="1748273"/>
              <a:ext cx="634633" cy="1192264"/>
            </a:xfrm>
            <a:prstGeom prst="rect">
              <a:avLst/>
            </a:prstGeom>
            <a:effectLst/>
          </p:spPr>
        </p:pic>
        <p:pic>
          <p:nvPicPr>
            <p:cNvPr id="1272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-741729" y="1376132"/>
              <a:ext cx="688470" cy="687471"/>
            </a:xfrm>
            <a:prstGeom prst="rect">
              <a:avLst/>
            </a:prstGeom>
            <a:effectLst/>
          </p:spPr>
        </p:pic>
        <p:pic>
          <p:nvPicPr>
            <p:cNvPr id="1274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-236805" y="1946611"/>
              <a:ext cx="950231" cy="1089143"/>
            </a:xfrm>
            <a:prstGeom prst="rect">
              <a:avLst/>
            </a:prstGeom>
            <a:effectLst/>
          </p:spPr>
        </p:pic>
        <p:pic>
          <p:nvPicPr>
            <p:cNvPr id="1276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821218" y="1602600"/>
              <a:ext cx="109910" cy="781554"/>
            </a:xfrm>
            <a:prstGeom prst="rect">
              <a:avLst/>
            </a:prstGeom>
            <a:effectLst/>
          </p:spPr>
        </p:pic>
        <p:pic>
          <p:nvPicPr>
            <p:cNvPr id="1278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-1118961" y="3266307"/>
              <a:ext cx="1970381" cy="1149076"/>
            </a:xfrm>
            <a:prstGeom prst="rect">
              <a:avLst/>
            </a:prstGeom>
            <a:effectLst/>
          </p:spPr>
        </p:pic>
        <p:pic>
          <p:nvPicPr>
            <p:cNvPr id="1280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-52800" y="3441006"/>
              <a:ext cx="651225" cy="913535"/>
            </a:xfrm>
            <a:prstGeom prst="rect">
              <a:avLst/>
            </a:prstGeom>
            <a:effectLst/>
          </p:spPr>
        </p:pic>
        <p:pic>
          <p:nvPicPr>
            <p:cNvPr id="1282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-213812" y="3710975"/>
              <a:ext cx="919564" cy="198881"/>
            </a:xfrm>
            <a:prstGeom prst="rect">
              <a:avLst/>
            </a:prstGeom>
            <a:effectLst/>
          </p:spPr>
        </p:pic>
        <p:pic>
          <p:nvPicPr>
            <p:cNvPr id="1284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652134" y="3268863"/>
              <a:ext cx="620972" cy="592682"/>
            </a:xfrm>
            <a:prstGeom prst="rect">
              <a:avLst/>
            </a:prstGeom>
            <a:effectLst/>
          </p:spPr>
        </p:pic>
        <p:pic>
          <p:nvPicPr>
            <p:cNvPr id="1286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442232" y="2898296"/>
              <a:ext cx="934890" cy="298542"/>
            </a:xfrm>
            <a:prstGeom prst="rect">
              <a:avLst/>
            </a:prstGeom>
            <a:effectLst/>
          </p:spPr>
        </p:pic>
        <p:pic>
          <p:nvPicPr>
            <p:cNvPr id="1288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2569866" y="2667616"/>
              <a:ext cx="1095292" cy="909147"/>
            </a:xfrm>
            <a:prstGeom prst="rect">
              <a:avLst/>
            </a:prstGeom>
            <a:effectLst/>
          </p:spPr>
        </p:pic>
        <p:pic>
          <p:nvPicPr>
            <p:cNvPr id="1290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2884365" y="1562234"/>
              <a:ext cx="934124" cy="897134"/>
            </a:xfrm>
            <a:prstGeom prst="rect">
              <a:avLst/>
            </a:prstGeom>
            <a:effectLst/>
          </p:spPr>
        </p:pic>
        <p:pic>
          <p:nvPicPr>
            <p:cNvPr id="1292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3680312" y="2192939"/>
              <a:ext cx="1219210" cy="1593591"/>
            </a:xfrm>
            <a:prstGeom prst="rect">
              <a:avLst/>
            </a:prstGeom>
            <a:effectLst/>
          </p:spPr>
        </p:pic>
        <p:pic>
          <p:nvPicPr>
            <p:cNvPr id="1294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4750941" y="1609775"/>
              <a:ext cx="663743" cy="849699"/>
            </a:xfrm>
            <a:prstGeom prst="rect">
              <a:avLst/>
            </a:prstGeom>
            <a:effectLst/>
          </p:spPr>
        </p:pic>
        <p:pic>
          <p:nvPicPr>
            <p:cNvPr id="1296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5191310" y="2146870"/>
              <a:ext cx="888899" cy="1557911"/>
            </a:xfrm>
            <a:prstGeom prst="rect">
              <a:avLst/>
            </a:prstGeom>
            <a:effectLst/>
          </p:spPr>
        </p:pic>
        <p:pic>
          <p:nvPicPr>
            <p:cNvPr id="1298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6303010" y="2008937"/>
              <a:ext cx="390551" cy="850561"/>
            </a:xfrm>
            <a:prstGeom prst="rect">
              <a:avLst/>
            </a:prstGeom>
            <a:effectLst/>
          </p:spPr>
        </p:pic>
        <p:pic>
          <p:nvPicPr>
            <p:cNvPr id="1300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6787673" y="2399954"/>
              <a:ext cx="128217" cy="910679"/>
            </a:xfrm>
            <a:prstGeom prst="rect">
              <a:avLst/>
            </a:prstGeom>
            <a:effectLst/>
          </p:spPr>
        </p:pic>
        <p:pic>
          <p:nvPicPr>
            <p:cNvPr id="1302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6525342" y="2898299"/>
              <a:ext cx="543886" cy="114542"/>
            </a:xfrm>
            <a:prstGeom prst="rect">
              <a:avLst/>
            </a:prstGeom>
            <a:effectLst/>
          </p:spPr>
        </p:pic>
        <p:pic>
          <p:nvPicPr>
            <p:cNvPr id="1304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7616413" y="1986936"/>
              <a:ext cx="848180" cy="1324906"/>
            </a:xfrm>
            <a:prstGeom prst="rect">
              <a:avLst/>
            </a:prstGeom>
            <a:effectLst/>
          </p:spPr>
        </p:pic>
        <p:pic>
          <p:nvPicPr>
            <p:cNvPr id="1306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7269025" y="2691286"/>
              <a:ext cx="789225" cy="168212"/>
            </a:xfrm>
            <a:prstGeom prst="rect">
              <a:avLst/>
            </a:prstGeom>
            <a:effectLst/>
          </p:spPr>
        </p:pic>
        <p:pic>
          <p:nvPicPr>
            <p:cNvPr id="1308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8001778" y="1115372"/>
              <a:ext cx="731157" cy="893110"/>
            </a:xfrm>
            <a:prstGeom prst="rect">
              <a:avLst/>
            </a:prstGeom>
            <a:effectLst/>
          </p:spPr>
        </p:pic>
        <p:pic>
          <p:nvPicPr>
            <p:cNvPr id="1310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8173718" y="2125835"/>
              <a:ext cx="771013" cy="1432117"/>
            </a:xfrm>
            <a:prstGeom prst="rect">
              <a:avLst/>
            </a:prstGeom>
            <a:effectLst/>
          </p:spPr>
        </p:pic>
        <p:pic>
          <p:nvPicPr>
            <p:cNvPr id="1312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9147407" y="1863266"/>
              <a:ext cx="206549" cy="888897"/>
            </a:xfrm>
            <a:prstGeom prst="rect">
              <a:avLst/>
            </a:prstGeom>
            <a:effectLst/>
          </p:spPr>
        </p:pic>
        <p:pic>
          <p:nvPicPr>
            <p:cNvPr id="1314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690879" y="5360559"/>
              <a:ext cx="1402570" cy="113336"/>
            </a:xfrm>
            <a:prstGeom prst="rect">
              <a:avLst/>
            </a:prstGeom>
            <a:effectLst/>
          </p:spPr>
        </p:pic>
        <p:pic>
          <p:nvPicPr>
            <p:cNvPr id="1316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062612" y="5667984"/>
              <a:ext cx="923502" cy="104302"/>
            </a:xfrm>
            <a:prstGeom prst="rect">
              <a:avLst/>
            </a:prstGeom>
            <a:effectLst/>
          </p:spPr>
        </p:pic>
        <p:pic>
          <p:nvPicPr>
            <p:cNvPr id="1318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2216578" y="4983672"/>
              <a:ext cx="881228" cy="269890"/>
            </a:xfrm>
            <a:prstGeom prst="rect">
              <a:avLst/>
            </a:prstGeom>
            <a:effectLst/>
          </p:spPr>
        </p:pic>
        <p:pic>
          <p:nvPicPr>
            <p:cNvPr id="1320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3550557" y="4468333"/>
              <a:ext cx="743284" cy="1488571"/>
            </a:xfrm>
            <a:prstGeom prst="rect">
              <a:avLst/>
            </a:prstGeom>
            <a:effectLst/>
          </p:spPr>
        </p:pic>
        <p:pic>
          <p:nvPicPr>
            <p:cNvPr id="1322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3276338" y="5098676"/>
              <a:ext cx="611152" cy="175877"/>
            </a:xfrm>
            <a:prstGeom prst="rect">
              <a:avLst/>
            </a:prstGeom>
            <a:effectLst/>
          </p:spPr>
        </p:pic>
        <p:pic>
          <p:nvPicPr>
            <p:cNvPr id="1324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3987615" y="4847827"/>
              <a:ext cx="723789" cy="1224086"/>
            </a:xfrm>
            <a:prstGeom prst="rect">
              <a:avLst/>
            </a:prstGeom>
            <a:effectLst/>
          </p:spPr>
        </p:pic>
        <p:pic>
          <p:nvPicPr>
            <p:cNvPr id="1326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4692974" y="5673694"/>
              <a:ext cx="287440" cy="597009"/>
            </a:xfrm>
            <a:prstGeom prst="rect">
              <a:avLst/>
            </a:prstGeom>
            <a:effectLst/>
          </p:spPr>
        </p:pic>
        <p:pic>
          <p:nvPicPr>
            <p:cNvPr id="1328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5166369" y="4791999"/>
              <a:ext cx="345587" cy="780322"/>
            </a:xfrm>
            <a:prstGeom prst="rect">
              <a:avLst/>
            </a:prstGeom>
            <a:effectLst/>
          </p:spPr>
        </p:pic>
        <p:pic>
          <p:nvPicPr>
            <p:cNvPr id="1330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5535780" y="4968902"/>
              <a:ext cx="550741" cy="1164341"/>
            </a:xfrm>
            <a:prstGeom prst="rect">
              <a:avLst/>
            </a:prstGeom>
            <a:effectLst/>
          </p:spPr>
        </p:pic>
        <p:pic>
          <p:nvPicPr>
            <p:cNvPr id="1332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6212297" y="4761338"/>
              <a:ext cx="496590" cy="819243"/>
            </a:xfrm>
            <a:prstGeom prst="rect">
              <a:avLst/>
            </a:prstGeom>
            <a:effectLst/>
          </p:spPr>
        </p:pic>
        <p:pic>
          <p:nvPicPr>
            <p:cNvPr id="1334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6697828" y="4523659"/>
              <a:ext cx="532403" cy="953836"/>
            </a:xfrm>
            <a:prstGeom prst="rect">
              <a:avLst/>
            </a:prstGeom>
            <a:effectLst/>
          </p:spPr>
        </p:pic>
        <p:pic>
          <p:nvPicPr>
            <p:cNvPr id="1336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6962351" y="4725562"/>
              <a:ext cx="766226" cy="649969"/>
            </a:xfrm>
            <a:prstGeom prst="rect">
              <a:avLst/>
            </a:prstGeom>
            <a:effectLst/>
          </p:spPr>
        </p:pic>
        <p:pic>
          <p:nvPicPr>
            <p:cNvPr id="1338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7169357" y="4738335"/>
              <a:ext cx="436556" cy="704895"/>
            </a:xfrm>
            <a:prstGeom prst="rect">
              <a:avLst/>
            </a:prstGeom>
            <a:effectLst/>
          </p:spPr>
        </p:pic>
        <p:pic>
          <p:nvPicPr>
            <p:cNvPr id="1340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7384026" y="4094316"/>
              <a:ext cx="336884" cy="1647914"/>
            </a:xfrm>
            <a:prstGeom prst="rect">
              <a:avLst/>
            </a:prstGeom>
            <a:effectLst/>
          </p:spPr>
        </p:pic>
        <p:pic>
          <p:nvPicPr>
            <p:cNvPr id="1342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85101" y="6437169"/>
              <a:ext cx="394501" cy="499679"/>
            </a:xfrm>
            <a:prstGeom prst="rect">
              <a:avLst/>
            </a:prstGeom>
            <a:effectLst/>
          </p:spPr>
        </p:pic>
        <p:pic>
          <p:nvPicPr>
            <p:cNvPr id="1344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637208" y="6408619"/>
              <a:ext cx="658893" cy="503261"/>
            </a:xfrm>
            <a:prstGeom prst="rect">
              <a:avLst/>
            </a:prstGeom>
            <a:effectLst/>
          </p:spPr>
        </p:pic>
        <p:pic>
          <p:nvPicPr>
            <p:cNvPr id="1346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1125695" y="7426783"/>
              <a:ext cx="1036755" cy="201491"/>
            </a:xfrm>
            <a:prstGeom prst="rect">
              <a:avLst/>
            </a:prstGeom>
            <a:effectLst/>
          </p:spPr>
        </p:pic>
        <p:pic>
          <p:nvPicPr>
            <p:cNvPr id="1348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1265896" y="7851078"/>
              <a:ext cx="934888" cy="137537"/>
            </a:xfrm>
            <a:prstGeom prst="rect">
              <a:avLst/>
            </a:prstGeom>
            <a:effectLst/>
          </p:spPr>
        </p:pic>
        <p:pic>
          <p:nvPicPr>
            <p:cNvPr id="1350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2644906" y="7406395"/>
              <a:ext cx="751907" cy="114543"/>
            </a:xfrm>
            <a:prstGeom prst="rect">
              <a:avLst/>
            </a:prstGeom>
            <a:effectLst/>
          </p:spPr>
        </p:pic>
        <p:pic>
          <p:nvPicPr>
            <p:cNvPr id="1352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3914431" y="6739988"/>
              <a:ext cx="969749" cy="1455635"/>
            </a:xfrm>
            <a:prstGeom prst="rect">
              <a:avLst/>
            </a:prstGeom>
            <a:effectLst/>
          </p:spPr>
        </p:pic>
        <p:pic>
          <p:nvPicPr>
            <p:cNvPr id="1354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3657951" y="7337400"/>
              <a:ext cx="666553" cy="198875"/>
            </a:xfrm>
            <a:prstGeom prst="rect">
              <a:avLst/>
            </a:prstGeom>
            <a:effectLst/>
          </p:spPr>
        </p:pic>
        <p:pic>
          <p:nvPicPr>
            <p:cNvPr id="1356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4853978" y="6647377"/>
              <a:ext cx="160542" cy="1548241"/>
            </a:xfrm>
            <a:prstGeom prst="rect">
              <a:avLst/>
            </a:prstGeom>
            <a:effectLst/>
          </p:spPr>
        </p:pic>
        <p:pic>
          <p:nvPicPr>
            <p:cNvPr id="1358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5335464" y="6440379"/>
              <a:ext cx="105838" cy="1628422"/>
            </a:xfrm>
            <a:prstGeom prst="rect">
              <a:avLst/>
            </a:prstGeom>
            <a:effectLst/>
          </p:spPr>
        </p:pic>
        <p:pic>
          <p:nvPicPr>
            <p:cNvPr id="1360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4784968" y="7444727"/>
              <a:ext cx="490219" cy="109919"/>
            </a:xfrm>
            <a:prstGeom prst="rect">
              <a:avLst/>
            </a:prstGeom>
            <a:effectLst/>
          </p:spPr>
        </p:pic>
        <p:pic>
          <p:nvPicPr>
            <p:cNvPr id="1362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5628326" y="6292913"/>
              <a:ext cx="635886" cy="959686"/>
            </a:xfrm>
            <a:prstGeom prst="rect">
              <a:avLst/>
            </a:prstGeom>
            <a:effectLst/>
          </p:spPr>
        </p:pic>
        <p:pic>
          <p:nvPicPr>
            <p:cNvPr id="1364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5941258" y="6492168"/>
              <a:ext cx="1292684" cy="1681988"/>
            </a:xfrm>
            <a:prstGeom prst="rect">
              <a:avLst/>
            </a:prstGeom>
            <a:effectLst/>
          </p:spPr>
        </p:pic>
        <p:pic>
          <p:nvPicPr>
            <p:cNvPr id="1366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6632682" y="7598068"/>
              <a:ext cx="344554" cy="628228"/>
            </a:xfrm>
            <a:prstGeom prst="rect">
              <a:avLst/>
            </a:prstGeom>
            <a:effectLst/>
          </p:spPr>
        </p:pic>
        <p:pic>
          <p:nvPicPr>
            <p:cNvPr id="1368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7261358" y="6279369"/>
              <a:ext cx="198885" cy="720230"/>
            </a:xfrm>
            <a:prstGeom prst="rect">
              <a:avLst/>
            </a:prstGeom>
            <a:effectLst/>
          </p:spPr>
        </p:pic>
        <p:pic>
          <p:nvPicPr>
            <p:cNvPr id="1370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7414696" y="6279369"/>
              <a:ext cx="628227" cy="1555914"/>
            </a:xfrm>
            <a:prstGeom prst="rect">
              <a:avLst/>
            </a:prstGeom>
            <a:effectLst/>
          </p:spPr>
        </p:pic>
        <p:pic>
          <p:nvPicPr>
            <p:cNvPr id="1372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7583363" y="6946139"/>
              <a:ext cx="582223" cy="689800"/>
            </a:xfrm>
            <a:prstGeom prst="rect">
              <a:avLst/>
            </a:prstGeom>
            <a:effectLst/>
          </p:spPr>
        </p:pic>
        <p:pic>
          <p:nvPicPr>
            <p:cNvPr id="1374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7905381" y="6946381"/>
              <a:ext cx="375217" cy="735559"/>
            </a:xfrm>
            <a:prstGeom prst="rect">
              <a:avLst/>
            </a:prstGeom>
            <a:effectLst/>
          </p:spPr>
        </p:pic>
        <p:pic>
          <p:nvPicPr>
            <p:cNvPr id="1376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8127714" y="7651740"/>
              <a:ext cx="290877" cy="621805"/>
            </a:xfrm>
            <a:prstGeom prst="rect">
              <a:avLst/>
            </a:prstGeom>
            <a:effectLst/>
          </p:spPr>
        </p:pic>
        <p:pic>
          <p:nvPicPr>
            <p:cNvPr id="1378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8288722" y="6786909"/>
              <a:ext cx="792579" cy="1519614"/>
            </a:xfrm>
            <a:prstGeom prst="rect">
              <a:avLst/>
            </a:prstGeom>
            <a:effectLst/>
          </p:spPr>
        </p:pic>
        <p:pic>
          <p:nvPicPr>
            <p:cNvPr id="1380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9132074" y="7115059"/>
              <a:ext cx="191896" cy="1118894"/>
            </a:xfrm>
            <a:prstGeom prst="rect">
              <a:avLst/>
            </a:prstGeom>
            <a:effectLst/>
          </p:spPr>
        </p:pic>
        <p:pic>
          <p:nvPicPr>
            <p:cNvPr id="1382" name="Line" descr="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9530750" y="6586041"/>
              <a:ext cx="436550" cy="763435"/>
            </a:xfrm>
            <a:prstGeom prst="rect">
              <a:avLst/>
            </a:prstGeom>
            <a:effectLst/>
          </p:spPr>
        </p:pic>
        <p:pic>
          <p:nvPicPr>
            <p:cNvPr id="1384" name="Line" descr="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9806754" y="5880699"/>
              <a:ext cx="630453" cy="236092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0" name="Drawing"/>
          <p:cNvGrpSpPr/>
          <p:nvPr/>
        </p:nvGrpSpPr>
        <p:grpSpPr>
          <a:xfrm>
            <a:off x="398909" y="546587"/>
            <a:ext cx="12493561" cy="8162714"/>
            <a:chOff x="-2023176" y="-465435"/>
            <a:chExt cx="12493559" cy="8162712"/>
          </a:xfrm>
        </p:grpSpPr>
        <p:pic>
          <p:nvPicPr>
            <p:cNvPr id="1388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006638" y="-398214"/>
              <a:ext cx="1566728" cy="1562639"/>
            </a:xfrm>
            <a:prstGeom prst="rect">
              <a:avLst/>
            </a:prstGeom>
            <a:effectLst/>
          </p:spPr>
        </p:pic>
        <p:pic>
          <p:nvPicPr>
            <p:cNvPr id="1390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82804" y="427474"/>
              <a:ext cx="490210" cy="154972"/>
            </a:xfrm>
            <a:prstGeom prst="rect">
              <a:avLst/>
            </a:prstGeom>
            <a:effectLst/>
          </p:spPr>
        </p:pic>
        <p:pic>
          <p:nvPicPr>
            <p:cNvPr id="1392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84864" y="454062"/>
              <a:ext cx="1456250" cy="790605"/>
            </a:xfrm>
            <a:prstGeom prst="rect">
              <a:avLst/>
            </a:prstGeom>
            <a:effectLst/>
          </p:spPr>
        </p:pic>
        <p:pic>
          <p:nvPicPr>
            <p:cNvPr id="1394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334890" y="-329440"/>
              <a:ext cx="2613943" cy="1615978"/>
            </a:xfrm>
            <a:prstGeom prst="rect">
              <a:avLst/>
            </a:prstGeom>
            <a:effectLst/>
          </p:spPr>
        </p:pic>
        <p:pic>
          <p:nvPicPr>
            <p:cNvPr id="1396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214889" y="375906"/>
              <a:ext cx="529135" cy="681894"/>
            </a:xfrm>
            <a:prstGeom prst="rect">
              <a:avLst/>
            </a:prstGeom>
            <a:effectLst/>
          </p:spPr>
        </p:pic>
        <p:pic>
          <p:nvPicPr>
            <p:cNvPr id="1398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802522" y="483237"/>
              <a:ext cx="356073" cy="584776"/>
            </a:xfrm>
            <a:prstGeom prst="rect">
              <a:avLst/>
            </a:prstGeom>
            <a:effectLst/>
          </p:spPr>
        </p:pic>
        <p:pic>
          <p:nvPicPr>
            <p:cNvPr id="1400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176478" y="-271524"/>
              <a:ext cx="183046" cy="1434213"/>
            </a:xfrm>
            <a:prstGeom prst="rect">
              <a:avLst/>
            </a:prstGeom>
            <a:effectLst/>
          </p:spPr>
        </p:pic>
        <p:pic>
          <p:nvPicPr>
            <p:cNvPr id="1402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399633" y="-465436"/>
              <a:ext cx="1132917" cy="1640516"/>
            </a:xfrm>
            <a:prstGeom prst="rect">
              <a:avLst/>
            </a:prstGeom>
            <a:effectLst/>
          </p:spPr>
        </p:pic>
        <p:pic>
          <p:nvPicPr>
            <p:cNvPr id="1404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932836" y="130563"/>
              <a:ext cx="799057" cy="240085"/>
            </a:xfrm>
            <a:prstGeom prst="rect">
              <a:avLst/>
            </a:prstGeom>
            <a:effectLst/>
          </p:spPr>
        </p:pic>
        <p:pic>
          <p:nvPicPr>
            <p:cNvPr id="1406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6618631" y="184232"/>
              <a:ext cx="281930" cy="750808"/>
            </a:xfrm>
            <a:prstGeom prst="rect">
              <a:avLst/>
            </a:prstGeom>
            <a:effectLst/>
          </p:spPr>
        </p:pic>
        <p:pic>
          <p:nvPicPr>
            <p:cNvPr id="1408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6441009" y="-205584"/>
              <a:ext cx="329218" cy="167021"/>
            </a:xfrm>
            <a:prstGeom prst="rect">
              <a:avLst/>
            </a:prstGeom>
            <a:effectLst/>
          </p:spPr>
        </p:pic>
        <p:pic>
          <p:nvPicPr>
            <p:cNvPr id="1410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6922987" y="69235"/>
              <a:ext cx="398092" cy="757100"/>
            </a:xfrm>
            <a:prstGeom prst="rect">
              <a:avLst/>
            </a:prstGeom>
            <a:effectLst/>
          </p:spPr>
        </p:pic>
        <p:pic>
          <p:nvPicPr>
            <p:cNvPr id="1412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7529705" y="234"/>
              <a:ext cx="528548" cy="1005339"/>
            </a:xfrm>
            <a:prstGeom prst="rect">
              <a:avLst/>
            </a:prstGeom>
            <a:effectLst/>
          </p:spPr>
        </p:pic>
        <p:pic>
          <p:nvPicPr>
            <p:cNvPr id="1414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-696823" y="1832599"/>
              <a:ext cx="942570" cy="979984"/>
            </a:xfrm>
            <a:prstGeom prst="rect">
              <a:avLst/>
            </a:prstGeom>
            <a:effectLst/>
          </p:spPr>
        </p:pic>
        <p:pic>
          <p:nvPicPr>
            <p:cNvPr id="1416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-106476" y="1955269"/>
              <a:ext cx="996240" cy="1007288"/>
            </a:xfrm>
            <a:prstGeom prst="rect">
              <a:avLst/>
            </a:prstGeom>
            <a:effectLst/>
          </p:spPr>
        </p:pic>
        <p:pic>
          <p:nvPicPr>
            <p:cNvPr id="1418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08170" y="1939939"/>
              <a:ext cx="721523" cy="758563"/>
            </a:xfrm>
            <a:prstGeom prst="rect">
              <a:avLst/>
            </a:prstGeom>
            <a:effectLst/>
          </p:spPr>
        </p:pic>
        <p:pic>
          <p:nvPicPr>
            <p:cNvPr id="1420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411562" y="1387926"/>
              <a:ext cx="344555" cy="1463914"/>
            </a:xfrm>
            <a:prstGeom prst="rect">
              <a:avLst/>
            </a:prstGeom>
            <a:effectLst/>
          </p:spPr>
        </p:pic>
        <p:pic>
          <p:nvPicPr>
            <p:cNvPr id="1422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859554" y="1816884"/>
              <a:ext cx="1034562" cy="314269"/>
            </a:xfrm>
            <a:prstGeom prst="rect">
              <a:avLst/>
            </a:prstGeom>
            <a:effectLst/>
          </p:spPr>
        </p:pic>
        <p:pic>
          <p:nvPicPr>
            <p:cNvPr id="1424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2300078" y="1978269"/>
              <a:ext cx="779905" cy="912785"/>
            </a:xfrm>
            <a:prstGeom prst="rect">
              <a:avLst/>
            </a:prstGeom>
            <a:effectLst/>
          </p:spPr>
        </p:pic>
        <p:pic>
          <p:nvPicPr>
            <p:cNvPr id="1426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3000146" y="1236158"/>
              <a:ext cx="941018" cy="1669348"/>
            </a:xfrm>
            <a:prstGeom prst="rect">
              <a:avLst/>
            </a:prstGeom>
            <a:effectLst/>
          </p:spPr>
        </p:pic>
        <p:pic>
          <p:nvPicPr>
            <p:cNvPr id="1428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3351277" y="1978273"/>
              <a:ext cx="819890" cy="344547"/>
            </a:xfrm>
            <a:prstGeom prst="rect">
              <a:avLst/>
            </a:prstGeom>
            <a:effectLst/>
          </p:spPr>
        </p:pic>
        <p:pic>
          <p:nvPicPr>
            <p:cNvPr id="1430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4094958" y="2001275"/>
              <a:ext cx="137539" cy="858223"/>
            </a:xfrm>
            <a:prstGeom prst="rect">
              <a:avLst/>
            </a:prstGeom>
            <a:effectLst/>
          </p:spPr>
        </p:pic>
        <p:pic>
          <p:nvPicPr>
            <p:cNvPr id="1432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3949525" y="1617937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434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4309623" y="2093270"/>
              <a:ext cx="674235" cy="637570"/>
            </a:xfrm>
            <a:prstGeom prst="rect">
              <a:avLst/>
            </a:prstGeom>
            <a:effectLst/>
          </p:spPr>
        </p:pic>
        <p:pic>
          <p:nvPicPr>
            <p:cNvPr id="1436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4976669" y="1488386"/>
              <a:ext cx="701126" cy="1363011"/>
            </a:xfrm>
            <a:prstGeom prst="rect">
              <a:avLst/>
            </a:prstGeom>
            <a:effectLst/>
          </p:spPr>
        </p:pic>
        <p:pic>
          <p:nvPicPr>
            <p:cNvPr id="1438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4739155" y="2254279"/>
              <a:ext cx="819705" cy="131547"/>
            </a:xfrm>
            <a:prstGeom prst="rect">
              <a:avLst/>
            </a:prstGeom>
            <a:effectLst/>
          </p:spPr>
        </p:pic>
        <p:pic>
          <p:nvPicPr>
            <p:cNvPr id="1440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5390657" y="2141898"/>
              <a:ext cx="616339" cy="1440869"/>
            </a:xfrm>
            <a:prstGeom prst="rect">
              <a:avLst/>
            </a:prstGeom>
            <a:effectLst/>
          </p:spPr>
        </p:pic>
        <p:pic>
          <p:nvPicPr>
            <p:cNvPr id="1442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6810446" y="1372595"/>
              <a:ext cx="113115" cy="1258655"/>
            </a:xfrm>
            <a:prstGeom prst="rect">
              <a:avLst/>
            </a:prstGeom>
            <a:effectLst/>
          </p:spPr>
        </p:pic>
        <p:pic>
          <p:nvPicPr>
            <p:cNvPr id="1444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6144521" y="1554616"/>
              <a:ext cx="1154715" cy="208533"/>
            </a:xfrm>
            <a:prstGeom prst="rect">
              <a:avLst/>
            </a:prstGeom>
            <a:effectLst/>
          </p:spPr>
        </p:pic>
        <p:pic>
          <p:nvPicPr>
            <p:cNvPr id="1446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6395004" y="2632224"/>
              <a:ext cx="1011566" cy="150607"/>
            </a:xfrm>
            <a:prstGeom prst="rect">
              <a:avLst/>
            </a:prstGeom>
            <a:effectLst/>
          </p:spPr>
        </p:pic>
        <p:pic>
          <p:nvPicPr>
            <p:cNvPr id="1448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7552940" y="2583959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450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7791792" y="1533597"/>
              <a:ext cx="895148" cy="1021309"/>
            </a:xfrm>
            <a:prstGeom prst="rect">
              <a:avLst/>
            </a:prstGeom>
            <a:effectLst/>
          </p:spPr>
        </p:pic>
        <p:pic>
          <p:nvPicPr>
            <p:cNvPr id="1452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8825635" y="2438289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454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-1624510" y="4072305"/>
              <a:ext cx="885614" cy="1363251"/>
            </a:xfrm>
            <a:prstGeom prst="rect">
              <a:avLst/>
            </a:prstGeom>
            <a:effectLst/>
          </p:spPr>
        </p:pic>
        <p:pic>
          <p:nvPicPr>
            <p:cNvPr id="1456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-813136" y="3818320"/>
              <a:ext cx="583532" cy="1525242"/>
            </a:xfrm>
            <a:prstGeom prst="rect">
              <a:avLst/>
            </a:prstGeom>
            <a:effectLst/>
          </p:spPr>
        </p:pic>
        <p:pic>
          <p:nvPicPr>
            <p:cNvPr id="1458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-198479" y="4076166"/>
              <a:ext cx="267882" cy="1106389"/>
            </a:xfrm>
            <a:prstGeom prst="rect">
              <a:avLst/>
            </a:prstGeom>
            <a:effectLst/>
          </p:spPr>
        </p:pic>
        <p:pic>
          <p:nvPicPr>
            <p:cNvPr id="1460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-351806" y="4492998"/>
              <a:ext cx="528545" cy="137540"/>
            </a:xfrm>
            <a:prstGeom prst="rect">
              <a:avLst/>
            </a:prstGeom>
            <a:effectLst/>
          </p:spPr>
        </p:pic>
        <p:pic>
          <p:nvPicPr>
            <p:cNvPr id="1462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284542" y="4723007"/>
              <a:ext cx="474876" cy="76201"/>
            </a:xfrm>
            <a:prstGeom prst="rect">
              <a:avLst/>
            </a:prstGeom>
            <a:effectLst/>
          </p:spPr>
        </p:pic>
        <p:pic>
          <p:nvPicPr>
            <p:cNvPr id="1464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253864" y="4884008"/>
              <a:ext cx="543891" cy="152882"/>
            </a:xfrm>
            <a:prstGeom prst="rect">
              <a:avLst/>
            </a:prstGeom>
            <a:effectLst/>
          </p:spPr>
        </p:pic>
        <p:pic>
          <p:nvPicPr>
            <p:cNvPr id="1466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882555" y="4232319"/>
              <a:ext cx="400932" cy="897927"/>
            </a:xfrm>
            <a:prstGeom prst="rect">
              <a:avLst/>
            </a:prstGeom>
            <a:effectLst/>
          </p:spPr>
        </p:pic>
        <p:pic>
          <p:nvPicPr>
            <p:cNvPr id="1468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227560" y="3611305"/>
              <a:ext cx="353543" cy="1755252"/>
            </a:xfrm>
            <a:prstGeom prst="rect">
              <a:avLst/>
            </a:prstGeom>
            <a:effectLst/>
          </p:spPr>
        </p:pic>
        <p:pic>
          <p:nvPicPr>
            <p:cNvPr id="1470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-934487" y="3526974"/>
              <a:ext cx="321548" cy="689556"/>
            </a:xfrm>
            <a:prstGeom prst="rect">
              <a:avLst/>
            </a:prstGeom>
            <a:effectLst/>
          </p:spPr>
        </p:pic>
        <p:pic>
          <p:nvPicPr>
            <p:cNvPr id="1472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748906" y="4255326"/>
              <a:ext cx="812223" cy="144941"/>
            </a:xfrm>
            <a:prstGeom prst="rect">
              <a:avLst/>
            </a:prstGeom>
            <a:effectLst/>
          </p:spPr>
        </p:pic>
        <p:pic>
          <p:nvPicPr>
            <p:cNvPr id="1474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2170577" y="3687976"/>
              <a:ext cx="214218" cy="1256909"/>
            </a:xfrm>
            <a:prstGeom prst="rect">
              <a:avLst/>
            </a:prstGeom>
            <a:effectLst/>
          </p:spPr>
        </p:pic>
        <p:pic>
          <p:nvPicPr>
            <p:cNvPr id="1476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2776257" y="3718651"/>
              <a:ext cx="789308" cy="1663245"/>
            </a:xfrm>
            <a:prstGeom prst="rect">
              <a:avLst/>
            </a:prstGeom>
            <a:effectLst/>
          </p:spPr>
        </p:pic>
        <p:pic>
          <p:nvPicPr>
            <p:cNvPr id="1478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3581282" y="4816287"/>
              <a:ext cx="434592" cy="640718"/>
            </a:xfrm>
            <a:prstGeom prst="rect">
              <a:avLst/>
            </a:prstGeom>
            <a:effectLst/>
          </p:spPr>
        </p:pic>
        <p:pic>
          <p:nvPicPr>
            <p:cNvPr id="1480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4126063" y="4308990"/>
              <a:ext cx="167776" cy="1214382"/>
            </a:xfrm>
            <a:prstGeom prst="rect">
              <a:avLst/>
            </a:prstGeom>
            <a:effectLst/>
          </p:spPr>
        </p:pic>
        <p:pic>
          <p:nvPicPr>
            <p:cNvPr id="1482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3839611" y="4845669"/>
              <a:ext cx="515556" cy="219850"/>
            </a:xfrm>
            <a:prstGeom prst="rect">
              <a:avLst/>
            </a:prstGeom>
            <a:effectLst/>
          </p:spPr>
        </p:pic>
        <p:pic>
          <p:nvPicPr>
            <p:cNvPr id="1484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4353281" y="4854578"/>
              <a:ext cx="553897" cy="508972"/>
            </a:xfrm>
            <a:prstGeom prst="rect">
              <a:avLst/>
            </a:prstGeom>
            <a:effectLst/>
          </p:spPr>
        </p:pic>
        <p:pic>
          <p:nvPicPr>
            <p:cNvPr id="1486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4709469" y="4930005"/>
              <a:ext cx="565727" cy="350703"/>
            </a:xfrm>
            <a:prstGeom prst="rect">
              <a:avLst/>
            </a:prstGeom>
            <a:effectLst/>
          </p:spPr>
        </p:pic>
        <p:pic>
          <p:nvPicPr>
            <p:cNvPr id="1488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5237369" y="4115074"/>
              <a:ext cx="497829" cy="1175963"/>
            </a:xfrm>
            <a:prstGeom prst="rect">
              <a:avLst/>
            </a:prstGeom>
            <a:effectLst/>
          </p:spPr>
        </p:pic>
        <p:pic>
          <p:nvPicPr>
            <p:cNvPr id="1490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5543992" y="4937674"/>
              <a:ext cx="416005" cy="1097654"/>
            </a:xfrm>
            <a:prstGeom prst="rect">
              <a:avLst/>
            </a:prstGeom>
            <a:effectLst/>
          </p:spPr>
        </p:pic>
        <p:pic>
          <p:nvPicPr>
            <p:cNvPr id="1492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3857284" y="3335299"/>
              <a:ext cx="252554" cy="720230"/>
            </a:xfrm>
            <a:prstGeom prst="rect">
              <a:avLst/>
            </a:prstGeom>
            <a:effectLst/>
          </p:spPr>
        </p:pic>
        <p:pic>
          <p:nvPicPr>
            <p:cNvPr id="1494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6172665" y="4101991"/>
              <a:ext cx="888898" cy="106936"/>
            </a:xfrm>
            <a:prstGeom prst="rect">
              <a:avLst/>
            </a:prstGeom>
            <a:effectLst/>
          </p:spPr>
        </p:pic>
        <p:pic>
          <p:nvPicPr>
            <p:cNvPr id="1496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6226335" y="4364750"/>
              <a:ext cx="536221" cy="143126"/>
            </a:xfrm>
            <a:prstGeom prst="rect">
              <a:avLst/>
            </a:prstGeom>
            <a:effectLst/>
          </p:spPr>
        </p:pic>
        <p:pic>
          <p:nvPicPr>
            <p:cNvPr id="1498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6632685" y="3626648"/>
              <a:ext cx="643548" cy="88093"/>
            </a:xfrm>
            <a:prstGeom prst="rect">
              <a:avLst/>
            </a:prstGeom>
            <a:effectLst/>
          </p:spPr>
        </p:pic>
        <p:pic>
          <p:nvPicPr>
            <p:cNvPr id="1500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8177533" y="3772310"/>
              <a:ext cx="371404" cy="675337"/>
            </a:xfrm>
            <a:prstGeom prst="rect">
              <a:avLst/>
            </a:prstGeom>
            <a:effectLst/>
          </p:spPr>
        </p:pic>
        <p:pic>
          <p:nvPicPr>
            <p:cNvPr id="1502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8519704" y="4011552"/>
              <a:ext cx="397242" cy="772322"/>
            </a:xfrm>
            <a:prstGeom prst="rect">
              <a:avLst/>
            </a:prstGeom>
            <a:effectLst/>
          </p:spPr>
        </p:pic>
        <p:pic>
          <p:nvPicPr>
            <p:cNvPr id="1504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8917845" y="3733974"/>
              <a:ext cx="367105" cy="873569"/>
            </a:xfrm>
            <a:prstGeom prst="rect">
              <a:avLst/>
            </a:prstGeom>
            <a:effectLst/>
          </p:spPr>
        </p:pic>
        <p:pic>
          <p:nvPicPr>
            <p:cNvPr id="1506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9385080" y="3388968"/>
              <a:ext cx="367550" cy="1195569"/>
            </a:xfrm>
            <a:prstGeom prst="rect">
              <a:avLst/>
            </a:prstGeom>
            <a:effectLst/>
          </p:spPr>
        </p:pic>
        <p:pic>
          <p:nvPicPr>
            <p:cNvPr id="1508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9645743" y="3992952"/>
              <a:ext cx="405887" cy="501631"/>
            </a:xfrm>
            <a:prstGeom prst="rect">
              <a:avLst/>
            </a:prstGeom>
            <a:effectLst/>
          </p:spPr>
        </p:pic>
        <p:pic>
          <p:nvPicPr>
            <p:cNvPr id="1510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9791416" y="3971654"/>
              <a:ext cx="321549" cy="551555"/>
            </a:xfrm>
            <a:prstGeom prst="rect">
              <a:avLst/>
            </a:prstGeom>
            <a:effectLst/>
          </p:spPr>
        </p:pic>
        <p:pic>
          <p:nvPicPr>
            <p:cNvPr id="1512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9929416" y="3534646"/>
              <a:ext cx="258073" cy="1325907"/>
            </a:xfrm>
            <a:prstGeom prst="rect">
              <a:avLst/>
            </a:prstGeom>
            <a:effectLst/>
          </p:spPr>
        </p:pic>
        <p:pic>
          <p:nvPicPr>
            <p:cNvPr id="1514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-2023177" y="5901242"/>
              <a:ext cx="913049" cy="1796036"/>
            </a:xfrm>
            <a:prstGeom prst="rect">
              <a:avLst/>
            </a:prstGeom>
            <a:effectLst/>
          </p:spPr>
        </p:pic>
        <p:pic>
          <p:nvPicPr>
            <p:cNvPr id="1516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-1018831" y="5865361"/>
              <a:ext cx="398224" cy="712564"/>
            </a:xfrm>
            <a:prstGeom prst="rect">
              <a:avLst/>
            </a:prstGeom>
            <a:effectLst/>
          </p:spPr>
        </p:pic>
        <p:pic>
          <p:nvPicPr>
            <p:cNvPr id="1518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-662124" y="5735028"/>
              <a:ext cx="570526" cy="1693915"/>
            </a:xfrm>
            <a:prstGeom prst="rect">
              <a:avLst/>
            </a:prstGeom>
            <a:effectLst/>
          </p:spPr>
        </p:pic>
        <p:pic>
          <p:nvPicPr>
            <p:cNvPr id="1520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-244480" y="5915641"/>
              <a:ext cx="566899" cy="1091627"/>
            </a:xfrm>
            <a:prstGeom prst="rect">
              <a:avLst/>
            </a:prstGeom>
            <a:effectLst/>
          </p:spPr>
        </p:pic>
        <p:pic>
          <p:nvPicPr>
            <p:cNvPr id="1522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-236812" y="6325367"/>
              <a:ext cx="520890" cy="121778"/>
            </a:xfrm>
            <a:prstGeom prst="rect">
              <a:avLst/>
            </a:prstGeom>
            <a:effectLst/>
          </p:spPr>
        </p:pic>
        <p:pic>
          <p:nvPicPr>
            <p:cNvPr id="1524" name="Line" descr="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299867" y="6371369"/>
              <a:ext cx="628227" cy="168216"/>
            </a:xfrm>
            <a:prstGeom prst="rect">
              <a:avLst/>
            </a:prstGeom>
            <a:effectLst/>
          </p:spPr>
        </p:pic>
        <p:pic>
          <p:nvPicPr>
            <p:cNvPr id="1526" name="Line" descr="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345876" y="6586048"/>
              <a:ext cx="543881" cy="106872"/>
            </a:xfrm>
            <a:prstGeom prst="rect">
              <a:avLst/>
            </a:prstGeom>
            <a:effectLst/>
          </p:spPr>
        </p:pic>
        <p:pic>
          <p:nvPicPr>
            <p:cNvPr id="1528" name="Line" descr="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943393" y="6072370"/>
              <a:ext cx="572196" cy="857305"/>
            </a:xfrm>
            <a:prstGeom prst="rect">
              <a:avLst/>
            </a:prstGeom>
            <a:effectLst/>
          </p:spPr>
        </p:pic>
        <p:pic>
          <p:nvPicPr>
            <p:cNvPr id="1530" name="Line" descr="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1235228" y="5512690"/>
              <a:ext cx="510657" cy="1670914"/>
            </a:xfrm>
            <a:prstGeom prst="rect">
              <a:avLst/>
            </a:prstGeom>
            <a:effectLst/>
          </p:spPr>
        </p:pic>
        <p:pic>
          <p:nvPicPr>
            <p:cNvPr id="1532" name="Line" descr="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1886583" y="6287681"/>
              <a:ext cx="643876" cy="113906"/>
            </a:xfrm>
            <a:prstGeom prst="rect">
              <a:avLst/>
            </a:prstGeom>
            <a:effectLst/>
          </p:spPr>
        </p:pic>
        <p:pic>
          <p:nvPicPr>
            <p:cNvPr id="1534" name="Line" descr="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1756565" y="6451314"/>
              <a:ext cx="766227" cy="218613"/>
            </a:xfrm>
            <a:prstGeom prst="rect">
              <a:avLst/>
            </a:prstGeom>
            <a:effectLst/>
          </p:spPr>
        </p:pic>
        <p:pic>
          <p:nvPicPr>
            <p:cNvPr id="1536" name="Line" descr="Lin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2461916" y="5981461"/>
              <a:ext cx="166721" cy="98118"/>
            </a:xfrm>
            <a:prstGeom prst="rect">
              <a:avLst/>
            </a:prstGeom>
            <a:effectLst/>
          </p:spPr>
        </p:pic>
        <p:pic>
          <p:nvPicPr>
            <p:cNvPr id="1538" name="Line" descr="Lin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6678682" y="3386188"/>
              <a:ext cx="989213" cy="1889062"/>
            </a:xfrm>
            <a:prstGeom prst="rect">
              <a:avLst/>
            </a:prstGeom>
            <a:effectLst/>
          </p:spPr>
        </p:pic>
        <p:pic>
          <p:nvPicPr>
            <p:cNvPr id="1540" name="Line" descr="Lin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7706038" y="4634868"/>
              <a:ext cx="364048" cy="467770"/>
            </a:xfrm>
            <a:prstGeom prst="rect">
              <a:avLst/>
            </a:prstGeom>
            <a:effectLst/>
          </p:spPr>
        </p:pic>
        <p:pic>
          <p:nvPicPr>
            <p:cNvPr id="1542" name="Line" descr="Lin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2500259" y="6187373"/>
              <a:ext cx="666548" cy="129870"/>
            </a:xfrm>
            <a:prstGeom prst="rect">
              <a:avLst/>
            </a:prstGeom>
            <a:effectLst/>
          </p:spPr>
        </p:pic>
        <p:pic>
          <p:nvPicPr>
            <p:cNvPr id="1544" name="Line" descr="Lin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3251598" y="6011053"/>
              <a:ext cx="630580" cy="1440881"/>
            </a:xfrm>
            <a:prstGeom prst="rect">
              <a:avLst/>
            </a:prstGeom>
            <a:effectLst/>
          </p:spPr>
        </p:pic>
        <p:pic>
          <p:nvPicPr>
            <p:cNvPr id="1546" name="Line" descr="Lin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3788278" y="6573880"/>
              <a:ext cx="438544" cy="690344"/>
            </a:xfrm>
            <a:prstGeom prst="rect">
              <a:avLst/>
            </a:prstGeom>
            <a:effectLst/>
          </p:spPr>
        </p:pic>
        <p:pic>
          <p:nvPicPr>
            <p:cNvPr id="1548" name="Line" descr="Lin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4232963" y="6247423"/>
              <a:ext cx="842896" cy="555316"/>
            </a:xfrm>
            <a:prstGeom prst="rect">
              <a:avLst/>
            </a:prstGeom>
            <a:effectLst/>
          </p:spPr>
        </p:pic>
        <p:pic>
          <p:nvPicPr>
            <p:cNvPr id="1550" name="Line" descr="Lin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4874627" y="6256373"/>
              <a:ext cx="546232" cy="596706"/>
            </a:xfrm>
            <a:prstGeom prst="rect">
              <a:avLst/>
            </a:prstGeom>
            <a:effectLst/>
          </p:spPr>
        </p:pic>
        <p:pic>
          <p:nvPicPr>
            <p:cNvPr id="1552" name="Line" descr="Lin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4876976" y="6118369"/>
              <a:ext cx="727895" cy="911025"/>
            </a:xfrm>
            <a:prstGeom prst="rect">
              <a:avLst/>
            </a:prstGeom>
            <a:effectLst/>
          </p:spPr>
        </p:pic>
        <p:pic>
          <p:nvPicPr>
            <p:cNvPr id="1554" name="Line" descr="Lin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5432966" y="6278076"/>
              <a:ext cx="463148" cy="1051185"/>
            </a:xfrm>
            <a:prstGeom prst="rect">
              <a:avLst/>
            </a:prstGeom>
            <a:effectLst/>
          </p:spPr>
        </p:pic>
        <p:pic>
          <p:nvPicPr>
            <p:cNvPr id="1556" name="Line" descr="Lin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5966183" y="5507112"/>
              <a:ext cx="581701" cy="1735124"/>
            </a:xfrm>
            <a:prstGeom prst="rect">
              <a:avLst/>
            </a:prstGeom>
            <a:effectLst/>
          </p:spPr>
        </p:pic>
        <p:pic>
          <p:nvPicPr>
            <p:cNvPr id="1558" name="Line" descr="Lin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6942498" y="6329738"/>
              <a:ext cx="82380" cy="76942"/>
            </a:xfrm>
            <a:prstGeom prst="rect">
              <a:avLst/>
            </a:prstGeom>
            <a:effectLst/>
          </p:spPr>
        </p:pic>
        <p:pic>
          <p:nvPicPr>
            <p:cNvPr id="1560" name="Line" descr="Lin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7345699" y="5344020"/>
              <a:ext cx="76283" cy="77498"/>
            </a:xfrm>
            <a:prstGeom prst="rect">
              <a:avLst/>
            </a:prstGeom>
            <a:effectLst/>
          </p:spPr>
        </p:pic>
        <p:pic>
          <p:nvPicPr>
            <p:cNvPr id="1562" name="Line" descr="Lin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6410339" y="6279367"/>
              <a:ext cx="321556" cy="129885"/>
            </a:xfrm>
            <a:prstGeom prst="rect">
              <a:avLst/>
            </a:prstGeom>
            <a:effectLst/>
          </p:spPr>
        </p:pic>
        <p:pic>
          <p:nvPicPr>
            <p:cNvPr id="1564" name="Line" descr="Lin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6924016" y="5405354"/>
              <a:ext cx="145213" cy="965565"/>
            </a:xfrm>
            <a:prstGeom prst="rect">
              <a:avLst/>
            </a:prstGeom>
            <a:effectLst/>
          </p:spPr>
        </p:pic>
        <p:pic>
          <p:nvPicPr>
            <p:cNvPr id="1566" name="Line" descr="Lin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7184687" y="5582367"/>
              <a:ext cx="505563" cy="681214"/>
            </a:xfrm>
            <a:prstGeom prst="rect">
              <a:avLst/>
            </a:prstGeom>
            <a:effectLst/>
          </p:spPr>
        </p:pic>
        <p:pic>
          <p:nvPicPr>
            <p:cNvPr id="1568" name="Line" descr="Lin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7330362" y="5704354"/>
              <a:ext cx="283219" cy="727896"/>
            </a:xfrm>
            <a:prstGeom prst="rect">
              <a:avLst/>
            </a:prstGeom>
            <a:effectLst/>
          </p:spPr>
        </p:pic>
        <p:pic>
          <p:nvPicPr>
            <p:cNvPr id="1570" name="Line" descr="Lin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7706037" y="5397683"/>
              <a:ext cx="183544" cy="904227"/>
            </a:xfrm>
            <a:prstGeom prst="rect">
              <a:avLst/>
            </a:prstGeom>
            <a:effectLst/>
          </p:spPr>
        </p:pic>
        <p:pic>
          <p:nvPicPr>
            <p:cNvPr id="1572" name="Line" descr="Lin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6947022" y="6371374"/>
              <a:ext cx="942560" cy="113956"/>
            </a:xfrm>
            <a:prstGeom prst="rect">
              <a:avLst/>
            </a:prstGeom>
            <a:effectLst/>
          </p:spPr>
        </p:pic>
        <p:pic>
          <p:nvPicPr>
            <p:cNvPr id="1574" name="Line" descr="Lin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7049277" y="6770636"/>
              <a:ext cx="778968" cy="503908"/>
            </a:xfrm>
            <a:prstGeom prst="rect">
              <a:avLst/>
            </a:prstGeom>
            <a:effectLst/>
          </p:spPr>
        </p:pic>
        <p:pic>
          <p:nvPicPr>
            <p:cNvPr id="1576" name="Line" descr="Lin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7821037" y="5205382"/>
              <a:ext cx="517270" cy="2176918"/>
            </a:xfrm>
            <a:prstGeom prst="rect">
              <a:avLst/>
            </a:prstGeom>
            <a:effectLst/>
          </p:spPr>
        </p:pic>
        <p:pic>
          <p:nvPicPr>
            <p:cNvPr id="1578" name="Line" descr="Lin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8671966" y="6657642"/>
              <a:ext cx="76299" cy="40790"/>
            </a:xfrm>
            <a:prstGeom prst="rect">
              <a:avLst/>
            </a:prstGeom>
            <a:effectLst/>
          </p:spPr>
        </p:pic>
        <p:pic>
          <p:nvPicPr>
            <p:cNvPr id="1580" name="Line" descr="Lin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8373054" y="5978846"/>
              <a:ext cx="571085" cy="596209"/>
            </a:xfrm>
            <a:prstGeom prst="rect">
              <a:avLst/>
            </a:prstGeom>
            <a:effectLst/>
          </p:spPr>
        </p:pic>
        <p:pic>
          <p:nvPicPr>
            <p:cNvPr id="1582" name="Line" descr="Lin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8856065" y="6112805"/>
              <a:ext cx="405879" cy="860279"/>
            </a:xfrm>
            <a:prstGeom prst="rect">
              <a:avLst/>
            </a:prstGeom>
            <a:effectLst/>
          </p:spPr>
        </p:pic>
        <p:pic>
          <p:nvPicPr>
            <p:cNvPr id="1584" name="Line" descr="Lin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9299093" y="5903699"/>
              <a:ext cx="307858" cy="658882"/>
            </a:xfrm>
            <a:prstGeom prst="rect">
              <a:avLst/>
            </a:prstGeom>
            <a:effectLst/>
          </p:spPr>
        </p:pic>
        <p:pic>
          <p:nvPicPr>
            <p:cNvPr id="1586" name="Line" descr="Lin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9729307" y="5712028"/>
              <a:ext cx="99985" cy="804554"/>
            </a:xfrm>
            <a:prstGeom prst="rect">
              <a:avLst/>
            </a:prstGeom>
            <a:effectLst/>
          </p:spPr>
        </p:pic>
        <p:pic>
          <p:nvPicPr>
            <p:cNvPr id="1588" name="Line" descr="Line"/>
            <p:cNvPicPr>
              <a:picLocks noChangeAspect="0"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9776081" y="6060776"/>
              <a:ext cx="313881" cy="501814"/>
            </a:xfrm>
            <a:prstGeom prst="rect">
              <a:avLst/>
            </a:prstGeom>
            <a:effectLst/>
          </p:spPr>
        </p:pic>
        <p:pic>
          <p:nvPicPr>
            <p:cNvPr id="1590" name="Line" descr="Line"/>
            <p:cNvPicPr>
              <a:picLocks noChangeAspect="0"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9975425" y="5911367"/>
              <a:ext cx="260207" cy="720217"/>
            </a:xfrm>
            <a:prstGeom prst="rect">
              <a:avLst/>
            </a:prstGeom>
            <a:effectLst/>
          </p:spPr>
        </p:pic>
        <p:pic>
          <p:nvPicPr>
            <p:cNvPr id="1592" name="Line" descr="Line"/>
            <p:cNvPicPr>
              <a:picLocks noChangeAspect="0"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10121097" y="5528017"/>
              <a:ext cx="349287" cy="1333571"/>
            </a:xfrm>
            <a:prstGeom prst="rect">
              <a:avLst/>
            </a:prstGeom>
            <a:effectLst/>
          </p:spPr>
        </p:pic>
        <p:pic>
          <p:nvPicPr>
            <p:cNvPr id="1594" name="Line" descr="Line"/>
            <p:cNvPicPr>
              <a:picLocks noChangeAspect="0"/>
            </p:cNvPicPr>
            <p:nvPr/>
          </p:nvPicPr>
          <p:blipFill>
            <a:blip r:embed="rId103">
              <a:extLst/>
            </a:blip>
            <a:stretch>
              <a:fillRect/>
            </a:stretch>
          </p:blipFill>
          <p:spPr>
            <a:xfrm>
              <a:off x="9666718" y="5620018"/>
              <a:ext cx="323581" cy="1157241"/>
            </a:xfrm>
            <a:prstGeom prst="rect">
              <a:avLst/>
            </a:prstGeom>
            <a:effectLst/>
          </p:spPr>
        </p:pic>
        <p:pic>
          <p:nvPicPr>
            <p:cNvPr id="1596" name="Line" descr="Line"/>
            <p:cNvPicPr>
              <a:picLocks noChangeAspect="0"/>
            </p:cNvPicPr>
            <p:nvPr/>
          </p:nvPicPr>
          <p:blipFill>
            <a:blip r:embed="rId104">
              <a:extLst/>
            </a:blip>
            <a:stretch>
              <a:fillRect/>
            </a:stretch>
          </p:blipFill>
          <p:spPr>
            <a:xfrm>
              <a:off x="9852753" y="5995700"/>
              <a:ext cx="390549" cy="628220"/>
            </a:xfrm>
            <a:prstGeom prst="rect">
              <a:avLst/>
            </a:prstGeom>
            <a:effectLst/>
          </p:spPr>
        </p:pic>
        <p:pic>
          <p:nvPicPr>
            <p:cNvPr id="1598" name="Line" descr="Line"/>
            <p:cNvPicPr>
              <a:picLocks noChangeAspect="0"/>
            </p:cNvPicPr>
            <p:nvPr/>
          </p:nvPicPr>
          <p:blipFill>
            <a:blip r:embed="rId105">
              <a:extLst/>
            </a:blip>
            <a:stretch>
              <a:fillRect/>
            </a:stretch>
          </p:blipFill>
          <p:spPr>
            <a:xfrm>
              <a:off x="9975418" y="6057027"/>
              <a:ext cx="229551" cy="36755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0" name="Drawing"/>
          <p:cNvGrpSpPr/>
          <p:nvPr/>
        </p:nvGrpSpPr>
        <p:grpSpPr>
          <a:xfrm>
            <a:off x="743907" y="434868"/>
            <a:ext cx="11643734" cy="8558108"/>
            <a:chOff x="-451484" y="-400816"/>
            <a:chExt cx="11643733" cy="8558106"/>
          </a:xfrm>
        </p:grpSpPr>
        <p:pic>
          <p:nvPicPr>
            <p:cNvPr id="1602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7466" y="-38101"/>
              <a:ext cx="743223" cy="1105428"/>
            </a:xfrm>
            <a:prstGeom prst="rect">
              <a:avLst/>
            </a:prstGeom>
            <a:effectLst/>
          </p:spPr>
        </p:pic>
        <p:pic>
          <p:nvPicPr>
            <p:cNvPr id="1604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68020" y="-7440"/>
              <a:ext cx="533789" cy="935890"/>
            </a:xfrm>
            <a:prstGeom prst="rect">
              <a:avLst/>
            </a:prstGeom>
            <a:effectLst/>
          </p:spPr>
        </p:pic>
        <p:pic>
          <p:nvPicPr>
            <p:cNvPr id="1606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434568" y="-400817"/>
              <a:ext cx="712558" cy="1383574"/>
            </a:xfrm>
            <a:prstGeom prst="rect">
              <a:avLst/>
            </a:prstGeom>
            <a:effectLst/>
          </p:spPr>
        </p:pic>
        <p:pic>
          <p:nvPicPr>
            <p:cNvPr id="1608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477249" y="183324"/>
              <a:ext cx="480794" cy="1458647"/>
            </a:xfrm>
            <a:prstGeom prst="rect">
              <a:avLst/>
            </a:prstGeom>
            <a:effectLst/>
          </p:spPr>
        </p:pic>
        <p:pic>
          <p:nvPicPr>
            <p:cNvPr id="1610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267478" y="1482293"/>
              <a:ext cx="1058929" cy="1760553"/>
            </a:xfrm>
            <a:prstGeom prst="rect">
              <a:avLst/>
            </a:prstGeom>
            <a:effectLst/>
          </p:spPr>
        </p:pic>
        <p:pic>
          <p:nvPicPr>
            <p:cNvPr id="1612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28220" y="1249918"/>
              <a:ext cx="252554" cy="704898"/>
            </a:xfrm>
            <a:prstGeom prst="rect">
              <a:avLst/>
            </a:prstGeom>
            <a:effectLst/>
          </p:spPr>
        </p:pic>
        <p:pic>
          <p:nvPicPr>
            <p:cNvPr id="1614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675549" y="3044383"/>
              <a:ext cx="459555" cy="731125"/>
            </a:xfrm>
            <a:prstGeom prst="rect">
              <a:avLst/>
            </a:prstGeom>
            <a:effectLst/>
          </p:spPr>
        </p:pic>
        <p:pic>
          <p:nvPicPr>
            <p:cNvPr id="1616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304664" y="2982634"/>
              <a:ext cx="160113" cy="822799"/>
            </a:xfrm>
            <a:prstGeom prst="rect">
              <a:avLst/>
            </a:prstGeom>
            <a:effectLst/>
          </p:spPr>
        </p:pic>
        <p:pic>
          <p:nvPicPr>
            <p:cNvPr id="1618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805880" y="3204966"/>
              <a:ext cx="589888" cy="137545"/>
            </a:xfrm>
            <a:prstGeom prst="rect">
              <a:avLst/>
            </a:prstGeom>
            <a:effectLst/>
          </p:spPr>
        </p:pic>
        <p:pic>
          <p:nvPicPr>
            <p:cNvPr id="1620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311894" y="3186419"/>
              <a:ext cx="689554" cy="558325"/>
            </a:xfrm>
            <a:prstGeom prst="rect">
              <a:avLst/>
            </a:prstGeom>
            <a:effectLst/>
          </p:spPr>
        </p:pic>
        <p:pic>
          <p:nvPicPr>
            <p:cNvPr id="1622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758685" y="3350633"/>
              <a:ext cx="557111" cy="389141"/>
            </a:xfrm>
            <a:prstGeom prst="rect">
              <a:avLst/>
            </a:prstGeom>
            <a:effectLst/>
          </p:spPr>
        </p:pic>
        <p:pic>
          <p:nvPicPr>
            <p:cNvPr id="1624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233986" y="2554489"/>
              <a:ext cx="396151" cy="1117370"/>
            </a:xfrm>
            <a:prstGeom prst="rect">
              <a:avLst/>
            </a:prstGeom>
            <a:effectLst/>
          </p:spPr>
        </p:pic>
        <p:pic>
          <p:nvPicPr>
            <p:cNvPr id="1626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546259" y="2944298"/>
              <a:ext cx="587552" cy="1245890"/>
            </a:xfrm>
            <a:prstGeom prst="rect">
              <a:avLst/>
            </a:prstGeom>
            <a:effectLst/>
          </p:spPr>
        </p:pic>
        <p:pic>
          <p:nvPicPr>
            <p:cNvPr id="1628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3113603" y="2269888"/>
              <a:ext cx="904223" cy="109401"/>
            </a:xfrm>
            <a:prstGeom prst="rect">
              <a:avLst/>
            </a:prstGeom>
            <a:effectLst/>
          </p:spPr>
        </p:pic>
        <p:pic>
          <p:nvPicPr>
            <p:cNvPr id="1630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3059938" y="2668292"/>
              <a:ext cx="927222" cy="114537"/>
            </a:xfrm>
            <a:prstGeom prst="rect">
              <a:avLst/>
            </a:prstGeom>
            <a:effectLst/>
          </p:spPr>
        </p:pic>
        <p:pic>
          <p:nvPicPr>
            <p:cNvPr id="1632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910877" y="4631000"/>
              <a:ext cx="1427921" cy="3288622"/>
            </a:xfrm>
            <a:prstGeom prst="rect">
              <a:avLst/>
            </a:prstGeom>
            <a:effectLst/>
          </p:spPr>
        </p:pic>
        <p:pic>
          <p:nvPicPr>
            <p:cNvPr id="1634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4340299" y="2131614"/>
              <a:ext cx="1011561" cy="122208"/>
            </a:xfrm>
            <a:prstGeom prst="rect">
              <a:avLst/>
            </a:prstGeom>
            <a:effectLst/>
          </p:spPr>
        </p:pic>
        <p:pic>
          <p:nvPicPr>
            <p:cNvPr id="1636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5129977" y="1442520"/>
              <a:ext cx="832350" cy="1984334"/>
            </a:xfrm>
            <a:prstGeom prst="rect">
              <a:avLst/>
            </a:prstGeom>
            <a:effectLst/>
          </p:spPr>
        </p:pic>
        <p:pic>
          <p:nvPicPr>
            <p:cNvPr id="1638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5885895" y="3026709"/>
              <a:ext cx="443673" cy="719026"/>
            </a:xfrm>
            <a:prstGeom prst="rect">
              <a:avLst/>
            </a:prstGeom>
            <a:effectLst/>
          </p:spPr>
        </p:pic>
        <p:pic>
          <p:nvPicPr>
            <p:cNvPr id="1640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6594341" y="1962941"/>
              <a:ext cx="589893" cy="738109"/>
            </a:xfrm>
            <a:prstGeom prst="rect">
              <a:avLst/>
            </a:prstGeom>
            <a:effectLst/>
          </p:spPr>
        </p:pic>
        <p:pic>
          <p:nvPicPr>
            <p:cNvPr id="1642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7054357" y="2049168"/>
              <a:ext cx="574443" cy="1335773"/>
            </a:xfrm>
            <a:prstGeom prst="rect">
              <a:avLst/>
            </a:prstGeom>
            <a:effectLst/>
          </p:spPr>
        </p:pic>
        <p:pic>
          <p:nvPicPr>
            <p:cNvPr id="1644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7703964" y="1924611"/>
              <a:ext cx="432657" cy="991362"/>
            </a:xfrm>
            <a:prstGeom prst="rect">
              <a:avLst/>
            </a:prstGeom>
            <a:effectLst/>
          </p:spPr>
        </p:pic>
        <p:pic>
          <p:nvPicPr>
            <p:cNvPr id="1646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8286136" y="1380261"/>
              <a:ext cx="462132" cy="1402820"/>
            </a:xfrm>
            <a:prstGeom prst="rect">
              <a:avLst/>
            </a:prstGeom>
            <a:effectLst/>
          </p:spPr>
        </p:pic>
        <p:pic>
          <p:nvPicPr>
            <p:cNvPr id="1648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8633726" y="1899387"/>
              <a:ext cx="559221" cy="692144"/>
            </a:xfrm>
            <a:prstGeom prst="rect">
              <a:avLst/>
            </a:prstGeom>
            <a:effectLst/>
          </p:spPr>
        </p:pic>
        <p:pic>
          <p:nvPicPr>
            <p:cNvPr id="1650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8656731" y="1993606"/>
              <a:ext cx="474883" cy="934893"/>
            </a:xfrm>
            <a:prstGeom prst="rect">
              <a:avLst/>
            </a:prstGeom>
            <a:effectLst/>
          </p:spPr>
        </p:pic>
        <p:pic>
          <p:nvPicPr>
            <p:cNvPr id="1652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9017064" y="1272922"/>
              <a:ext cx="504923" cy="2184596"/>
            </a:xfrm>
            <a:prstGeom prst="rect">
              <a:avLst/>
            </a:prstGeom>
            <a:effectLst/>
          </p:spPr>
        </p:pic>
        <p:pic>
          <p:nvPicPr>
            <p:cNvPr id="1654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31534" y="5566358"/>
              <a:ext cx="145205" cy="1210895"/>
            </a:xfrm>
            <a:prstGeom prst="rect">
              <a:avLst/>
            </a:prstGeom>
            <a:effectLst/>
          </p:spPr>
        </p:pic>
        <p:pic>
          <p:nvPicPr>
            <p:cNvPr id="1656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-451485" y="6041693"/>
              <a:ext cx="1049903" cy="183550"/>
            </a:xfrm>
            <a:prstGeom prst="rect">
              <a:avLst/>
            </a:prstGeom>
            <a:effectLst/>
          </p:spPr>
        </p:pic>
        <p:pic>
          <p:nvPicPr>
            <p:cNvPr id="1658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2369912" y="4743822"/>
              <a:ext cx="743582" cy="1159417"/>
            </a:xfrm>
            <a:prstGeom prst="rect">
              <a:avLst/>
            </a:prstGeom>
            <a:effectLst/>
          </p:spPr>
        </p:pic>
        <p:pic>
          <p:nvPicPr>
            <p:cNvPr id="1660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3059938" y="5390017"/>
              <a:ext cx="252538" cy="483285"/>
            </a:xfrm>
            <a:prstGeom prst="rect">
              <a:avLst/>
            </a:prstGeom>
            <a:effectLst/>
          </p:spPr>
        </p:pic>
        <p:pic>
          <p:nvPicPr>
            <p:cNvPr id="1662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3550613" y="4730731"/>
              <a:ext cx="720220" cy="764983"/>
            </a:xfrm>
            <a:prstGeom prst="rect">
              <a:avLst/>
            </a:prstGeom>
            <a:effectLst/>
          </p:spPr>
        </p:pic>
        <p:pic>
          <p:nvPicPr>
            <p:cNvPr id="1664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4033625" y="4853343"/>
              <a:ext cx="612881" cy="651215"/>
            </a:xfrm>
            <a:prstGeom prst="rect">
              <a:avLst/>
            </a:prstGeom>
            <a:effectLst/>
          </p:spPr>
        </p:pic>
        <p:pic>
          <p:nvPicPr>
            <p:cNvPr id="1666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4002948" y="4830332"/>
              <a:ext cx="758568" cy="616390"/>
            </a:xfrm>
            <a:prstGeom prst="rect">
              <a:avLst/>
            </a:prstGeom>
            <a:effectLst/>
          </p:spPr>
        </p:pic>
        <p:pic>
          <p:nvPicPr>
            <p:cNvPr id="1668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4646973" y="4693413"/>
              <a:ext cx="456633" cy="1122824"/>
            </a:xfrm>
            <a:prstGeom prst="rect">
              <a:avLst/>
            </a:prstGeom>
            <a:effectLst/>
          </p:spPr>
        </p:pic>
        <p:pic>
          <p:nvPicPr>
            <p:cNvPr id="1670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5202349" y="4247929"/>
              <a:ext cx="670862" cy="1509644"/>
            </a:xfrm>
            <a:prstGeom prst="rect">
              <a:avLst/>
            </a:prstGeom>
            <a:effectLst/>
          </p:spPr>
        </p:pic>
        <p:pic>
          <p:nvPicPr>
            <p:cNvPr id="1672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5623075" y="4684670"/>
              <a:ext cx="556801" cy="166812"/>
            </a:xfrm>
            <a:prstGeom prst="rect">
              <a:avLst/>
            </a:prstGeom>
            <a:effectLst/>
          </p:spPr>
        </p:pic>
        <p:pic>
          <p:nvPicPr>
            <p:cNvPr id="1674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6326003" y="4467106"/>
              <a:ext cx="681896" cy="554448"/>
            </a:xfrm>
            <a:prstGeom prst="rect">
              <a:avLst/>
            </a:prstGeom>
            <a:effectLst/>
          </p:spPr>
        </p:pic>
        <p:pic>
          <p:nvPicPr>
            <p:cNvPr id="1676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6384883" y="4485326"/>
              <a:ext cx="699687" cy="773894"/>
            </a:xfrm>
            <a:prstGeom prst="rect">
              <a:avLst/>
            </a:prstGeom>
            <a:effectLst/>
          </p:spPr>
        </p:pic>
        <p:pic>
          <p:nvPicPr>
            <p:cNvPr id="1678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6816645" y="4124983"/>
              <a:ext cx="513265" cy="1283052"/>
            </a:xfrm>
            <a:prstGeom prst="rect">
              <a:avLst/>
            </a:prstGeom>
            <a:effectLst/>
          </p:spPr>
        </p:pic>
        <p:pic>
          <p:nvPicPr>
            <p:cNvPr id="1680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6938022" y="4953012"/>
              <a:ext cx="897892" cy="510797"/>
            </a:xfrm>
            <a:prstGeom prst="rect">
              <a:avLst/>
            </a:prstGeom>
            <a:effectLst/>
          </p:spPr>
        </p:pic>
        <p:pic>
          <p:nvPicPr>
            <p:cNvPr id="1682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7376359" y="3886447"/>
              <a:ext cx="636563" cy="1894117"/>
            </a:xfrm>
            <a:prstGeom prst="rect">
              <a:avLst/>
            </a:prstGeom>
            <a:effectLst/>
          </p:spPr>
        </p:pic>
        <p:pic>
          <p:nvPicPr>
            <p:cNvPr id="1684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9170400" y="4303843"/>
              <a:ext cx="996237" cy="1047384"/>
            </a:xfrm>
            <a:prstGeom prst="rect">
              <a:avLst/>
            </a:prstGeom>
            <a:effectLst/>
          </p:spPr>
        </p:pic>
        <p:pic>
          <p:nvPicPr>
            <p:cNvPr id="1686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9392747" y="4646338"/>
              <a:ext cx="712549" cy="781551"/>
            </a:xfrm>
            <a:prstGeom prst="rect">
              <a:avLst/>
            </a:prstGeom>
            <a:effectLst/>
          </p:spPr>
        </p:pic>
        <p:pic>
          <p:nvPicPr>
            <p:cNvPr id="1688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9791416" y="4442382"/>
              <a:ext cx="761162" cy="793845"/>
            </a:xfrm>
            <a:prstGeom prst="rect">
              <a:avLst/>
            </a:prstGeom>
            <a:effectLst/>
          </p:spPr>
        </p:pic>
        <p:pic>
          <p:nvPicPr>
            <p:cNvPr id="1690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10619438" y="4462329"/>
              <a:ext cx="572811" cy="758894"/>
            </a:xfrm>
            <a:prstGeom prst="rect">
              <a:avLst/>
            </a:prstGeom>
            <a:effectLst/>
          </p:spPr>
        </p:pic>
        <p:pic>
          <p:nvPicPr>
            <p:cNvPr id="1692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2147581" y="6393933"/>
              <a:ext cx="624636" cy="1464346"/>
            </a:xfrm>
            <a:prstGeom prst="rect">
              <a:avLst/>
            </a:prstGeom>
            <a:effectLst/>
          </p:spPr>
        </p:pic>
        <p:pic>
          <p:nvPicPr>
            <p:cNvPr id="1694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2768588" y="7391065"/>
              <a:ext cx="273591" cy="510029"/>
            </a:xfrm>
            <a:prstGeom prst="rect">
              <a:avLst/>
            </a:prstGeom>
            <a:effectLst/>
          </p:spPr>
        </p:pic>
        <p:pic>
          <p:nvPicPr>
            <p:cNvPr id="1696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1569193" y="6992389"/>
              <a:ext cx="623925" cy="152873"/>
            </a:xfrm>
            <a:prstGeom prst="rect">
              <a:avLst/>
            </a:prstGeom>
            <a:effectLst/>
          </p:spPr>
        </p:pic>
        <p:pic>
          <p:nvPicPr>
            <p:cNvPr id="1698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3290665" y="6628865"/>
              <a:ext cx="681164" cy="699512"/>
            </a:xfrm>
            <a:prstGeom prst="rect">
              <a:avLst/>
            </a:prstGeom>
            <a:effectLst/>
          </p:spPr>
        </p:pic>
        <p:pic>
          <p:nvPicPr>
            <p:cNvPr id="1700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3926290" y="6731711"/>
              <a:ext cx="543886" cy="701052"/>
            </a:xfrm>
            <a:prstGeom prst="rect">
              <a:avLst/>
            </a:prstGeom>
            <a:effectLst/>
          </p:spPr>
        </p:pic>
        <p:pic>
          <p:nvPicPr>
            <p:cNvPr id="1702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3949291" y="6647150"/>
              <a:ext cx="995288" cy="1068276"/>
            </a:xfrm>
            <a:prstGeom prst="rect">
              <a:avLst/>
            </a:prstGeom>
            <a:effectLst/>
          </p:spPr>
        </p:pic>
        <p:pic>
          <p:nvPicPr>
            <p:cNvPr id="1704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4887731" y="5995697"/>
              <a:ext cx="862806" cy="2161593"/>
            </a:xfrm>
            <a:prstGeom prst="rect">
              <a:avLst/>
            </a:prstGeom>
            <a:effectLst/>
          </p:spPr>
        </p:pic>
        <p:pic>
          <p:nvPicPr>
            <p:cNvPr id="1706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5536327" y="6662718"/>
              <a:ext cx="597546" cy="83868"/>
            </a:xfrm>
            <a:prstGeom prst="rect">
              <a:avLst/>
            </a:prstGeom>
            <a:effectLst/>
          </p:spPr>
        </p:pic>
        <p:pic>
          <p:nvPicPr>
            <p:cNvPr id="1708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6341335" y="6141371"/>
              <a:ext cx="129880" cy="881220"/>
            </a:xfrm>
            <a:prstGeom prst="rect">
              <a:avLst/>
            </a:prstGeom>
            <a:effectLst/>
          </p:spPr>
        </p:pic>
        <p:pic>
          <p:nvPicPr>
            <p:cNvPr id="1710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6586673" y="6211255"/>
              <a:ext cx="597567" cy="640129"/>
            </a:xfrm>
            <a:prstGeom prst="rect">
              <a:avLst/>
            </a:prstGeom>
            <a:effectLst/>
          </p:spPr>
        </p:pic>
        <p:pic>
          <p:nvPicPr>
            <p:cNvPr id="1712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6678677" y="6287040"/>
              <a:ext cx="551555" cy="712559"/>
            </a:xfrm>
            <a:prstGeom prst="rect">
              <a:avLst/>
            </a:prstGeom>
            <a:effectLst/>
          </p:spPr>
        </p:pic>
        <p:pic>
          <p:nvPicPr>
            <p:cNvPr id="1714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7131021" y="5919033"/>
              <a:ext cx="102290" cy="974726"/>
            </a:xfrm>
            <a:prstGeom prst="rect">
              <a:avLst/>
            </a:prstGeom>
            <a:effectLst/>
          </p:spPr>
        </p:pic>
        <p:pic>
          <p:nvPicPr>
            <p:cNvPr id="1716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6241674" y="7046056"/>
              <a:ext cx="1287567" cy="195495"/>
            </a:xfrm>
            <a:prstGeom prst="rect">
              <a:avLst/>
            </a:prstGeom>
            <a:effectLst/>
          </p:spPr>
        </p:pic>
        <p:pic>
          <p:nvPicPr>
            <p:cNvPr id="1718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6322666" y="7479644"/>
              <a:ext cx="1007238" cy="366814"/>
            </a:xfrm>
            <a:prstGeom prst="rect">
              <a:avLst/>
            </a:prstGeom>
            <a:effectLst/>
          </p:spPr>
        </p:pic>
        <p:pic>
          <p:nvPicPr>
            <p:cNvPr id="1720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7384032" y="5719694"/>
              <a:ext cx="616900" cy="2314921"/>
            </a:xfrm>
            <a:prstGeom prst="rect">
              <a:avLst/>
            </a:prstGeom>
            <a:effectLst/>
          </p:spPr>
        </p:pic>
        <p:pic>
          <p:nvPicPr>
            <p:cNvPr id="1722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9431071" y="6418880"/>
              <a:ext cx="758568" cy="950032"/>
            </a:xfrm>
            <a:prstGeom prst="rect">
              <a:avLst/>
            </a:prstGeom>
            <a:effectLst/>
          </p:spPr>
        </p:pic>
        <p:pic>
          <p:nvPicPr>
            <p:cNvPr id="1724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9477073" y="6586049"/>
              <a:ext cx="689557" cy="858229"/>
            </a:xfrm>
            <a:prstGeom prst="rect">
              <a:avLst/>
            </a:prstGeom>
            <a:effectLst/>
          </p:spPr>
        </p:pic>
        <p:pic>
          <p:nvPicPr>
            <p:cNvPr id="1726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10205432" y="6693384"/>
              <a:ext cx="398210" cy="597549"/>
            </a:xfrm>
            <a:prstGeom prst="rect">
              <a:avLst/>
            </a:prstGeom>
            <a:effectLst/>
          </p:spPr>
        </p:pic>
        <p:pic>
          <p:nvPicPr>
            <p:cNvPr id="1728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10628340" y="6555380"/>
              <a:ext cx="547047" cy="66531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6" name="Drawing"/>
          <p:cNvGrpSpPr/>
          <p:nvPr/>
        </p:nvGrpSpPr>
        <p:grpSpPr>
          <a:xfrm>
            <a:off x="766908" y="389509"/>
            <a:ext cx="11954701" cy="9009802"/>
            <a:chOff x="-1494174" y="-775850"/>
            <a:chExt cx="11954699" cy="9009801"/>
          </a:xfrm>
        </p:grpSpPr>
        <p:pic>
          <p:nvPicPr>
            <p:cNvPr id="1732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814541" y="-265777"/>
              <a:ext cx="1136958" cy="1292908"/>
            </a:xfrm>
            <a:prstGeom prst="rect">
              <a:avLst/>
            </a:prstGeom>
            <a:effectLst/>
          </p:spPr>
        </p:pic>
        <p:pic>
          <p:nvPicPr>
            <p:cNvPr id="1734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043596" y="137559"/>
              <a:ext cx="790994" cy="176550"/>
            </a:xfrm>
            <a:prstGeom prst="rect">
              <a:avLst/>
            </a:prstGeom>
            <a:effectLst/>
          </p:spPr>
        </p:pic>
        <p:pic>
          <p:nvPicPr>
            <p:cNvPr id="1736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6442" y="360847"/>
              <a:ext cx="855323" cy="1688875"/>
            </a:xfrm>
            <a:prstGeom prst="rect">
              <a:avLst/>
            </a:prstGeom>
            <a:effectLst/>
          </p:spPr>
        </p:pic>
        <p:pic>
          <p:nvPicPr>
            <p:cNvPr id="1738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961824" y="291572"/>
              <a:ext cx="832618" cy="560514"/>
            </a:xfrm>
            <a:prstGeom prst="rect">
              <a:avLst/>
            </a:prstGeom>
            <a:effectLst/>
          </p:spPr>
        </p:pic>
        <p:pic>
          <p:nvPicPr>
            <p:cNvPr id="1740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706973" y="-775851"/>
              <a:ext cx="888171" cy="1674156"/>
            </a:xfrm>
            <a:prstGeom prst="rect">
              <a:avLst/>
            </a:prstGeom>
            <a:effectLst/>
          </p:spPr>
        </p:pic>
        <p:pic>
          <p:nvPicPr>
            <p:cNvPr id="1742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932907" y="61568"/>
              <a:ext cx="881224" cy="260211"/>
            </a:xfrm>
            <a:prstGeom prst="rect">
              <a:avLst/>
            </a:prstGeom>
            <a:effectLst/>
          </p:spPr>
        </p:pic>
        <p:pic>
          <p:nvPicPr>
            <p:cNvPr id="1744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829924" y="214897"/>
              <a:ext cx="154616" cy="712564"/>
            </a:xfrm>
            <a:prstGeom prst="rect">
              <a:avLst/>
            </a:prstGeom>
            <a:effectLst/>
          </p:spPr>
        </p:pic>
        <p:pic>
          <p:nvPicPr>
            <p:cNvPr id="1746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722592" y="-245115"/>
              <a:ext cx="298554" cy="198885"/>
            </a:xfrm>
            <a:prstGeom prst="rect">
              <a:avLst/>
            </a:prstGeom>
            <a:effectLst/>
          </p:spPr>
        </p:pic>
        <p:pic>
          <p:nvPicPr>
            <p:cNvPr id="1748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134274" y="116640"/>
              <a:ext cx="446552" cy="828602"/>
            </a:xfrm>
            <a:prstGeom prst="rect">
              <a:avLst/>
            </a:prstGeom>
            <a:effectLst/>
          </p:spPr>
        </p:pic>
        <p:pic>
          <p:nvPicPr>
            <p:cNvPr id="1750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742716" y="235990"/>
              <a:ext cx="666121" cy="599465"/>
            </a:xfrm>
            <a:prstGeom prst="rect">
              <a:avLst/>
            </a:prstGeom>
            <a:effectLst/>
          </p:spPr>
        </p:pic>
        <p:pic>
          <p:nvPicPr>
            <p:cNvPr id="1752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876874" y="118326"/>
              <a:ext cx="850657" cy="727604"/>
            </a:xfrm>
            <a:prstGeom prst="rect">
              <a:avLst/>
            </a:prstGeom>
            <a:effectLst/>
          </p:spPr>
        </p:pic>
        <p:pic>
          <p:nvPicPr>
            <p:cNvPr id="1754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536327" y="-490445"/>
              <a:ext cx="454872" cy="1196897"/>
            </a:xfrm>
            <a:prstGeom prst="rect">
              <a:avLst/>
            </a:prstGeom>
            <a:effectLst/>
          </p:spPr>
        </p:pic>
        <p:pic>
          <p:nvPicPr>
            <p:cNvPr id="1756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6114799" y="-238978"/>
              <a:ext cx="2211794" cy="1071138"/>
            </a:xfrm>
            <a:prstGeom prst="rect">
              <a:avLst/>
            </a:prstGeom>
            <a:effectLst/>
          </p:spPr>
        </p:pic>
        <p:pic>
          <p:nvPicPr>
            <p:cNvPr id="1758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-693799" y="1188588"/>
              <a:ext cx="586865" cy="1578908"/>
            </a:xfrm>
            <a:prstGeom prst="rect">
              <a:avLst/>
            </a:prstGeom>
            <a:effectLst/>
          </p:spPr>
        </p:pic>
        <p:pic>
          <p:nvPicPr>
            <p:cNvPr id="1760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-9354" y="1628253"/>
              <a:ext cx="923636" cy="970833"/>
            </a:xfrm>
            <a:prstGeom prst="rect">
              <a:avLst/>
            </a:prstGeom>
            <a:effectLst/>
          </p:spPr>
        </p:pic>
        <p:pic>
          <p:nvPicPr>
            <p:cNvPr id="1762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270666" y="1901606"/>
              <a:ext cx="698045" cy="654918"/>
            </a:xfrm>
            <a:prstGeom prst="rect">
              <a:avLst/>
            </a:prstGeom>
            <a:effectLst/>
          </p:spPr>
        </p:pic>
        <p:pic>
          <p:nvPicPr>
            <p:cNvPr id="1764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848570" y="1119585"/>
              <a:ext cx="367558" cy="1520731"/>
            </a:xfrm>
            <a:prstGeom prst="rect">
              <a:avLst/>
            </a:prstGeom>
            <a:effectLst/>
          </p:spPr>
        </p:pic>
        <p:pic>
          <p:nvPicPr>
            <p:cNvPr id="1766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2339250" y="1962940"/>
              <a:ext cx="129884" cy="623755"/>
            </a:xfrm>
            <a:prstGeom prst="rect">
              <a:avLst/>
            </a:prstGeom>
            <a:effectLst/>
          </p:spPr>
        </p:pic>
        <p:pic>
          <p:nvPicPr>
            <p:cNvPr id="1768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2193819" y="1456933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770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2656968" y="1253038"/>
              <a:ext cx="1046519" cy="1392047"/>
            </a:xfrm>
            <a:prstGeom prst="rect">
              <a:avLst/>
            </a:prstGeom>
            <a:effectLst/>
          </p:spPr>
        </p:pic>
        <p:pic>
          <p:nvPicPr>
            <p:cNvPr id="1772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3685633" y="1832599"/>
              <a:ext cx="665683" cy="548110"/>
            </a:xfrm>
            <a:prstGeom prst="rect">
              <a:avLst/>
            </a:prstGeom>
            <a:effectLst/>
          </p:spPr>
        </p:pic>
        <p:pic>
          <p:nvPicPr>
            <p:cNvPr id="1774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4562630" y="1777853"/>
              <a:ext cx="942567" cy="734439"/>
            </a:xfrm>
            <a:prstGeom prst="rect">
              <a:avLst/>
            </a:prstGeom>
            <a:effectLst/>
          </p:spPr>
        </p:pic>
        <p:pic>
          <p:nvPicPr>
            <p:cNvPr id="1776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5229967" y="1910481"/>
              <a:ext cx="1716601" cy="697473"/>
            </a:xfrm>
            <a:prstGeom prst="rect">
              <a:avLst/>
            </a:prstGeom>
            <a:effectLst/>
          </p:spPr>
        </p:pic>
        <p:pic>
          <p:nvPicPr>
            <p:cNvPr id="1778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6747687" y="889586"/>
              <a:ext cx="90896" cy="1440900"/>
            </a:xfrm>
            <a:prstGeom prst="rect">
              <a:avLst/>
            </a:prstGeom>
            <a:effectLst/>
          </p:spPr>
        </p:pic>
        <p:pic>
          <p:nvPicPr>
            <p:cNvPr id="1780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7077361" y="1686935"/>
              <a:ext cx="184931" cy="723543"/>
            </a:xfrm>
            <a:prstGeom prst="rect">
              <a:avLst/>
            </a:prstGeom>
            <a:effectLst/>
          </p:spPr>
        </p:pic>
        <p:pic>
          <p:nvPicPr>
            <p:cNvPr id="1782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7039024" y="1441597"/>
              <a:ext cx="1762911" cy="1060543"/>
            </a:xfrm>
            <a:prstGeom prst="rect">
              <a:avLst/>
            </a:prstGeom>
            <a:effectLst/>
          </p:spPr>
        </p:pic>
        <p:pic>
          <p:nvPicPr>
            <p:cNvPr id="1784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7169360" y="1372595"/>
              <a:ext cx="128224" cy="187635"/>
            </a:xfrm>
            <a:prstGeom prst="rect">
              <a:avLst/>
            </a:prstGeom>
            <a:effectLst/>
          </p:spPr>
        </p:pic>
        <p:pic>
          <p:nvPicPr>
            <p:cNvPr id="1786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8495723" y="736247"/>
              <a:ext cx="533857" cy="2307257"/>
            </a:xfrm>
            <a:prstGeom prst="rect">
              <a:avLst/>
            </a:prstGeom>
            <a:effectLst/>
          </p:spPr>
        </p:pic>
        <p:pic>
          <p:nvPicPr>
            <p:cNvPr id="1788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-1133952" y="3695649"/>
              <a:ext cx="689681" cy="649887"/>
            </a:xfrm>
            <a:prstGeom prst="rect">
              <a:avLst/>
            </a:prstGeom>
            <a:effectLst/>
          </p:spPr>
        </p:pic>
        <p:pic>
          <p:nvPicPr>
            <p:cNvPr id="1790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-412774" y="3669446"/>
              <a:ext cx="2306890" cy="1092957"/>
            </a:xfrm>
            <a:prstGeom prst="rect">
              <a:avLst/>
            </a:prstGeom>
            <a:effectLst/>
          </p:spPr>
        </p:pic>
        <p:pic>
          <p:nvPicPr>
            <p:cNvPr id="1792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2224251" y="3143637"/>
              <a:ext cx="727891" cy="1348905"/>
            </a:xfrm>
            <a:prstGeom prst="rect">
              <a:avLst/>
            </a:prstGeom>
            <a:effectLst/>
          </p:spPr>
        </p:pic>
        <p:pic>
          <p:nvPicPr>
            <p:cNvPr id="1794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2956696" y="3453917"/>
              <a:ext cx="2211163" cy="1031150"/>
            </a:xfrm>
            <a:prstGeom prst="rect">
              <a:avLst/>
            </a:prstGeom>
            <a:effectLst/>
          </p:spPr>
        </p:pic>
        <p:pic>
          <p:nvPicPr>
            <p:cNvPr id="1796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5526200" y="3331822"/>
              <a:ext cx="860829" cy="1005179"/>
            </a:xfrm>
            <a:prstGeom prst="rect">
              <a:avLst/>
            </a:prstGeom>
            <a:effectLst/>
          </p:spPr>
        </p:pic>
        <p:pic>
          <p:nvPicPr>
            <p:cNvPr id="1798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6350470" y="3286512"/>
              <a:ext cx="1940821" cy="1039753"/>
            </a:xfrm>
            <a:prstGeom prst="rect">
              <a:avLst/>
            </a:prstGeom>
            <a:effectLst/>
          </p:spPr>
        </p:pic>
        <p:pic>
          <p:nvPicPr>
            <p:cNvPr id="1800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8058717" y="2721962"/>
              <a:ext cx="242316" cy="1579120"/>
            </a:xfrm>
            <a:prstGeom prst="rect">
              <a:avLst/>
            </a:prstGeom>
            <a:effectLst/>
          </p:spPr>
        </p:pic>
        <p:pic>
          <p:nvPicPr>
            <p:cNvPr id="1802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8434382" y="3649649"/>
              <a:ext cx="104323" cy="666867"/>
            </a:xfrm>
            <a:prstGeom prst="rect">
              <a:avLst/>
            </a:prstGeom>
            <a:effectLst/>
          </p:spPr>
        </p:pic>
        <p:pic>
          <p:nvPicPr>
            <p:cNvPr id="1804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8219711" y="2974967"/>
              <a:ext cx="244881" cy="298549"/>
            </a:xfrm>
            <a:prstGeom prst="rect">
              <a:avLst/>
            </a:prstGeom>
            <a:effectLst/>
          </p:spPr>
        </p:pic>
        <p:pic>
          <p:nvPicPr>
            <p:cNvPr id="1806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8718065" y="2468956"/>
              <a:ext cx="152876" cy="1907012"/>
            </a:xfrm>
            <a:prstGeom prst="rect">
              <a:avLst/>
            </a:prstGeom>
            <a:effectLst/>
          </p:spPr>
        </p:pic>
        <p:pic>
          <p:nvPicPr>
            <p:cNvPr id="1808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8688085" y="3480978"/>
              <a:ext cx="573864" cy="835225"/>
            </a:xfrm>
            <a:prstGeom prst="rect">
              <a:avLst/>
            </a:prstGeom>
            <a:effectLst/>
          </p:spPr>
        </p:pic>
        <p:pic>
          <p:nvPicPr>
            <p:cNvPr id="1810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9105018" y="3518541"/>
              <a:ext cx="777940" cy="570942"/>
            </a:xfrm>
            <a:prstGeom prst="rect">
              <a:avLst/>
            </a:prstGeom>
            <a:effectLst/>
          </p:spPr>
        </p:pic>
        <p:pic>
          <p:nvPicPr>
            <p:cNvPr id="1812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-420811" y="4937674"/>
              <a:ext cx="900301" cy="862141"/>
            </a:xfrm>
            <a:prstGeom prst="rect">
              <a:avLst/>
            </a:prstGeom>
            <a:effectLst/>
          </p:spPr>
        </p:pic>
        <p:pic>
          <p:nvPicPr>
            <p:cNvPr id="1814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458594" y="5190683"/>
              <a:ext cx="773790" cy="621875"/>
            </a:xfrm>
            <a:prstGeom prst="rect">
              <a:avLst/>
            </a:prstGeom>
            <a:effectLst/>
          </p:spPr>
        </p:pic>
        <p:pic>
          <p:nvPicPr>
            <p:cNvPr id="1816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1419234" y="4753674"/>
              <a:ext cx="1118899" cy="1103941"/>
            </a:xfrm>
            <a:prstGeom prst="rect">
              <a:avLst/>
            </a:prstGeom>
            <a:effectLst/>
          </p:spPr>
        </p:pic>
        <p:pic>
          <p:nvPicPr>
            <p:cNvPr id="1818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2346922" y="4577337"/>
              <a:ext cx="306213" cy="1397150"/>
            </a:xfrm>
            <a:prstGeom prst="rect">
              <a:avLst/>
            </a:prstGeom>
            <a:effectLst/>
          </p:spPr>
        </p:pic>
        <p:pic>
          <p:nvPicPr>
            <p:cNvPr id="1820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1879234" y="5086945"/>
              <a:ext cx="858234" cy="310282"/>
            </a:xfrm>
            <a:prstGeom prst="rect">
              <a:avLst/>
            </a:prstGeom>
            <a:effectLst/>
          </p:spPr>
        </p:pic>
        <p:pic>
          <p:nvPicPr>
            <p:cNvPr id="1822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2668921" y="5121675"/>
              <a:ext cx="168212" cy="766225"/>
            </a:xfrm>
            <a:prstGeom prst="rect">
              <a:avLst/>
            </a:prstGeom>
            <a:effectLst/>
          </p:spPr>
        </p:pic>
        <p:pic>
          <p:nvPicPr>
            <p:cNvPr id="1824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2722831" y="4922345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826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2837595" y="5357627"/>
              <a:ext cx="653152" cy="613073"/>
            </a:xfrm>
            <a:prstGeom prst="rect">
              <a:avLst/>
            </a:prstGeom>
            <a:effectLst/>
          </p:spPr>
        </p:pic>
        <p:pic>
          <p:nvPicPr>
            <p:cNvPr id="1828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3778194" y="5204232"/>
              <a:ext cx="546305" cy="655725"/>
            </a:xfrm>
            <a:prstGeom prst="rect">
              <a:avLst/>
            </a:prstGeom>
            <a:effectLst/>
          </p:spPr>
        </p:pic>
        <p:pic>
          <p:nvPicPr>
            <p:cNvPr id="1830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4317619" y="4953003"/>
              <a:ext cx="516084" cy="689557"/>
            </a:xfrm>
            <a:prstGeom prst="rect">
              <a:avLst/>
            </a:prstGeom>
            <a:effectLst/>
          </p:spPr>
        </p:pic>
        <p:pic>
          <p:nvPicPr>
            <p:cNvPr id="1832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5298889" y="5466690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834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5390891" y="4960679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836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-1494175" y="6356516"/>
              <a:ext cx="1248103" cy="1877436"/>
            </a:xfrm>
            <a:prstGeom prst="rect">
              <a:avLst/>
            </a:prstGeom>
            <a:effectLst/>
          </p:spPr>
        </p:pic>
        <p:pic>
          <p:nvPicPr>
            <p:cNvPr id="1838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62193" y="6233366"/>
              <a:ext cx="221890" cy="628232"/>
            </a:xfrm>
            <a:prstGeom prst="rect">
              <a:avLst/>
            </a:prstGeom>
            <a:effectLst/>
          </p:spPr>
        </p:pic>
        <p:pic>
          <p:nvPicPr>
            <p:cNvPr id="1840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450657" y="6739385"/>
              <a:ext cx="960444" cy="811342"/>
            </a:xfrm>
            <a:prstGeom prst="rect">
              <a:avLst/>
            </a:prstGeom>
            <a:effectLst/>
          </p:spPr>
        </p:pic>
        <p:pic>
          <p:nvPicPr>
            <p:cNvPr id="1842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1312900" y="6703409"/>
              <a:ext cx="734547" cy="638825"/>
            </a:xfrm>
            <a:prstGeom prst="rect">
              <a:avLst/>
            </a:prstGeom>
            <a:effectLst/>
          </p:spPr>
        </p:pic>
        <p:pic>
          <p:nvPicPr>
            <p:cNvPr id="1844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1787236" y="6777717"/>
              <a:ext cx="896562" cy="582524"/>
            </a:xfrm>
            <a:prstGeom prst="rect">
              <a:avLst/>
            </a:prstGeom>
            <a:effectLst/>
          </p:spPr>
        </p:pic>
        <p:pic>
          <p:nvPicPr>
            <p:cNvPr id="1846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1748908" y="6701050"/>
              <a:ext cx="689549" cy="796886"/>
            </a:xfrm>
            <a:prstGeom prst="rect">
              <a:avLst/>
            </a:prstGeom>
            <a:effectLst/>
          </p:spPr>
        </p:pic>
        <p:pic>
          <p:nvPicPr>
            <p:cNvPr id="1848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2323918" y="6747049"/>
              <a:ext cx="599081" cy="1150495"/>
            </a:xfrm>
            <a:prstGeom prst="rect">
              <a:avLst/>
            </a:prstGeom>
            <a:effectLst/>
          </p:spPr>
        </p:pic>
        <p:pic>
          <p:nvPicPr>
            <p:cNvPr id="1850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2993061" y="6041695"/>
              <a:ext cx="557004" cy="1824259"/>
            </a:xfrm>
            <a:prstGeom prst="rect">
              <a:avLst/>
            </a:prstGeom>
            <a:effectLst/>
          </p:spPr>
        </p:pic>
        <p:pic>
          <p:nvPicPr>
            <p:cNvPr id="1852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3639977" y="6683803"/>
              <a:ext cx="431518" cy="568796"/>
            </a:xfrm>
            <a:prstGeom prst="rect">
              <a:avLst/>
            </a:prstGeom>
            <a:effectLst/>
          </p:spPr>
        </p:pic>
        <p:pic>
          <p:nvPicPr>
            <p:cNvPr id="1854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3841948" y="5995695"/>
              <a:ext cx="123552" cy="459556"/>
            </a:xfrm>
            <a:prstGeom prst="rect">
              <a:avLst/>
            </a:prstGeom>
            <a:effectLst/>
          </p:spPr>
        </p:pic>
        <p:pic>
          <p:nvPicPr>
            <p:cNvPr id="1856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4272525" y="5896028"/>
              <a:ext cx="504324" cy="1678582"/>
            </a:xfrm>
            <a:prstGeom prst="rect">
              <a:avLst/>
            </a:prstGeom>
            <a:effectLst/>
          </p:spPr>
        </p:pic>
        <p:pic>
          <p:nvPicPr>
            <p:cNvPr id="1858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4824447" y="6210366"/>
              <a:ext cx="213075" cy="992851"/>
            </a:xfrm>
            <a:prstGeom prst="rect">
              <a:avLst/>
            </a:prstGeom>
            <a:effectLst/>
          </p:spPr>
        </p:pic>
        <p:pic>
          <p:nvPicPr>
            <p:cNvPr id="1860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4845981" y="6517047"/>
              <a:ext cx="490550" cy="635891"/>
            </a:xfrm>
            <a:prstGeom prst="rect">
              <a:avLst/>
            </a:prstGeom>
            <a:effectLst/>
          </p:spPr>
        </p:pic>
        <p:pic>
          <p:nvPicPr>
            <p:cNvPr id="1862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5405991" y="6588248"/>
              <a:ext cx="497887" cy="672749"/>
            </a:xfrm>
            <a:prstGeom prst="rect">
              <a:avLst/>
            </a:prstGeom>
            <a:effectLst/>
          </p:spPr>
        </p:pic>
        <p:pic>
          <p:nvPicPr>
            <p:cNvPr id="1864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5444325" y="6517038"/>
              <a:ext cx="413551" cy="858228"/>
            </a:xfrm>
            <a:prstGeom prst="rect">
              <a:avLst/>
            </a:prstGeom>
            <a:effectLst/>
          </p:spPr>
        </p:pic>
        <p:pic>
          <p:nvPicPr>
            <p:cNvPr id="1866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5973336" y="6317709"/>
              <a:ext cx="214206" cy="881221"/>
            </a:xfrm>
            <a:prstGeom prst="rect">
              <a:avLst/>
            </a:prstGeom>
            <a:effectLst/>
          </p:spPr>
        </p:pic>
        <p:pic>
          <p:nvPicPr>
            <p:cNvPr id="1868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5850657" y="6739375"/>
              <a:ext cx="559224" cy="96657"/>
            </a:xfrm>
            <a:prstGeom prst="rect">
              <a:avLst/>
            </a:prstGeom>
            <a:effectLst/>
          </p:spPr>
        </p:pic>
        <p:pic>
          <p:nvPicPr>
            <p:cNvPr id="1870" name="Line" descr="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6264676" y="6031550"/>
              <a:ext cx="712559" cy="1528409"/>
            </a:xfrm>
            <a:prstGeom prst="rect">
              <a:avLst/>
            </a:prstGeom>
            <a:effectLst/>
          </p:spPr>
        </p:pic>
        <p:pic>
          <p:nvPicPr>
            <p:cNvPr id="1872" name="Line" descr="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6954682" y="6662212"/>
              <a:ext cx="727897" cy="1346452"/>
            </a:xfrm>
            <a:prstGeom prst="rect">
              <a:avLst/>
            </a:prstGeom>
            <a:effectLst/>
          </p:spPr>
        </p:pic>
        <p:pic>
          <p:nvPicPr>
            <p:cNvPr id="1874" name="Line" descr="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7683040" y="6816044"/>
              <a:ext cx="589891" cy="198882"/>
            </a:xfrm>
            <a:prstGeom prst="rect">
              <a:avLst/>
            </a:prstGeom>
            <a:effectLst/>
          </p:spPr>
        </p:pic>
        <p:pic>
          <p:nvPicPr>
            <p:cNvPr id="1876" name="Line" descr="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8283111" y="6218036"/>
              <a:ext cx="775382" cy="990153"/>
            </a:xfrm>
            <a:prstGeom prst="rect">
              <a:avLst/>
            </a:prstGeom>
            <a:effectLst/>
          </p:spPr>
        </p:pic>
        <p:pic>
          <p:nvPicPr>
            <p:cNvPr id="1878" name="Line" descr="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9086063" y="5991199"/>
              <a:ext cx="377198" cy="1307409"/>
            </a:xfrm>
            <a:prstGeom prst="rect">
              <a:avLst/>
            </a:prstGeom>
            <a:effectLst/>
          </p:spPr>
        </p:pic>
        <p:pic>
          <p:nvPicPr>
            <p:cNvPr id="1880" name="Line" descr="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8909731" y="6494041"/>
              <a:ext cx="764512" cy="182824"/>
            </a:xfrm>
            <a:prstGeom prst="rect">
              <a:avLst/>
            </a:prstGeom>
            <a:effectLst/>
          </p:spPr>
        </p:pic>
        <p:pic>
          <p:nvPicPr>
            <p:cNvPr id="1882" name="Line" descr="Lin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9316079" y="5531972"/>
              <a:ext cx="597545" cy="2571643"/>
            </a:xfrm>
            <a:prstGeom prst="rect">
              <a:avLst/>
            </a:prstGeom>
            <a:effectLst/>
          </p:spPr>
        </p:pic>
        <p:pic>
          <p:nvPicPr>
            <p:cNvPr id="1884" name="Line" descr="Lin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9630408" y="5254878"/>
              <a:ext cx="830118" cy="274907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4" name="Drawing"/>
          <p:cNvGrpSpPr/>
          <p:nvPr/>
        </p:nvGrpSpPr>
        <p:grpSpPr>
          <a:xfrm>
            <a:off x="690244" y="636572"/>
            <a:ext cx="11599467" cy="7044308"/>
            <a:chOff x="-1486502" y="-1387472"/>
            <a:chExt cx="11599465" cy="7044306"/>
          </a:xfrm>
        </p:grpSpPr>
        <p:pic>
          <p:nvPicPr>
            <p:cNvPr id="1888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273340" y="-191437"/>
              <a:ext cx="1302659" cy="1257406"/>
            </a:xfrm>
            <a:prstGeom prst="rect">
              <a:avLst/>
            </a:prstGeom>
            <a:effectLst/>
          </p:spPr>
        </p:pic>
        <p:pic>
          <p:nvPicPr>
            <p:cNvPr id="1890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26108" y="-999993"/>
              <a:ext cx="1213345" cy="1038096"/>
            </a:xfrm>
            <a:prstGeom prst="rect">
              <a:avLst/>
            </a:prstGeom>
            <a:effectLst/>
          </p:spPr>
        </p:pic>
        <p:pic>
          <p:nvPicPr>
            <p:cNvPr id="1892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697259" y="414241"/>
              <a:ext cx="1132208" cy="210154"/>
            </a:xfrm>
            <a:prstGeom prst="rect">
              <a:avLst/>
            </a:prstGeom>
            <a:effectLst/>
          </p:spPr>
        </p:pic>
        <p:pic>
          <p:nvPicPr>
            <p:cNvPr id="1894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679900" y="920254"/>
              <a:ext cx="1218567" cy="152877"/>
            </a:xfrm>
            <a:prstGeom prst="rect">
              <a:avLst/>
            </a:prstGeom>
            <a:effectLst/>
          </p:spPr>
        </p:pic>
        <p:pic>
          <p:nvPicPr>
            <p:cNvPr id="1896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653819" y="-838984"/>
              <a:ext cx="1069361" cy="2103784"/>
            </a:xfrm>
            <a:prstGeom prst="rect">
              <a:avLst/>
            </a:prstGeom>
            <a:effectLst/>
          </p:spPr>
        </p:pic>
        <p:pic>
          <p:nvPicPr>
            <p:cNvPr id="1898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128932" y="207229"/>
              <a:ext cx="1210910" cy="252896"/>
            </a:xfrm>
            <a:prstGeom prst="rect">
              <a:avLst/>
            </a:prstGeom>
            <a:effectLst/>
          </p:spPr>
        </p:pic>
        <p:pic>
          <p:nvPicPr>
            <p:cNvPr id="1900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475817" y="-1177461"/>
              <a:ext cx="860715" cy="1453244"/>
            </a:xfrm>
            <a:prstGeom prst="rect">
              <a:avLst/>
            </a:prstGeom>
            <a:effectLst/>
          </p:spPr>
        </p:pic>
        <p:pic>
          <p:nvPicPr>
            <p:cNvPr id="1902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137648" y="329904"/>
              <a:ext cx="129873" cy="681886"/>
            </a:xfrm>
            <a:prstGeom prst="rect">
              <a:avLst/>
            </a:prstGeom>
            <a:effectLst/>
          </p:spPr>
        </p:pic>
        <p:pic>
          <p:nvPicPr>
            <p:cNvPr id="1904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784966" y="605904"/>
              <a:ext cx="666560" cy="198883"/>
            </a:xfrm>
            <a:prstGeom prst="rect">
              <a:avLst/>
            </a:prstGeom>
            <a:effectLst/>
          </p:spPr>
        </p:pic>
        <p:pic>
          <p:nvPicPr>
            <p:cNvPr id="1906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850238" y="-398448"/>
              <a:ext cx="498308" cy="1502241"/>
            </a:xfrm>
            <a:prstGeom prst="rect">
              <a:avLst/>
            </a:prstGeom>
            <a:effectLst/>
          </p:spPr>
        </p:pic>
        <p:pic>
          <p:nvPicPr>
            <p:cNvPr id="1908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6111331" y="-306449"/>
              <a:ext cx="244890" cy="1026908"/>
            </a:xfrm>
            <a:prstGeom prst="rect">
              <a:avLst/>
            </a:prstGeom>
            <a:effectLst/>
          </p:spPr>
        </p:pic>
        <p:pic>
          <p:nvPicPr>
            <p:cNvPr id="1910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6249035" y="15567"/>
              <a:ext cx="536525" cy="911893"/>
            </a:xfrm>
            <a:prstGeom prst="rect">
              <a:avLst/>
            </a:prstGeom>
            <a:effectLst/>
          </p:spPr>
        </p:pic>
        <p:pic>
          <p:nvPicPr>
            <p:cNvPr id="1912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6572181" y="-829190"/>
              <a:ext cx="589059" cy="794498"/>
            </a:xfrm>
            <a:prstGeom prst="rect">
              <a:avLst/>
            </a:prstGeom>
            <a:effectLst/>
          </p:spPr>
        </p:pic>
        <p:pic>
          <p:nvPicPr>
            <p:cNvPr id="1914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7131027" y="-61106"/>
              <a:ext cx="152876" cy="858226"/>
            </a:xfrm>
            <a:prstGeom prst="rect">
              <a:avLst/>
            </a:prstGeom>
            <a:effectLst/>
          </p:spPr>
        </p:pic>
        <p:pic>
          <p:nvPicPr>
            <p:cNvPr id="1916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809020" y="291572"/>
              <a:ext cx="582219" cy="137542"/>
            </a:xfrm>
            <a:prstGeom prst="rect">
              <a:avLst/>
            </a:prstGeom>
            <a:effectLst/>
          </p:spPr>
        </p:pic>
        <p:pic>
          <p:nvPicPr>
            <p:cNvPr id="1918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7399361" y="-431810"/>
              <a:ext cx="543895" cy="1527942"/>
            </a:xfrm>
            <a:prstGeom prst="rect">
              <a:avLst/>
            </a:prstGeom>
            <a:effectLst/>
          </p:spPr>
        </p:pic>
        <p:pic>
          <p:nvPicPr>
            <p:cNvPr id="1920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7665948" y="-947535"/>
              <a:ext cx="537972" cy="717296"/>
            </a:xfrm>
            <a:prstGeom prst="rect">
              <a:avLst/>
            </a:prstGeom>
            <a:effectLst/>
          </p:spPr>
        </p:pic>
        <p:pic>
          <p:nvPicPr>
            <p:cNvPr id="1922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8058708" y="-1387473"/>
              <a:ext cx="490798" cy="2721275"/>
            </a:xfrm>
            <a:prstGeom prst="rect">
              <a:avLst/>
            </a:prstGeom>
            <a:effectLst/>
          </p:spPr>
        </p:pic>
        <p:pic>
          <p:nvPicPr>
            <p:cNvPr id="1924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8801649" y="-156469"/>
              <a:ext cx="782305" cy="841737"/>
            </a:xfrm>
            <a:prstGeom prst="rect">
              <a:avLst/>
            </a:prstGeom>
            <a:effectLst/>
          </p:spPr>
        </p:pic>
        <p:pic>
          <p:nvPicPr>
            <p:cNvPr id="1926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9253757" y="-1052816"/>
              <a:ext cx="859207" cy="1006583"/>
            </a:xfrm>
            <a:prstGeom prst="rect">
              <a:avLst/>
            </a:prstGeom>
            <a:effectLst/>
          </p:spPr>
        </p:pic>
        <p:pic>
          <p:nvPicPr>
            <p:cNvPr id="1928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687808" y="2867632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930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329049" y="2704056"/>
              <a:ext cx="917747" cy="607951"/>
            </a:xfrm>
            <a:prstGeom prst="rect">
              <a:avLst/>
            </a:prstGeom>
            <a:effectLst/>
          </p:spPr>
        </p:pic>
        <p:pic>
          <p:nvPicPr>
            <p:cNvPr id="1932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2597372" y="2683628"/>
              <a:ext cx="768781" cy="206546"/>
            </a:xfrm>
            <a:prstGeom prst="rect">
              <a:avLst/>
            </a:prstGeom>
            <a:effectLst/>
          </p:spPr>
        </p:pic>
        <p:pic>
          <p:nvPicPr>
            <p:cNvPr id="1934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2868259" y="3051629"/>
              <a:ext cx="609135" cy="169200"/>
            </a:xfrm>
            <a:prstGeom prst="rect">
              <a:avLst/>
            </a:prstGeom>
            <a:effectLst/>
          </p:spPr>
        </p:pic>
        <p:pic>
          <p:nvPicPr>
            <p:cNvPr id="1936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4033627" y="1932277"/>
              <a:ext cx="191211" cy="1111233"/>
            </a:xfrm>
            <a:prstGeom prst="rect">
              <a:avLst/>
            </a:prstGeom>
            <a:effectLst/>
          </p:spPr>
        </p:pic>
        <p:pic>
          <p:nvPicPr>
            <p:cNvPr id="1938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3673283" y="2338618"/>
              <a:ext cx="735556" cy="152876"/>
            </a:xfrm>
            <a:prstGeom prst="rect">
              <a:avLst/>
            </a:prstGeom>
            <a:effectLst/>
          </p:spPr>
        </p:pic>
        <p:pic>
          <p:nvPicPr>
            <p:cNvPr id="1940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4363535" y="3135971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942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3657951" y="2928966"/>
              <a:ext cx="750884" cy="154391"/>
            </a:xfrm>
            <a:prstGeom prst="rect">
              <a:avLst/>
            </a:prstGeom>
            <a:effectLst/>
          </p:spPr>
        </p:pic>
        <p:pic>
          <p:nvPicPr>
            <p:cNvPr id="1944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4693929" y="1697332"/>
              <a:ext cx="3164985" cy="1778068"/>
            </a:xfrm>
            <a:prstGeom prst="rect">
              <a:avLst/>
            </a:prstGeom>
            <a:effectLst/>
          </p:spPr>
        </p:pic>
        <p:pic>
          <p:nvPicPr>
            <p:cNvPr id="1946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5543991" y="2638321"/>
              <a:ext cx="711308" cy="1271096"/>
            </a:xfrm>
            <a:prstGeom prst="rect">
              <a:avLst/>
            </a:prstGeom>
            <a:effectLst/>
          </p:spPr>
        </p:pic>
        <p:pic>
          <p:nvPicPr>
            <p:cNvPr id="1948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6594350" y="1970611"/>
              <a:ext cx="168214" cy="1290078"/>
            </a:xfrm>
            <a:prstGeom prst="rect">
              <a:avLst/>
            </a:prstGeom>
            <a:effectLst/>
          </p:spPr>
        </p:pic>
        <p:pic>
          <p:nvPicPr>
            <p:cNvPr id="1950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6410339" y="1909276"/>
              <a:ext cx="833254" cy="1355419"/>
            </a:xfrm>
            <a:prstGeom prst="rect">
              <a:avLst/>
            </a:prstGeom>
            <a:effectLst/>
          </p:spPr>
        </p:pic>
        <p:pic>
          <p:nvPicPr>
            <p:cNvPr id="1952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-1486503" y="3986987"/>
              <a:ext cx="490218" cy="681889"/>
            </a:xfrm>
            <a:prstGeom prst="rect">
              <a:avLst/>
            </a:prstGeom>
            <a:effectLst/>
          </p:spPr>
        </p:pic>
        <p:pic>
          <p:nvPicPr>
            <p:cNvPr id="1954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-1409840" y="4009985"/>
              <a:ext cx="674231" cy="704898"/>
            </a:xfrm>
            <a:prstGeom prst="rect">
              <a:avLst/>
            </a:prstGeom>
            <a:effectLst/>
          </p:spPr>
        </p:pic>
        <p:pic>
          <p:nvPicPr>
            <p:cNvPr id="1956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-756193" y="3937198"/>
              <a:ext cx="598529" cy="1638151"/>
            </a:xfrm>
            <a:prstGeom prst="rect">
              <a:avLst/>
            </a:prstGeom>
            <a:effectLst/>
          </p:spPr>
        </p:pic>
        <p:pic>
          <p:nvPicPr>
            <p:cNvPr id="1958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-252145" y="4949672"/>
              <a:ext cx="512601" cy="707163"/>
            </a:xfrm>
            <a:prstGeom prst="rect">
              <a:avLst/>
            </a:prstGeom>
            <a:effectLst/>
          </p:spPr>
        </p:pic>
        <p:pic>
          <p:nvPicPr>
            <p:cNvPr id="1960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568210" y="4907007"/>
              <a:ext cx="221886" cy="655700"/>
            </a:xfrm>
            <a:prstGeom prst="rect">
              <a:avLst/>
            </a:prstGeom>
            <a:effectLst/>
          </p:spPr>
        </p:pic>
        <p:pic>
          <p:nvPicPr>
            <p:cNvPr id="1962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392112" y="4462334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964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867212" y="4730665"/>
              <a:ext cx="559231" cy="728589"/>
            </a:xfrm>
            <a:prstGeom prst="rect">
              <a:avLst/>
            </a:prstGeom>
            <a:effectLst/>
          </p:spPr>
        </p:pic>
        <p:pic>
          <p:nvPicPr>
            <p:cNvPr id="1966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1671387" y="4840277"/>
              <a:ext cx="544739" cy="573821"/>
            </a:xfrm>
            <a:prstGeom prst="rect">
              <a:avLst/>
            </a:prstGeom>
            <a:effectLst/>
          </p:spPr>
        </p:pic>
        <p:pic>
          <p:nvPicPr>
            <p:cNvPr id="1968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2122098" y="4556500"/>
              <a:ext cx="1941737" cy="987471"/>
            </a:xfrm>
            <a:prstGeom prst="rect">
              <a:avLst/>
            </a:prstGeom>
            <a:effectLst/>
          </p:spPr>
        </p:pic>
        <p:pic>
          <p:nvPicPr>
            <p:cNvPr id="1970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3458603" y="3779975"/>
              <a:ext cx="543899" cy="796905"/>
            </a:xfrm>
            <a:prstGeom prst="rect">
              <a:avLst/>
            </a:prstGeom>
            <a:effectLst/>
          </p:spPr>
        </p:pic>
        <p:pic>
          <p:nvPicPr>
            <p:cNvPr id="1972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4508970" y="3768933"/>
              <a:ext cx="1155130" cy="1696613"/>
            </a:xfrm>
            <a:prstGeom prst="rect">
              <a:avLst/>
            </a:prstGeom>
            <a:effectLst/>
          </p:spPr>
        </p:pic>
        <p:pic>
          <p:nvPicPr>
            <p:cNvPr id="1974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5850667" y="4454665"/>
              <a:ext cx="965557" cy="830574"/>
            </a:xfrm>
            <a:prstGeom prst="rect">
              <a:avLst/>
            </a:prstGeom>
            <a:effectLst/>
          </p:spPr>
        </p:pic>
        <p:pic>
          <p:nvPicPr>
            <p:cNvPr id="1976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6870357" y="4601588"/>
              <a:ext cx="689552" cy="847559"/>
            </a:xfrm>
            <a:prstGeom prst="rect">
              <a:avLst/>
            </a:prstGeom>
            <a:effectLst/>
          </p:spPr>
        </p:pic>
        <p:pic>
          <p:nvPicPr>
            <p:cNvPr id="1978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7343914" y="4410751"/>
              <a:ext cx="564029" cy="891578"/>
            </a:xfrm>
            <a:prstGeom prst="rect">
              <a:avLst/>
            </a:prstGeom>
            <a:effectLst/>
          </p:spPr>
        </p:pic>
        <p:pic>
          <p:nvPicPr>
            <p:cNvPr id="1980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7928380" y="3565313"/>
              <a:ext cx="152880" cy="666558"/>
            </a:xfrm>
            <a:prstGeom prst="rect">
              <a:avLst/>
            </a:prstGeom>
            <a:effectLst/>
          </p:spPr>
        </p:pic>
        <p:pic>
          <p:nvPicPr>
            <p:cNvPr id="1982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8112379" y="3565308"/>
              <a:ext cx="214221" cy="64356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Drawing"/>
          <p:cNvGrpSpPr/>
          <p:nvPr/>
        </p:nvGrpSpPr>
        <p:grpSpPr>
          <a:xfrm>
            <a:off x="1372598" y="225992"/>
            <a:ext cx="11199217" cy="9278563"/>
            <a:chOff x="-1264159" y="-379687"/>
            <a:chExt cx="11199215" cy="9278561"/>
          </a:xfrm>
        </p:grpSpPr>
        <p:pic>
          <p:nvPicPr>
            <p:cNvPr id="122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931954" y="-38109"/>
              <a:ext cx="1308031" cy="1456241"/>
            </a:xfrm>
            <a:prstGeom prst="rect">
              <a:avLst/>
            </a:prstGeom>
            <a:effectLst/>
          </p:spPr>
        </p:pic>
        <p:pic>
          <p:nvPicPr>
            <p:cNvPr id="124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873155" y="467907"/>
              <a:ext cx="651221" cy="252545"/>
            </a:xfrm>
            <a:prstGeom prst="rect">
              <a:avLst/>
            </a:prstGeom>
            <a:effectLst/>
          </p:spPr>
        </p:pic>
        <p:pic>
          <p:nvPicPr>
            <p:cNvPr id="126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30872" y="628913"/>
              <a:ext cx="566884" cy="635885"/>
            </a:xfrm>
            <a:prstGeom prst="rect">
              <a:avLst/>
            </a:prstGeom>
            <a:effectLst/>
          </p:spPr>
        </p:pic>
        <p:pic>
          <p:nvPicPr>
            <p:cNvPr id="128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82882" y="399236"/>
              <a:ext cx="1663247" cy="767982"/>
            </a:xfrm>
            <a:prstGeom prst="rect">
              <a:avLst/>
            </a:prstGeom>
            <a:effectLst/>
          </p:spPr>
        </p:pic>
        <p:pic>
          <p:nvPicPr>
            <p:cNvPr id="130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219819" y="456224"/>
              <a:ext cx="557916" cy="1527305"/>
            </a:xfrm>
            <a:prstGeom prst="rect">
              <a:avLst/>
            </a:prstGeom>
            <a:effectLst/>
          </p:spPr>
        </p:pic>
        <p:pic>
          <p:nvPicPr>
            <p:cNvPr id="132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875933" y="495152"/>
              <a:ext cx="715961" cy="1858334"/>
            </a:xfrm>
            <a:prstGeom prst="rect">
              <a:avLst/>
            </a:prstGeom>
            <a:effectLst/>
          </p:spPr>
        </p:pic>
        <p:pic>
          <p:nvPicPr>
            <p:cNvPr id="134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038779" y="-273"/>
              <a:ext cx="991078" cy="1058510"/>
            </a:xfrm>
            <a:prstGeom prst="rect">
              <a:avLst/>
            </a:prstGeom>
            <a:effectLst/>
          </p:spPr>
        </p:pic>
        <p:pic>
          <p:nvPicPr>
            <p:cNvPr id="136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690176" y="513903"/>
              <a:ext cx="439352" cy="498411"/>
            </a:xfrm>
            <a:prstGeom prst="rect">
              <a:avLst/>
            </a:prstGeom>
            <a:effectLst/>
          </p:spPr>
        </p:pic>
        <p:pic>
          <p:nvPicPr>
            <p:cNvPr id="138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229653" y="460242"/>
              <a:ext cx="597550" cy="791749"/>
            </a:xfrm>
            <a:prstGeom prst="rect">
              <a:avLst/>
            </a:prstGeom>
            <a:effectLst/>
          </p:spPr>
        </p:pic>
        <p:pic>
          <p:nvPicPr>
            <p:cNvPr id="140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651160" y="348040"/>
              <a:ext cx="439422" cy="734400"/>
            </a:xfrm>
            <a:prstGeom prst="rect">
              <a:avLst/>
            </a:prstGeom>
            <a:effectLst/>
          </p:spPr>
        </p:pic>
        <p:pic>
          <p:nvPicPr>
            <p:cNvPr id="142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6180332" y="329906"/>
              <a:ext cx="110175" cy="650024"/>
            </a:xfrm>
            <a:prstGeom prst="rect">
              <a:avLst/>
            </a:prstGeom>
            <a:effectLst/>
          </p:spPr>
        </p:pic>
        <p:pic>
          <p:nvPicPr>
            <p:cNvPr id="144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6034906" y="61568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46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6425410" y="-379688"/>
              <a:ext cx="758822" cy="1271630"/>
            </a:xfrm>
            <a:prstGeom prst="rect">
              <a:avLst/>
            </a:prstGeom>
            <a:effectLst/>
          </p:spPr>
        </p:pic>
        <p:pic>
          <p:nvPicPr>
            <p:cNvPr id="148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6959803" y="-141748"/>
              <a:ext cx="1811463" cy="1196187"/>
            </a:xfrm>
            <a:prstGeom prst="rect">
              <a:avLst/>
            </a:prstGeom>
            <a:effectLst/>
          </p:spPr>
        </p:pic>
        <p:pic>
          <p:nvPicPr>
            <p:cNvPr id="150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8197261" y="76902"/>
              <a:ext cx="704342" cy="282538"/>
            </a:xfrm>
            <a:prstGeom prst="rect">
              <a:avLst/>
            </a:prstGeom>
            <a:effectLst/>
          </p:spPr>
        </p:pic>
        <p:pic>
          <p:nvPicPr>
            <p:cNvPr id="152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8810061" y="444904"/>
              <a:ext cx="122215" cy="336886"/>
            </a:xfrm>
            <a:prstGeom prst="rect">
              <a:avLst/>
            </a:prstGeom>
            <a:effectLst/>
          </p:spPr>
        </p:pic>
        <p:pic>
          <p:nvPicPr>
            <p:cNvPr id="154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8710633" y="-107102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56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8943412" y="237896"/>
              <a:ext cx="364212" cy="534070"/>
            </a:xfrm>
            <a:prstGeom prst="rect">
              <a:avLst/>
            </a:prstGeom>
            <a:effectLst/>
          </p:spPr>
        </p:pic>
        <p:pic>
          <p:nvPicPr>
            <p:cNvPr id="158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9232294" y="30895"/>
              <a:ext cx="405329" cy="913898"/>
            </a:xfrm>
            <a:prstGeom prst="rect">
              <a:avLst/>
            </a:prstGeom>
            <a:effectLst/>
          </p:spPr>
        </p:pic>
        <p:pic>
          <p:nvPicPr>
            <p:cNvPr id="160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9481494" y="107569"/>
              <a:ext cx="453563" cy="743226"/>
            </a:xfrm>
            <a:prstGeom prst="rect">
              <a:avLst/>
            </a:prstGeom>
            <a:effectLst/>
          </p:spPr>
        </p:pic>
        <p:pic>
          <p:nvPicPr>
            <p:cNvPr id="162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-1264160" y="2545246"/>
              <a:ext cx="835308" cy="1758411"/>
            </a:xfrm>
            <a:prstGeom prst="rect">
              <a:avLst/>
            </a:prstGeom>
            <a:effectLst/>
          </p:spPr>
        </p:pic>
        <p:pic>
          <p:nvPicPr>
            <p:cNvPr id="164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-432671" y="2882774"/>
              <a:ext cx="1031086" cy="1334073"/>
            </a:xfrm>
            <a:prstGeom prst="rect">
              <a:avLst/>
            </a:prstGeom>
            <a:effectLst/>
          </p:spPr>
        </p:pic>
        <p:pic>
          <p:nvPicPr>
            <p:cNvPr id="166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-344140" y="3457978"/>
              <a:ext cx="421210" cy="91536"/>
            </a:xfrm>
            <a:prstGeom prst="rect">
              <a:avLst/>
            </a:prstGeom>
            <a:effectLst/>
          </p:spPr>
        </p:pic>
        <p:pic>
          <p:nvPicPr>
            <p:cNvPr id="168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368877" y="2453613"/>
              <a:ext cx="858228" cy="2046588"/>
            </a:xfrm>
            <a:prstGeom prst="rect">
              <a:avLst/>
            </a:prstGeom>
            <a:effectLst/>
          </p:spPr>
        </p:pic>
        <p:pic>
          <p:nvPicPr>
            <p:cNvPr id="170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020554" y="3386735"/>
              <a:ext cx="1356578" cy="776135"/>
            </a:xfrm>
            <a:prstGeom prst="rect">
              <a:avLst/>
            </a:prstGeom>
            <a:effectLst/>
          </p:spPr>
        </p:pic>
        <p:pic>
          <p:nvPicPr>
            <p:cNvPr id="172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2446583" y="3411970"/>
              <a:ext cx="123564" cy="720230"/>
            </a:xfrm>
            <a:prstGeom prst="rect">
              <a:avLst/>
            </a:prstGeom>
            <a:effectLst/>
          </p:spPr>
        </p:pic>
        <p:pic>
          <p:nvPicPr>
            <p:cNvPr id="174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2200833" y="2652951"/>
              <a:ext cx="114963" cy="390561"/>
            </a:xfrm>
            <a:prstGeom prst="rect">
              <a:avLst/>
            </a:prstGeom>
            <a:effectLst/>
          </p:spPr>
        </p:pic>
        <p:pic>
          <p:nvPicPr>
            <p:cNvPr id="176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2492582" y="2392278"/>
              <a:ext cx="390560" cy="1721977"/>
            </a:xfrm>
            <a:prstGeom prst="rect">
              <a:avLst/>
            </a:prstGeom>
            <a:effectLst/>
          </p:spPr>
        </p:pic>
        <p:pic>
          <p:nvPicPr>
            <p:cNvPr id="178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2185918" y="3013302"/>
              <a:ext cx="720223" cy="375215"/>
            </a:xfrm>
            <a:prstGeom prst="rect">
              <a:avLst/>
            </a:prstGeom>
            <a:effectLst/>
          </p:spPr>
        </p:pic>
        <p:pic>
          <p:nvPicPr>
            <p:cNvPr id="180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3240476" y="3129983"/>
              <a:ext cx="2011721" cy="823276"/>
            </a:xfrm>
            <a:prstGeom prst="rect">
              <a:avLst/>
            </a:prstGeom>
            <a:effectLst/>
          </p:spPr>
        </p:pic>
        <p:pic>
          <p:nvPicPr>
            <p:cNvPr id="182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4859603" y="3245271"/>
              <a:ext cx="1289609" cy="663995"/>
            </a:xfrm>
            <a:prstGeom prst="rect">
              <a:avLst/>
            </a:prstGeom>
            <a:effectLst/>
          </p:spPr>
        </p:pic>
        <p:pic>
          <p:nvPicPr>
            <p:cNvPr id="184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-957488" y="5694444"/>
              <a:ext cx="1693906" cy="187985"/>
            </a:xfrm>
            <a:prstGeom prst="rect">
              <a:avLst/>
            </a:prstGeom>
            <a:effectLst/>
          </p:spPr>
        </p:pic>
        <p:pic>
          <p:nvPicPr>
            <p:cNvPr id="186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-788817" y="6149038"/>
              <a:ext cx="1233895" cy="125241"/>
            </a:xfrm>
            <a:prstGeom prst="rect">
              <a:avLst/>
            </a:prstGeom>
            <a:effectLst/>
          </p:spPr>
        </p:pic>
        <p:pic>
          <p:nvPicPr>
            <p:cNvPr id="188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342061" y="4885201"/>
              <a:ext cx="843394" cy="2202423"/>
            </a:xfrm>
            <a:prstGeom prst="rect">
              <a:avLst/>
            </a:prstGeom>
            <a:effectLst/>
          </p:spPr>
        </p:pic>
        <p:pic>
          <p:nvPicPr>
            <p:cNvPr id="190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892023" y="6850215"/>
              <a:ext cx="435480" cy="651504"/>
            </a:xfrm>
            <a:prstGeom prst="rect">
              <a:avLst/>
            </a:prstGeom>
            <a:effectLst/>
          </p:spPr>
        </p:pic>
        <p:pic>
          <p:nvPicPr>
            <p:cNvPr id="192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2147579" y="4416328"/>
              <a:ext cx="421217" cy="789226"/>
            </a:xfrm>
            <a:prstGeom prst="rect">
              <a:avLst/>
            </a:prstGeom>
            <a:effectLst/>
          </p:spPr>
        </p:pic>
        <p:pic>
          <p:nvPicPr>
            <p:cNvPr id="194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1825573" y="4279877"/>
              <a:ext cx="927231" cy="1217021"/>
            </a:xfrm>
            <a:prstGeom prst="rect">
              <a:avLst/>
            </a:prstGeom>
            <a:effectLst/>
          </p:spPr>
        </p:pic>
        <p:pic>
          <p:nvPicPr>
            <p:cNvPr id="196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2646420" y="4170992"/>
              <a:ext cx="184902" cy="589002"/>
            </a:xfrm>
            <a:prstGeom prst="rect">
              <a:avLst/>
            </a:prstGeom>
            <a:effectLst/>
          </p:spPr>
        </p:pic>
        <p:pic>
          <p:nvPicPr>
            <p:cNvPr id="198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2823406" y="5460299"/>
              <a:ext cx="533291" cy="1876634"/>
            </a:xfrm>
            <a:prstGeom prst="rect">
              <a:avLst/>
            </a:prstGeom>
            <a:effectLst/>
          </p:spPr>
        </p:pic>
        <p:pic>
          <p:nvPicPr>
            <p:cNvPr id="200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3521953" y="5490750"/>
              <a:ext cx="603216" cy="1312161"/>
            </a:xfrm>
            <a:prstGeom prst="rect">
              <a:avLst/>
            </a:prstGeom>
            <a:effectLst/>
          </p:spPr>
        </p:pic>
        <p:pic>
          <p:nvPicPr>
            <p:cNvPr id="202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4064294" y="5131606"/>
              <a:ext cx="950231" cy="1247634"/>
            </a:xfrm>
            <a:prstGeom prst="rect">
              <a:avLst/>
            </a:prstGeom>
            <a:effectLst/>
          </p:spPr>
        </p:pic>
        <p:pic>
          <p:nvPicPr>
            <p:cNvPr id="204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4094951" y="5595522"/>
              <a:ext cx="743235" cy="169716"/>
            </a:xfrm>
            <a:prstGeom prst="rect">
              <a:avLst/>
            </a:prstGeom>
            <a:effectLst/>
          </p:spPr>
        </p:pic>
        <p:pic>
          <p:nvPicPr>
            <p:cNvPr id="206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5341343" y="4714319"/>
              <a:ext cx="731205" cy="1422057"/>
            </a:xfrm>
            <a:prstGeom prst="rect">
              <a:avLst/>
            </a:prstGeom>
            <a:effectLst/>
          </p:spPr>
        </p:pic>
        <p:pic>
          <p:nvPicPr>
            <p:cNvPr id="208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6180333" y="5279185"/>
              <a:ext cx="1026903" cy="1091730"/>
            </a:xfrm>
            <a:prstGeom prst="rect">
              <a:avLst/>
            </a:prstGeom>
            <a:effectLst/>
          </p:spPr>
        </p:pic>
        <p:pic>
          <p:nvPicPr>
            <p:cNvPr id="210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6372011" y="5627084"/>
              <a:ext cx="750890" cy="283821"/>
            </a:xfrm>
            <a:prstGeom prst="rect">
              <a:avLst/>
            </a:prstGeom>
            <a:effectLst/>
          </p:spPr>
        </p:pic>
        <p:pic>
          <p:nvPicPr>
            <p:cNvPr id="212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-343396" y="7674731"/>
              <a:ext cx="1091157" cy="163529"/>
            </a:xfrm>
            <a:prstGeom prst="rect">
              <a:avLst/>
            </a:prstGeom>
            <a:effectLst/>
          </p:spPr>
        </p:pic>
        <p:pic>
          <p:nvPicPr>
            <p:cNvPr id="214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-259804" y="8042749"/>
              <a:ext cx="1042224" cy="168204"/>
            </a:xfrm>
            <a:prstGeom prst="rect">
              <a:avLst/>
            </a:prstGeom>
            <a:effectLst/>
          </p:spPr>
        </p:pic>
        <p:pic>
          <p:nvPicPr>
            <p:cNvPr id="216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1212219" y="7237721"/>
              <a:ext cx="321560" cy="796904"/>
            </a:xfrm>
            <a:prstGeom prst="rect">
              <a:avLst/>
            </a:prstGeom>
            <a:effectLst/>
          </p:spPr>
        </p:pic>
        <p:pic>
          <p:nvPicPr>
            <p:cNvPr id="218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1196891" y="7851067"/>
              <a:ext cx="735564" cy="147485"/>
            </a:xfrm>
            <a:prstGeom prst="rect">
              <a:avLst/>
            </a:prstGeom>
            <a:effectLst/>
          </p:spPr>
        </p:pic>
        <p:pic>
          <p:nvPicPr>
            <p:cNvPr id="220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1103723" y="7906036"/>
              <a:ext cx="890058" cy="640413"/>
            </a:xfrm>
            <a:prstGeom prst="rect">
              <a:avLst/>
            </a:prstGeom>
            <a:effectLst/>
          </p:spPr>
        </p:pic>
        <p:pic>
          <p:nvPicPr>
            <p:cNvPr id="222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2408250" y="7868036"/>
              <a:ext cx="535152" cy="1030839"/>
            </a:xfrm>
            <a:prstGeom prst="rect">
              <a:avLst/>
            </a:prstGeom>
            <a:effectLst/>
          </p:spPr>
        </p:pic>
        <p:pic>
          <p:nvPicPr>
            <p:cNvPr id="224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3098261" y="7822974"/>
              <a:ext cx="543301" cy="1001346"/>
            </a:xfrm>
            <a:prstGeom prst="rect">
              <a:avLst/>
            </a:prstGeom>
            <a:effectLst/>
          </p:spPr>
        </p:pic>
        <p:pic>
          <p:nvPicPr>
            <p:cNvPr id="226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3236265" y="7766732"/>
              <a:ext cx="329227" cy="168224"/>
            </a:xfrm>
            <a:prstGeom prst="rect">
              <a:avLst/>
            </a:prstGeom>
            <a:effectLst/>
          </p:spPr>
        </p:pic>
        <p:pic>
          <p:nvPicPr>
            <p:cNvPr id="228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3995558" y="7358985"/>
              <a:ext cx="526004" cy="1235319"/>
            </a:xfrm>
            <a:prstGeom prst="rect">
              <a:avLst/>
            </a:prstGeom>
            <a:effectLst/>
          </p:spPr>
        </p:pic>
        <p:pic>
          <p:nvPicPr>
            <p:cNvPr id="230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4723632" y="7191725"/>
              <a:ext cx="175885" cy="597561"/>
            </a:xfrm>
            <a:prstGeom prst="rect">
              <a:avLst/>
            </a:prstGeom>
            <a:effectLst/>
          </p:spPr>
        </p:pic>
        <p:pic>
          <p:nvPicPr>
            <p:cNvPr id="232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3715160" y="7061393"/>
              <a:ext cx="417671" cy="1456236"/>
            </a:xfrm>
            <a:prstGeom prst="rect">
              <a:avLst/>
            </a:prstGeom>
            <a:effectLst/>
          </p:spPr>
        </p:pic>
        <p:pic>
          <p:nvPicPr>
            <p:cNvPr id="234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4784976" y="7038384"/>
              <a:ext cx="351931" cy="1716913"/>
            </a:xfrm>
            <a:prstGeom prst="rect">
              <a:avLst/>
            </a:prstGeom>
            <a:effectLst/>
          </p:spPr>
        </p:pic>
        <p:pic>
          <p:nvPicPr>
            <p:cNvPr id="236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5192651" y="6926268"/>
              <a:ext cx="895223" cy="83234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Drawing"/>
          <p:cNvGrpSpPr/>
          <p:nvPr/>
        </p:nvGrpSpPr>
        <p:grpSpPr>
          <a:xfrm>
            <a:off x="350887" y="452567"/>
            <a:ext cx="9516102" cy="6945705"/>
            <a:chOff x="-905839" y="-567122"/>
            <a:chExt cx="9516101" cy="6945703"/>
          </a:xfrm>
        </p:grpSpPr>
        <p:pic>
          <p:nvPicPr>
            <p:cNvPr id="240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7466" y="-179048"/>
              <a:ext cx="573279" cy="1336507"/>
            </a:xfrm>
            <a:prstGeom prst="rect">
              <a:avLst/>
            </a:prstGeom>
            <a:effectLst/>
          </p:spPr>
        </p:pic>
        <p:pic>
          <p:nvPicPr>
            <p:cNvPr id="242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34657" y="-38100"/>
              <a:ext cx="738109" cy="1139012"/>
            </a:xfrm>
            <a:prstGeom prst="rect">
              <a:avLst/>
            </a:prstGeom>
            <a:effectLst/>
          </p:spPr>
        </p:pic>
        <p:pic>
          <p:nvPicPr>
            <p:cNvPr id="244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53865" y="381020"/>
              <a:ext cx="605225" cy="101767"/>
            </a:xfrm>
            <a:prstGeom prst="rect">
              <a:avLst/>
            </a:prstGeom>
            <a:effectLst/>
          </p:spPr>
        </p:pic>
        <p:pic>
          <p:nvPicPr>
            <p:cNvPr id="246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52880" y="-268107"/>
              <a:ext cx="697217" cy="114538"/>
            </a:xfrm>
            <a:prstGeom prst="rect">
              <a:avLst/>
            </a:prstGeom>
            <a:effectLst/>
          </p:spPr>
        </p:pic>
        <p:pic>
          <p:nvPicPr>
            <p:cNvPr id="248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409817" y="-567123"/>
              <a:ext cx="629974" cy="2245931"/>
            </a:xfrm>
            <a:prstGeom prst="rect">
              <a:avLst/>
            </a:prstGeom>
            <a:effectLst/>
          </p:spPr>
        </p:pic>
        <p:pic>
          <p:nvPicPr>
            <p:cNvPr id="250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883867" y="299239"/>
              <a:ext cx="914939" cy="735559"/>
            </a:xfrm>
            <a:prstGeom prst="rect">
              <a:avLst/>
            </a:prstGeom>
            <a:effectLst/>
          </p:spPr>
        </p:pic>
        <p:pic>
          <p:nvPicPr>
            <p:cNvPr id="252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914266" y="283905"/>
              <a:ext cx="198877" cy="771231"/>
            </a:xfrm>
            <a:prstGeom prst="rect">
              <a:avLst/>
            </a:prstGeom>
            <a:effectLst/>
          </p:spPr>
        </p:pic>
        <p:pic>
          <p:nvPicPr>
            <p:cNvPr id="254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727804" y="-467444"/>
              <a:ext cx="132339" cy="658891"/>
            </a:xfrm>
            <a:prstGeom prst="rect">
              <a:avLst/>
            </a:prstGeom>
            <a:effectLst/>
          </p:spPr>
        </p:pic>
        <p:pic>
          <p:nvPicPr>
            <p:cNvPr id="256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952601" y="-482778"/>
              <a:ext cx="198880" cy="1540576"/>
            </a:xfrm>
            <a:prstGeom prst="rect">
              <a:avLst/>
            </a:prstGeom>
            <a:effectLst/>
          </p:spPr>
        </p:pic>
        <p:pic>
          <p:nvPicPr>
            <p:cNvPr id="258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668921" y="171204"/>
              <a:ext cx="720229" cy="280912"/>
            </a:xfrm>
            <a:prstGeom prst="rect">
              <a:avLst/>
            </a:prstGeom>
            <a:effectLst/>
          </p:spPr>
        </p:pic>
        <p:pic>
          <p:nvPicPr>
            <p:cNvPr id="260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447156" y="109997"/>
              <a:ext cx="1506024" cy="795516"/>
            </a:xfrm>
            <a:prstGeom prst="rect">
              <a:avLst/>
            </a:prstGeom>
            <a:effectLst/>
          </p:spPr>
        </p:pic>
        <p:pic>
          <p:nvPicPr>
            <p:cNvPr id="262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788465" y="337242"/>
              <a:ext cx="701393" cy="628098"/>
            </a:xfrm>
            <a:prstGeom prst="rect">
              <a:avLst/>
            </a:prstGeom>
            <a:effectLst/>
          </p:spPr>
        </p:pic>
        <p:pic>
          <p:nvPicPr>
            <p:cNvPr id="264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505655" y="130570"/>
              <a:ext cx="474881" cy="114539"/>
            </a:xfrm>
            <a:prstGeom prst="rect">
              <a:avLst/>
            </a:prstGeom>
            <a:effectLst/>
          </p:spPr>
        </p:pic>
        <p:pic>
          <p:nvPicPr>
            <p:cNvPr id="266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5321649" y="345236"/>
              <a:ext cx="559219" cy="136232"/>
            </a:xfrm>
            <a:prstGeom prst="rect">
              <a:avLst/>
            </a:prstGeom>
            <a:effectLst/>
          </p:spPr>
        </p:pic>
        <p:pic>
          <p:nvPicPr>
            <p:cNvPr id="268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3205608" y="1433924"/>
              <a:ext cx="152878" cy="980897"/>
            </a:xfrm>
            <a:prstGeom prst="rect">
              <a:avLst/>
            </a:prstGeom>
            <a:effectLst/>
          </p:spPr>
        </p:pic>
        <p:pic>
          <p:nvPicPr>
            <p:cNvPr id="270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2868263" y="1985944"/>
              <a:ext cx="934892" cy="911892"/>
            </a:xfrm>
            <a:prstGeom prst="rect">
              <a:avLst/>
            </a:prstGeom>
            <a:effectLst/>
          </p:spPr>
        </p:pic>
        <p:pic>
          <p:nvPicPr>
            <p:cNvPr id="272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3113107" y="2595887"/>
              <a:ext cx="927728" cy="831716"/>
            </a:xfrm>
            <a:prstGeom prst="rect">
              <a:avLst/>
            </a:prstGeom>
            <a:effectLst/>
          </p:spPr>
        </p:pic>
        <p:pic>
          <p:nvPicPr>
            <p:cNvPr id="274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4066260" y="2302016"/>
              <a:ext cx="509833" cy="1496603"/>
            </a:xfrm>
            <a:prstGeom prst="rect">
              <a:avLst/>
            </a:prstGeom>
            <a:effectLst/>
          </p:spPr>
        </p:pic>
        <p:pic>
          <p:nvPicPr>
            <p:cNvPr id="276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4823311" y="2083259"/>
              <a:ext cx="670431" cy="1721369"/>
            </a:xfrm>
            <a:prstGeom prst="rect">
              <a:avLst/>
            </a:prstGeom>
            <a:effectLst/>
          </p:spPr>
        </p:pic>
        <p:pic>
          <p:nvPicPr>
            <p:cNvPr id="278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592438" y="1242261"/>
              <a:ext cx="679439" cy="1893243"/>
            </a:xfrm>
            <a:prstGeom prst="rect">
              <a:avLst/>
            </a:prstGeom>
            <a:effectLst/>
          </p:spPr>
        </p:pic>
        <p:pic>
          <p:nvPicPr>
            <p:cNvPr id="280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6149666" y="1575608"/>
              <a:ext cx="1000811" cy="1475561"/>
            </a:xfrm>
            <a:prstGeom prst="rect">
              <a:avLst/>
            </a:prstGeom>
            <a:effectLst/>
          </p:spPr>
        </p:pic>
        <p:pic>
          <p:nvPicPr>
            <p:cNvPr id="282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7307365" y="1280592"/>
              <a:ext cx="260211" cy="773890"/>
            </a:xfrm>
            <a:prstGeom prst="rect">
              <a:avLst/>
            </a:prstGeom>
            <a:effectLst/>
          </p:spPr>
        </p:pic>
        <p:pic>
          <p:nvPicPr>
            <p:cNvPr id="284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7384027" y="636579"/>
              <a:ext cx="569857" cy="2759605"/>
            </a:xfrm>
            <a:prstGeom prst="rect">
              <a:avLst/>
            </a:prstGeom>
            <a:effectLst/>
          </p:spPr>
        </p:pic>
        <p:pic>
          <p:nvPicPr>
            <p:cNvPr id="286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7796643" y="588397"/>
              <a:ext cx="813619" cy="1151742"/>
            </a:xfrm>
            <a:prstGeom prst="rect">
              <a:avLst/>
            </a:prstGeom>
            <a:effectLst/>
          </p:spPr>
        </p:pic>
        <p:pic>
          <p:nvPicPr>
            <p:cNvPr id="288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-905840" y="4186325"/>
              <a:ext cx="1377859" cy="1186474"/>
            </a:xfrm>
            <a:prstGeom prst="rect">
              <a:avLst/>
            </a:prstGeom>
            <a:effectLst/>
          </p:spPr>
        </p:pic>
        <p:pic>
          <p:nvPicPr>
            <p:cNvPr id="290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545213" y="4117325"/>
              <a:ext cx="875380" cy="1838536"/>
            </a:xfrm>
            <a:prstGeom prst="rect">
              <a:avLst/>
            </a:prstGeom>
            <a:effectLst/>
          </p:spPr>
        </p:pic>
        <p:pic>
          <p:nvPicPr>
            <p:cNvPr id="292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605848" y="4282044"/>
              <a:ext cx="1039623" cy="1504787"/>
            </a:xfrm>
            <a:prstGeom prst="rect">
              <a:avLst/>
            </a:prstGeom>
            <a:effectLst/>
          </p:spPr>
        </p:pic>
        <p:pic>
          <p:nvPicPr>
            <p:cNvPr id="294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380899" y="4853342"/>
              <a:ext cx="735552" cy="120662"/>
            </a:xfrm>
            <a:prstGeom prst="rect">
              <a:avLst/>
            </a:prstGeom>
            <a:effectLst/>
          </p:spPr>
        </p:pic>
        <p:pic>
          <p:nvPicPr>
            <p:cNvPr id="296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2737923" y="4792003"/>
              <a:ext cx="934900" cy="137519"/>
            </a:xfrm>
            <a:prstGeom prst="rect">
              <a:avLst/>
            </a:prstGeom>
            <a:effectLst/>
          </p:spPr>
        </p:pic>
        <p:pic>
          <p:nvPicPr>
            <p:cNvPr id="298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2691929" y="5137016"/>
              <a:ext cx="1111225" cy="194207"/>
            </a:xfrm>
            <a:prstGeom prst="rect">
              <a:avLst/>
            </a:prstGeom>
            <a:effectLst/>
          </p:spPr>
        </p:pic>
        <p:pic>
          <p:nvPicPr>
            <p:cNvPr id="300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4338887" y="3973830"/>
              <a:ext cx="1088334" cy="1944737"/>
            </a:xfrm>
            <a:prstGeom prst="rect">
              <a:avLst/>
            </a:prstGeom>
            <a:effectLst/>
          </p:spPr>
        </p:pic>
        <p:pic>
          <p:nvPicPr>
            <p:cNvPr id="302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4631635" y="6218036"/>
              <a:ext cx="129879" cy="16054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Drawing"/>
          <p:cNvGrpSpPr/>
          <p:nvPr/>
        </p:nvGrpSpPr>
        <p:grpSpPr>
          <a:xfrm>
            <a:off x="439991" y="203528"/>
            <a:ext cx="11544173" cy="9039750"/>
            <a:chOff x="-1000739" y="-616823"/>
            <a:chExt cx="11544172" cy="9039749"/>
          </a:xfrm>
        </p:grpSpPr>
        <p:pic>
          <p:nvPicPr>
            <p:cNvPr id="306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7468" y="-38103"/>
              <a:ext cx="283217" cy="1072902"/>
            </a:xfrm>
            <a:prstGeom prst="rect">
              <a:avLst/>
            </a:prstGeom>
            <a:effectLst/>
          </p:spPr>
        </p:pic>
        <p:pic>
          <p:nvPicPr>
            <p:cNvPr id="308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336482" y="-559453"/>
              <a:ext cx="306223" cy="107040"/>
            </a:xfrm>
            <a:prstGeom prst="rect">
              <a:avLst/>
            </a:prstGeom>
            <a:effectLst/>
          </p:spPr>
        </p:pic>
        <p:pic>
          <p:nvPicPr>
            <p:cNvPr id="310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38872" y="47152"/>
              <a:ext cx="505545" cy="848518"/>
            </a:xfrm>
            <a:prstGeom prst="rect">
              <a:avLst/>
            </a:prstGeom>
            <a:effectLst/>
          </p:spPr>
        </p:pic>
        <p:pic>
          <p:nvPicPr>
            <p:cNvPr id="312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980128" y="-616824"/>
              <a:ext cx="407972" cy="1212180"/>
            </a:xfrm>
            <a:prstGeom prst="rect">
              <a:avLst/>
            </a:prstGeom>
            <a:effectLst/>
          </p:spPr>
        </p:pic>
        <p:pic>
          <p:nvPicPr>
            <p:cNvPr id="314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06874" y="195412"/>
              <a:ext cx="712556" cy="141702"/>
            </a:xfrm>
            <a:prstGeom prst="rect">
              <a:avLst/>
            </a:prstGeom>
            <a:effectLst/>
          </p:spPr>
        </p:pic>
        <p:pic>
          <p:nvPicPr>
            <p:cNvPr id="316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419225" y="153562"/>
              <a:ext cx="168212" cy="652129"/>
            </a:xfrm>
            <a:prstGeom prst="rect">
              <a:avLst/>
            </a:prstGeom>
            <a:effectLst/>
          </p:spPr>
        </p:pic>
        <p:pic>
          <p:nvPicPr>
            <p:cNvPr id="318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266131" y="-183770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320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526560" y="84560"/>
              <a:ext cx="681891" cy="743225"/>
            </a:xfrm>
            <a:prstGeom prst="rect">
              <a:avLst/>
            </a:prstGeom>
            <a:effectLst/>
          </p:spPr>
        </p:pic>
        <p:pic>
          <p:nvPicPr>
            <p:cNvPr id="322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254919" y="30901"/>
              <a:ext cx="91536" cy="750883"/>
            </a:xfrm>
            <a:prstGeom prst="rect">
              <a:avLst/>
            </a:prstGeom>
            <a:effectLst/>
          </p:spPr>
        </p:pic>
        <p:pic>
          <p:nvPicPr>
            <p:cNvPr id="324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021587" y="-528778"/>
              <a:ext cx="102538" cy="482553"/>
            </a:xfrm>
            <a:prstGeom prst="rect">
              <a:avLst/>
            </a:prstGeom>
            <a:effectLst/>
          </p:spPr>
        </p:pic>
        <p:pic>
          <p:nvPicPr>
            <p:cNvPr id="326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423585" y="-567118"/>
              <a:ext cx="137541" cy="1578907"/>
            </a:xfrm>
            <a:prstGeom prst="rect">
              <a:avLst/>
            </a:prstGeom>
            <a:effectLst/>
          </p:spPr>
        </p:pic>
        <p:pic>
          <p:nvPicPr>
            <p:cNvPr id="328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047915" y="138227"/>
              <a:ext cx="712559" cy="185302"/>
            </a:xfrm>
            <a:prstGeom prst="rect">
              <a:avLst/>
            </a:prstGeom>
            <a:effectLst/>
          </p:spPr>
        </p:pic>
        <p:pic>
          <p:nvPicPr>
            <p:cNvPr id="330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699436" y="8655"/>
              <a:ext cx="697378" cy="681533"/>
            </a:xfrm>
            <a:prstGeom prst="rect">
              <a:avLst/>
            </a:prstGeom>
            <a:effectLst/>
          </p:spPr>
        </p:pic>
        <p:pic>
          <p:nvPicPr>
            <p:cNvPr id="332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3468554" y="-154256"/>
              <a:ext cx="1085960" cy="714225"/>
            </a:xfrm>
            <a:prstGeom prst="rect">
              <a:avLst/>
            </a:prstGeom>
            <a:effectLst/>
          </p:spPr>
        </p:pic>
        <p:pic>
          <p:nvPicPr>
            <p:cNvPr id="334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761969" y="16677"/>
              <a:ext cx="950233" cy="1720871"/>
            </a:xfrm>
            <a:prstGeom prst="rect">
              <a:avLst/>
            </a:prstGeom>
            <a:effectLst/>
          </p:spPr>
        </p:pic>
        <p:pic>
          <p:nvPicPr>
            <p:cNvPr id="336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827901" y="375909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338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015411" y="-421443"/>
              <a:ext cx="811149" cy="1129216"/>
            </a:xfrm>
            <a:prstGeom prst="rect">
              <a:avLst/>
            </a:prstGeom>
            <a:effectLst/>
          </p:spPr>
        </p:pic>
        <p:pic>
          <p:nvPicPr>
            <p:cNvPr id="340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6846469" y="-176104"/>
              <a:ext cx="1257783" cy="815153"/>
            </a:xfrm>
            <a:prstGeom prst="rect">
              <a:avLst/>
            </a:prstGeom>
            <a:effectLst/>
          </p:spPr>
        </p:pic>
        <p:pic>
          <p:nvPicPr>
            <p:cNvPr id="342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8081713" y="-153108"/>
              <a:ext cx="459976" cy="1395141"/>
            </a:xfrm>
            <a:prstGeom prst="rect">
              <a:avLst/>
            </a:prstGeom>
            <a:effectLst/>
          </p:spPr>
        </p:pic>
        <p:pic>
          <p:nvPicPr>
            <p:cNvPr id="344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8713005" y="-82693"/>
              <a:ext cx="459180" cy="1608073"/>
            </a:xfrm>
            <a:prstGeom prst="rect">
              <a:avLst/>
            </a:prstGeom>
            <a:effectLst/>
          </p:spPr>
        </p:pic>
        <p:pic>
          <p:nvPicPr>
            <p:cNvPr id="346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-473865" y="1886267"/>
              <a:ext cx="834609" cy="596750"/>
            </a:xfrm>
            <a:prstGeom prst="rect">
              <a:avLst/>
            </a:prstGeom>
            <a:effectLst/>
          </p:spPr>
        </p:pic>
        <p:pic>
          <p:nvPicPr>
            <p:cNvPr id="348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8605" y="1824936"/>
              <a:ext cx="584803" cy="711100"/>
            </a:xfrm>
            <a:prstGeom prst="rect">
              <a:avLst/>
            </a:prstGeom>
            <a:effectLst/>
          </p:spPr>
        </p:pic>
        <p:pic>
          <p:nvPicPr>
            <p:cNvPr id="350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737623" y="1545662"/>
              <a:ext cx="1270815" cy="2041180"/>
            </a:xfrm>
            <a:prstGeom prst="rect">
              <a:avLst/>
            </a:prstGeom>
            <a:effectLst/>
          </p:spPr>
        </p:pic>
        <p:pic>
          <p:nvPicPr>
            <p:cNvPr id="352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2168052" y="919828"/>
              <a:ext cx="975754" cy="1718697"/>
            </a:xfrm>
            <a:prstGeom prst="rect">
              <a:avLst/>
            </a:prstGeom>
            <a:effectLst/>
          </p:spPr>
        </p:pic>
        <p:pic>
          <p:nvPicPr>
            <p:cNvPr id="354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2492592" y="1543835"/>
              <a:ext cx="927228" cy="456984"/>
            </a:xfrm>
            <a:prstGeom prst="rect">
              <a:avLst/>
            </a:prstGeom>
            <a:effectLst/>
          </p:spPr>
        </p:pic>
        <p:pic>
          <p:nvPicPr>
            <p:cNvPr id="356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3205607" y="1817600"/>
              <a:ext cx="904220" cy="788618"/>
            </a:xfrm>
            <a:prstGeom prst="rect">
              <a:avLst/>
            </a:prstGeom>
            <a:effectLst/>
          </p:spPr>
        </p:pic>
        <p:pic>
          <p:nvPicPr>
            <p:cNvPr id="358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4460670" y="1518264"/>
              <a:ext cx="1195753" cy="927224"/>
            </a:xfrm>
            <a:prstGeom prst="rect">
              <a:avLst/>
            </a:prstGeom>
            <a:effectLst/>
          </p:spPr>
        </p:pic>
        <p:pic>
          <p:nvPicPr>
            <p:cNvPr id="360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5442977" y="1458168"/>
              <a:ext cx="599922" cy="1262156"/>
            </a:xfrm>
            <a:prstGeom prst="rect">
              <a:avLst/>
            </a:prstGeom>
            <a:effectLst/>
          </p:spPr>
        </p:pic>
        <p:pic>
          <p:nvPicPr>
            <p:cNvPr id="362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6112007" y="1431188"/>
              <a:ext cx="773216" cy="1210388"/>
            </a:xfrm>
            <a:prstGeom prst="rect">
              <a:avLst/>
            </a:prstGeom>
            <a:effectLst/>
          </p:spPr>
        </p:pic>
        <p:pic>
          <p:nvPicPr>
            <p:cNvPr id="364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6004001" y="1909273"/>
              <a:ext cx="413554" cy="229551"/>
            </a:xfrm>
            <a:prstGeom prst="rect">
              <a:avLst/>
            </a:prstGeom>
            <a:effectLst/>
          </p:spPr>
        </p:pic>
        <p:pic>
          <p:nvPicPr>
            <p:cNvPr id="366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6824348" y="1748265"/>
              <a:ext cx="575114" cy="1380800"/>
            </a:xfrm>
            <a:prstGeom prst="rect">
              <a:avLst/>
            </a:prstGeom>
            <a:effectLst/>
          </p:spPr>
        </p:pic>
        <p:pic>
          <p:nvPicPr>
            <p:cNvPr id="368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7200021" y="1866478"/>
              <a:ext cx="1065235" cy="661774"/>
            </a:xfrm>
            <a:prstGeom prst="rect">
              <a:avLst/>
            </a:prstGeom>
            <a:effectLst/>
          </p:spPr>
        </p:pic>
        <p:pic>
          <p:nvPicPr>
            <p:cNvPr id="370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8343541" y="1778938"/>
              <a:ext cx="1048745" cy="796892"/>
            </a:xfrm>
            <a:prstGeom prst="rect">
              <a:avLst/>
            </a:prstGeom>
            <a:effectLst/>
          </p:spPr>
        </p:pic>
        <p:pic>
          <p:nvPicPr>
            <p:cNvPr id="372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9011672" y="1247143"/>
              <a:ext cx="664291" cy="1163570"/>
            </a:xfrm>
            <a:prstGeom prst="rect">
              <a:avLst/>
            </a:prstGeom>
            <a:effectLst/>
          </p:spPr>
        </p:pic>
        <p:pic>
          <p:nvPicPr>
            <p:cNvPr id="374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9262410" y="1832600"/>
              <a:ext cx="666557" cy="160545"/>
            </a:xfrm>
            <a:prstGeom prst="rect">
              <a:avLst/>
            </a:prstGeom>
            <a:effectLst/>
          </p:spPr>
        </p:pic>
        <p:pic>
          <p:nvPicPr>
            <p:cNvPr id="376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9906426" y="1779731"/>
              <a:ext cx="637007" cy="1514646"/>
            </a:xfrm>
            <a:prstGeom prst="rect">
              <a:avLst/>
            </a:prstGeom>
            <a:effectLst/>
          </p:spPr>
        </p:pic>
        <p:pic>
          <p:nvPicPr>
            <p:cNvPr id="378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-1000740" y="3833648"/>
              <a:ext cx="1210751" cy="1124831"/>
            </a:xfrm>
            <a:prstGeom prst="rect">
              <a:avLst/>
            </a:prstGeom>
            <a:effectLst/>
          </p:spPr>
        </p:pic>
        <p:pic>
          <p:nvPicPr>
            <p:cNvPr id="380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77204" y="3874658"/>
              <a:ext cx="829727" cy="1628483"/>
            </a:xfrm>
            <a:prstGeom prst="rect">
              <a:avLst/>
            </a:prstGeom>
            <a:effectLst/>
          </p:spPr>
        </p:pic>
        <p:pic>
          <p:nvPicPr>
            <p:cNvPr id="382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967170" y="3802983"/>
              <a:ext cx="881347" cy="1359867"/>
            </a:xfrm>
            <a:prstGeom prst="rect">
              <a:avLst/>
            </a:prstGeom>
            <a:effectLst/>
          </p:spPr>
        </p:pic>
        <p:pic>
          <p:nvPicPr>
            <p:cNvPr id="384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897889" y="4278330"/>
              <a:ext cx="543878" cy="76201"/>
            </a:xfrm>
            <a:prstGeom prst="rect">
              <a:avLst/>
            </a:prstGeom>
            <a:effectLst/>
          </p:spPr>
        </p:pic>
        <p:pic>
          <p:nvPicPr>
            <p:cNvPr id="386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794909" y="4216995"/>
              <a:ext cx="735555" cy="133019"/>
            </a:xfrm>
            <a:prstGeom prst="rect">
              <a:avLst/>
            </a:prstGeom>
            <a:effectLst/>
          </p:spPr>
        </p:pic>
        <p:pic>
          <p:nvPicPr>
            <p:cNvPr id="388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718241" y="4493002"/>
              <a:ext cx="739016" cy="221880"/>
            </a:xfrm>
            <a:prstGeom prst="rect">
              <a:avLst/>
            </a:prstGeom>
            <a:effectLst/>
          </p:spPr>
        </p:pic>
        <p:pic>
          <p:nvPicPr>
            <p:cNvPr id="390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2538591" y="3350639"/>
              <a:ext cx="896558" cy="2434180"/>
            </a:xfrm>
            <a:prstGeom prst="rect">
              <a:avLst/>
            </a:prstGeom>
            <a:effectLst/>
          </p:spPr>
        </p:pic>
        <p:pic>
          <p:nvPicPr>
            <p:cNvPr id="392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2346911" y="6012347"/>
              <a:ext cx="605224" cy="136235"/>
            </a:xfrm>
            <a:prstGeom prst="rect">
              <a:avLst/>
            </a:prstGeom>
            <a:effectLst/>
          </p:spPr>
        </p:pic>
        <p:pic>
          <p:nvPicPr>
            <p:cNvPr id="394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3017856" y="5610897"/>
              <a:ext cx="941879" cy="907152"/>
            </a:xfrm>
            <a:prstGeom prst="rect">
              <a:avLst/>
            </a:prstGeom>
            <a:effectLst/>
          </p:spPr>
        </p:pic>
        <p:pic>
          <p:nvPicPr>
            <p:cNvPr id="396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3604283" y="2890632"/>
              <a:ext cx="114546" cy="620557"/>
            </a:xfrm>
            <a:prstGeom prst="rect">
              <a:avLst/>
            </a:prstGeom>
            <a:effectLst/>
          </p:spPr>
        </p:pic>
        <p:pic>
          <p:nvPicPr>
            <p:cNvPr id="398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3282276" y="3135971"/>
              <a:ext cx="444209" cy="76201"/>
            </a:xfrm>
            <a:prstGeom prst="rect">
              <a:avLst/>
            </a:prstGeom>
            <a:effectLst/>
          </p:spPr>
        </p:pic>
        <p:pic>
          <p:nvPicPr>
            <p:cNvPr id="400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3901003" y="2967291"/>
              <a:ext cx="949356" cy="585646"/>
            </a:xfrm>
            <a:prstGeom prst="rect">
              <a:avLst/>
            </a:prstGeom>
            <a:effectLst/>
          </p:spPr>
        </p:pic>
        <p:pic>
          <p:nvPicPr>
            <p:cNvPr id="402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3657949" y="4065427"/>
              <a:ext cx="489165" cy="1256484"/>
            </a:xfrm>
            <a:prstGeom prst="rect">
              <a:avLst/>
            </a:prstGeom>
            <a:effectLst/>
          </p:spPr>
        </p:pic>
        <p:pic>
          <p:nvPicPr>
            <p:cNvPr id="404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4299083" y="4102816"/>
              <a:ext cx="442601" cy="1010123"/>
            </a:xfrm>
            <a:prstGeom prst="rect">
              <a:avLst/>
            </a:prstGeom>
            <a:effectLst/>
          </p:spPr>
        </p:pic>
        <p:pic>
          <p:nvPicPr>
            <p:cNvPr id="406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4853975" y="3753087"/>
              <a:ext cx="771602" cy="1168799"/>
            </a:xfrm>
            <a:prstGeom prst="rect">
              <a:avLst/>
            </a:prstGeom>
            <a:effectLst/>
          </p:spPr>
        </p:pic>
        <p:pic>
          <p:nvPicPr>
            <p:cNvPr id="408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5551658" y="4584997"/>
              <a:ext cx="324809" cy="573262"/>
            </a:xfrm>
            <a:prstGeom prst="rect">
              <a:avLst/>
            </a:prstGeom>
            <a:effectLst/>
          </p:spPr>
        </p:pic>
        <p:pic>
          <p:nvPicPr>
            <p:cNvPr id="410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5595639" y="3135343"/>
              <a:ext cx="737576" cy="705515"/>
            </a:xfrm>
            <a:prstGeom prst="rect">
              <a:avLst/>
            </a:prstGeom>
            <a:effectLst/>
          </p:spPr>
        </p:pic>
        <p:pic>
          <p:nvPicPr>
            <p:cNvPr id="412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4255964" y="5098282"/>
              <a:ext cx="1785917" cy="222281"/>
            </a:xfrm>
            <a:prstGeom prst="rect">
              <a:avLst/>
            </a:prstGeom>
            <a:effectLst/>
          </p:spPr>
        </p:pic>
        <p:pic>
          <p:nvPicPr>
            <p:cNvPr id="414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4694365" y="5484318"/>
              <a:ext cx="787837" cy="602929"/>
            </a:xfrm>
            <a:prstGeom prst="rect">
              <a:avLst/>
            </a:prstGeom>
            <a:effectLst/>
          </p:spPr>
        </p:pic>
        <p:pic>
          <p:nvPicPr>
            <p:cNvPr id="416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6411615" y="4239420"/>
              <a:ext cx="518859" cy="1053613"/>
            </a:xfrm>
            <a:prstGeom prst="rect">
              <a:avLst/>
            </a:prstGeom>
            <a:effectLst/>
          </p:spPr>
        </p:pic>
        <p:pic>
          <p:nvPicPr>
            <p:cNvPr id="418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6993017" y="4642218"/>
              <a:ext cx="819898" cy="516103"/>
            </a:xfrm>
            <a:prstGeom prst="rect">
              <a:avLst/>
            </a:prstGeom>
            <a:effectLst/>
          </p:spPr>
        </p:pic>
        <p:pic>
          <p:nvPicPr>
            <p:cNvPr id="420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7227103" y="4493001"/>
              <a:ext cx="509140" cy="850559"/>
            </a:xfrm>
            <a:prstGeom prst="rect">
              <a:avLst/>
            </a:prstGeom>
            <a:effectLst/>
          </p:spPr>
        </p:pic>
        <p:pic>
          <p:nvPicPr>
            <p:cNvPr id="422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974557" y="7337399"/>
              <a:ext cx="1206952" cy="207173"/>
            </a:xfrm>
            <a:prstGeom prst="rect">
              <a:avLst/>
            </a:prstGeom>
            <a:effectLst/>
          </p:spPr>
        </p:pic>
        <p:pic>
          <p:nvPicPr>
            <p:cNvPr id="424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2906597" y="6590206"/>
              <a:ext cx="681895" cy="1730917"/>
            </a:xfrm>
            <a:prstGeom prst="rect">
              <a:avLst/>
            </a:prstGeom>
            <a:effectLst/>
          </p:spPr>
        </p:pic>
        <p:pic>
          <p:nvPicPr>
            <p:cNvPr id="426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3527605" y="8211409"/>
              <a:ext cx="643567" cy="143989"/>
            </a:xfrm>
            <a:prstGeom prst="rect">
              <a:avLst/>
            </a:prstGeom>
            <a:effectLst/>
          </p:spPr>
        </p:pic>
        <p:pic>
          <p:nvPicPr>
            <p:cNvPr id="428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4186963" y="8074333"/>
              <a:ext cx="692294" cy="348593"/>
            </a:xfrm>
            <a:prstGeom prst="rect">
              <a:avLst/>
            </a:prstGeom>
            <a:effectLst/>
          </p:spPr>
        </p:pic>
        <p:pic>
          <p:nvPicPr>
            <p:cNvPr id="430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3796697" y="6497387"/>
              <a:ext cx="686250" cy="421198"/>
            </a:xfrm>
            <a:prstGeom prst="rect">
              <a:avLst/>
            </a:prstGeom>
            <a:effectLst/>
          </p:spPr>
        </p:pic>
        <p:pic>
          <p:nvPicPr>
            <p:cNvPr id="432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5106980" y="6900388"/>
              <a:ext cx="145208" cy="624598"/>
            </a:xfrm>
            <a:prstGeom prst="rect">
              <a:avLst/>
            </a:prstGeom>
            <a:effectLst/>
          </p:spPr>
        </p:pic>
        <p:pic>
          <p:nvPicPr>
            <p:cNvPr id="434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4938313" y="7398731"/>
              <a:ext cx="543881" cy="244875"/>
            </a:xfrm>
            <a:prstGeom prst="rect">
              <a:avLst/>
            </a:prstGeom>
            <a:effectLst/>
          </p:spPr>
        </p:pic>
        <p:pic>
          <p:nvPicPr>
            <p:cNvPr id="436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5108342" y="7475942"/>
              <a:ext cx="473523" cy="586430"/>
            </a:xfrm>
            <a:prstGeom prst="rect">
              <a:avLst/>
            </a:prstGeom>
            <a:effectLst/>
          </p:spPr>
        </p:pic>
        <p:pic>
          <p:nvPicPr>
            <p:cNvPr id="438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5599621" y="7170733"/>
              <a:ext cx="413321" cy="1040222"/>
            </a:xfrm>
            <a:prstGeom prst="rect">
              <a:avLst/>
            </a:prstGeom>
            <a:effectLst/>
          </p:spPr>
        </p:pic>
        <p:pic>
          <p:nvPicPr>
            <p:cNvPr id="440" name="Line" descr="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6187998" y="7117036"/>
              <a:ext cx="474872" cy="1174422"/>
            </a:xfrm>
            <a:prstGeom prst="rect">
              <a:avLst/>
            </a:prstGeom>
            <a:effectLst/>
          </p:spPr>
        </p:pic>
        <p:pic>
          <p:nvPicPr>
            <p:cNvPr id="442" name="Line" descr="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6797475" y="6478713"/>
              <a:ext cx="486425" cy="1279901"/>
            </a:xfrm>
            <a:prstGeom prst="rect">
              <a:avLst/>
            </a:prstGeom>
            <a:effectLst/>
          </p:spPr>
        </p:pic>
        <p:pic>
          <p:nvPicPr>
            <p:cNvPr id="444" name="Line" descr="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7154027" y="6741329"/>
              <a:ext cx="661914" cy="1109284"/>
            </a:xfrm>
            <a:prstGeom prst="rect">
              <a:avLst/>
            </a:prstGeom>
            <a:effectLst/>
          </p:spPr>
        </p:pic>
        <p:pic>
          <p:nvPicPr>
            <p:cNvPr id="446" name="Line" descr="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7905376" y="6570712"/>
              <a:ext cx="191211" cy="474885"/>
            </a:xfrm>
            <a:prstGeom prst="rect">
              <a:avLst/>
            </a:prstGeom>
            <a:effectLst/>
          </p:spPr>
        </p:pic>
        <p:pic>
          <p:nvPicPr>
            <p:cNvPr id="448" name="Line" descr="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7974374" y="6187370"/>
              <a:ext cx="355758" cy="1755250"/>
            </a:xfrm>
            <a:prstGeom prst="rect">
              <a:avLst/>
            </a:prstGeom>
            <a:effectLst/>
          </p:spPr>
        </p:pic>
        <p:pic>
          <p:nvPicPr>
            <p:cNvPr id="450" name="Line" descr="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8331906" y="6042548"/>
              <a:ext cx="600372" cy="773048"/>
            </a:xfrm>
            <a:prstGeom prst="rect">
              <a:avLst/>
            </a:prstGeom>
            <a:effectLst/>
          </p:spPr>
        </p:pic>
        <p:pic>
          <p:nvPicPr>
            <p:cNvPr id="452" name="Line" descr="Lin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8564898" y="6361488"/>
              <a:ext cx="720047" cy="1389463"/>
            </a:xfrm>
            <a:prstGeom prst="rect">
              <a:avLst/>
            </a:prstGeom>
            <a:effectLst/>
          </p:spPr>
        </p:pic>
        <p:pic>
          <p:nvPicPr>
            <p:cNvPr id="454" name="Line" descr="Lin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9170402" y="6896912"/>
              <a:ext cx="727899" cy="577908"/>
            </a:xfrm>
            <a:prstGeom prst="rect">
              <a:avLst/>
            </a:prstGeom>
            <a:effectLst/>
          </p:spPr>
        </p:pic>
        <p:pic>
          <p:nvPicPr>
            <p:cNvPr id="456" name="Line" descr="Lin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9254744" y="6854379"/>
              <a:ext cx="513222" cy="95789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6" name="Drawing"/>
          <p:cNvGrpSpPr/>
          <p:nvPr/>
        </p:nvGrpSpPr>
        <p:grpSpPr>
          <a:xfrm>
            <a:off x="437234" y="-32375"/>
            <a:ext cx="12281829" cy="9523695"/>
            <a:chOff x="-880827" y="-1113399"/>
            <a:chExt cx="12281828" cy="9523694"/>
          </a:xfrm>
        </p:grpSpPr>
        <p:pic>
          <p:nvPicPr>
            <p:cNvPr id="460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865495" y="46234"/>
              <a:ext cx="957899" cy="198881"/>
            </a:xfrm>
            <a:prstGeom prst="rect">
              <a:avLst/>
            </a:prstGeom>
            <a:effectLst/>
          </p:spPr>
        </p:pic>
        <p:pic>
          <p:nvPicPr>
            <p:cNvPr id="462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880828" y="368232"/>
              <a:ext cx="965568" cy="127652"/>
            </a:xfrm>
            <a:prstGeom prst="rect">
              <a:avLst/>
            </a:prstGeom>
            <a:effectLst/>
          </p:spPr>
        </p:pic>
        <p:pic>
          <p:nvPicPr>
            <p:cNvPr id="464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52745" y="-309852"/>
              <a:ext cx="541673" cy="1177697"/>
            </a:xfrm>
            <a:prstGeom prst="rect">
              <a:avLst/>
            </a:prstGeom>
            <a:effectLst/>
          </p:spPr>
        </p:pic>
        <p:pic>
          <p:nvPicPr>
            <p:cNvPr id="466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102338" y="-15109"/>
              <a:ext cx="393106" cy="540459"/>
            </a:xfrm>
            <a:prstGeom prst="rect">
              <a:avLst/>
            </a:prstGeom>
            <a:effectLst/>
          </p:spPr>
        </p:pic>
        <p:pic>
          <p:nvPicPr>
            <p:cNvPr id="468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035889" y="138233"/>
              <a:ext cx="382878" cy="459547"/>
            </a:xfrm>
            <a:prstGeom prst="rect">
              <a:avLst/>
            </a:prstGeom>
            <a:effectLst/>
          </p:spPr>
        </p:pic>
        <p:pic>
          <p:nvPicPr>
            <p:cNvPr id="470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718237" y="-726662"/>
              <a:ext cx="681891" cy="2160131"/>
            </a:xfrm>
            <a:prstGeom prst="rect">
              <a:avLst/>
            </a:prstGeom>
            <a:effectLst/>
          </p:spPr>
        </p:pic>
        <p:pic>
          <p:nvPicPr>
            <p:cNvPr id="472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074912" y="1456932"/>
              <a:ext cx="240876" cy="352361"/>
            </a:xfrm>
            <a:prstGeom prst="rect">
              <a:avLst/>
            </a:prstGeom>
            <a:effectLst/>
          </p:spPr>
        </p:pic>
        <p:pic>
          <p:nvPicPr>
            <p:cNvPr id="474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975034" y="1302308"/>
              <a:ext cx="330819" cy="639724"/>
            </a:xfrm>
            <a:prstGeom prst="rect">
              <a:avLst/>
            </a:prstGeom>
            <a:effectLst/>
          </p:spPr>
        </p:pic>
        <p:pic>
          <p:nvPicPr>
            <p:cNvPr id="476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584593" y="-1088461"/>
              <a:ext cx="114539" cy="469721"/>
            </a:xfrm>
            <a:prstGeom prst="rect">
              <a:avLst/>
            </a:prstGeom>
            <a:effectLst/>
          </p:spPr>
        </p:pic>
        <p:pic>
          <p:nvPicPr>
            <p:cNvPr id="478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323918" y="-936544"/>
              <a:ext cx="482555" cy="230970"/>
            </a:xfrm>
            <a:prstGeom prst="rect">
              <a:avLst/>
            </a:prstGeom>
            <a:effectLst/>
          </p:spPr>
        </p:pic>
        <p:pic>
          <p:nvPicPr>
            <p:cNvPr id="480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790235" y="-888954"/>
              <a:ext cx="696400" cy="468430"/>
            </a:xfrm>
            <a:prstGeom prst="rect">
              <a:avLst/>
            </a:prstGeom>
            <a:effectLst/>
          </p:spPr>
        </p:pic>
        <p:pic>
          <p:nvPicPr>
            <p:cNvPr id="482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653585" y="72736"/>
              <a:ext cx="436554" cy="456053"/>
            </a:xfrm>
            <a:prstGeom prst="rect">
              <a:avLst/>
            </a:prstGeom>
            <a:effectLst/>
          </p:spPr>
        </p:pic>
        <p:pic>
          <p:nvPicPr>
            <p:cNvPr id="484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622928" y="-69003"/>
              <a:ext cx="562756" cy="1063167"/>
            </a:xfrm>
            <a:prstGeom prst="rect">
              <a:avLst/>
            </a:prstGeom>
            <a:effectLst/>
          </p:spPr>
        </p:pic>
        <p:pic>
          <p:nvPicPr>
            <p:cNvPr id="486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3205601" y="-139832"/>
              <a:ext cx="597080" cy="1179426"/>
            </a:xfrm>
            <a:prstGeom prst="rect">
              <a:avLst/>
            </a:prstGeom>
            <a:effectLst/>
          </p:spPr>
        </p:pic>
        <p:pic>
          <p:nvPicPr>
            <p:cNvPr id="488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3703945" y="-504379"/>
              <a:ext cx="946573" cy="1355169"/>
            </a:xfrm>
            <a:prstGeom prst="rect">
              <a:avLst/>
            </a:prstGeom>
            <a:effectLst/>
          </p:spPr>
        </p:pic>
        <p:pic>
          <p:nvPicPr>
            <p:cNvPr id="490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4402470" y="191894"/>
              <a:ext cx="359530" cy="595152"/>
            </a:xfrm>
            <a:prstGeom prst="rect">
              <a:avLst/>
            </a:prstGeom>
            <a:effectLst/>
          </p:spPr>
        </p:pic>
        <p:pic>
          <p:nvPicPr>
            <p:cNvPr id="492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4640125" y="-1113400"/>
              <a:ext cx="612071" cy="696194"/>
            </a:xfrm>
            <a:prstGeom prst="rect">
              <a:avLst/>
            </a:prstGeom>
            <a:effectLst/>
          </p:spPr>
        </p:pic>
        <p:pic>
          <p:nvPicPr>
            <p:cNvPr id="494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2676593" y="937462"/>
              <a:ext cx="1793576" cy="166332"/>
            </a:xfrm>
            <a:prstGeom prst="rect">
              <a:avLst/>
            </a:prstGeom>
            <a:effectLst/>
          </p:spPr>
        </p:pic>
        <p:pic>
          <p:nvPicPr>
            <p:cNvPr id="496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2990465" y="1270182"/>
              <a:ext cx="759023" cy="1044972"/>
            </a:xfrm>
            <a:prstGeom prst="rect">
              <a:avLst/>
            </a:prstGeom>
            <a:effectLst/>
          </p:spPr>
        </p:pic>
        <p:pic>
          <p:nvPicPr>
            <p:cNvPr id="498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184788" y="-896791"/>
              <a:ext cx="850537" cy="3296285"/>
            </a:xfrm>
            <a:prstGeom prst="rect">
              <a:avLst/>
            </a:prstGeom>
            <a:effectLst/>
          </p:spPr>
        </p:pic>
        <p:pic>
          <p:nvPicPr>
            <p:cNvPr id="500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743329" y="-364546"/>
              <a:ext cx="796886" cy="1474350"/>
            </a:xfrm>
            <a:prstGeom prst="rect">
              <a:avLst/>
            </a:prstGeom>
            <a:effectLst/>
          </p:spPr>
        </p:pic>
        <p:pic>
          <p:nvPicPr>
            <p:cNvPr id="502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5758660" y="835917"/>
              <a:ext cx="1149566" cy="175878"/>
            </a:xfrm>
            <a:prstGeom prst="rect">
              <a:avLst/>
            </a:prstGeom>
            <a:effectLst/>
          </p:spPr>
        </p:pic>
        <p:pic>
          <p:nvPicPr>
            <p:cNvPr id="504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802574" y="3700332"/>
              <a:ext cx="1417907" cy="125195"/>
            </a:xfrm>
            <a:prstGeom prst="rect">
              <a:avLst/>
            </a:prstGeom>
            <a:effectLst/>
          </p:spPr>
        </p:pic>
        <p:pic>
          <p:nvPicPr>
            <p:cNvPr id="506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3469579" y="2729623"/>
              <a:ext cx="755259" cy="1900923"/>
            </a:xfrm>
            <a:prstGeom prst="rect">
              <a:avLst/>
            </a:prstGeom>
            <a:effectLst/>
          </p:spPr>
        </p:pic>
        <p:pic>
          <p:nvPicPr>
            <p:cNvPr id="508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3964625" y="3135971"/>
              <a:ext cx="382875" cy="893247"/>
            </a:xfrm>
            <a:prstGeom prst="rect">
              <a:avLst/>
            </a:prstGeom>
            <a:effectLst/>
          </p:spPr>
        </p:pic>
        <p:pic>
          <p:nvPicPr>
            <p:cNvPr id="510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3964616" y="3818311"/>
              <a:ext cx="804560" cy="165969"/>
            </a:xfrm>
            <a:prstGeom prst="rect">
              <a:avLst/>
            </a:prstGeom>
            <a:effectLst/>
          </p:spPr>
        </p:pic>
        <p:pic>
          <p:nvPicPr>
            <p:cNvPr id="512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4616296" y="3473302"/>
              <a:ext cx="536222" cy="114546"/>
            </a:xfrm>
            <a:prstGeom prst="rect">
              <a:avLst/>
            </a:prstGeom>
            <a:effectLst/>
          </p:spPr>
        </p:pic>
        <p:pic>
          <p:nvPicPr>
            <p:cNvPr id="514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5229646" y="3212632"/>
              <a:ext cx="1026897" cy="668381"/>
            </a:xfrm>
            <a:prstGeom prst="rect">
              <a:avLst/>
            </a:prstGeom>
            <a:effectLst/>
          </p:spPr>
        </p:pic>
        <p:pic>
          <p:nvPicPr>
            <p:cNvPr id="516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5896668" y="2760296"/>
              <a:ext cx="505547" cy="114538"/>
            </a:xfrm>
            <a:prstGeom prst="rect">
              <a:avLst/>
            </a:prstGeom>
            <a:effectLst/>
          </p:spPr>
        </p:pic>
        <p:pic>
          <p:nvPicPr>
            <p:cNvPr id="518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6272342" y="2475502"/>
              <a:ext cx="743228" cy="487284"/>
            </a:xfrm>
            <a:prstGeom prst="rect">
              <a:avLst/>
            </a:prstGeom>
            <a:effectLst/>
          </p:spPr>
        </p:pic>
        <p:pic>
          <p:nvPicPr>
            <p:cNvPr id="520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6411756" y="2353952"/>
              <a:ext cx="419521" cy="929777"/>
            </a:xfrm>
            <a:prstGeom prst="rect">
              <a:avLst/>
            </a:prstGeom>
            <a:effectLst/>
          </p:spPr>
        </p:pic>
        <p:pic>
          <p:nvPicPr>
            <p:cNvPr id="522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6694010" y="2353944"/>
              <a:ext cx="375227" cy="740670"/>
            </a:xfrm>
            <a:prstGeom prst="rect">
              <a:avLst/>
            </a:prstGeom>
            <a:effectLst/>
          </p:spPr>
        </p:pic>
        <p:pic>
          <p:nvPicPr>
            <p:cNvPr id="524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7024389" y="2608264"/>
              <a:ext cx="727196" cy="557641"/>
            </a:xfrm>
            <a:prstGeom prst="rect">
              <a:avLst/>
            </a:prstGeom>
            <a:effectLst/>
          </p:spPr>
        </p:pic>
        <p:pic>
          <p:nvPicPr>
            <p:cNvPr id="526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7281050" y="2238940"/>
              <a:ext cx="421252" cy="2804860"/>
            </a:xfrm>
            <a:prstGeom prst="rect">
              <a:avLst/>
            </a:prstGeom>
            <a:effectLst/>
          </p:spPr>
        </p:pic>
        <p:pic>
          <p:nvPicPr>
            <p:cNvPr id="528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7694534" y="1705074"/>
              <a:ext cx="678057" cy="984549"/>
            </a:xfrm>
            <a:prstGeom prst="rect">
              <a:avLst/>
            </a:prstGeom>
            <a:effectLst/>
          </p:spPr>
        </p:pic>
        <p:pic>
          <p:nvPicPr>
            <p:cNvPr id="530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8135383" y="1541266"/>
              <a:ext cx="1082670" cy="2874119"/>
            </a:xfrm>
            <a:prstGeom prst="rect">
              <a:avLst/>
            </a:prstGeom>
            <a:effectLst/>
          </p:spPr>
        </p:pic>
        <p:pic>
          <p:nvPicPr>
            <p:cNvPr id="532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9548687" y="2120975"/>
              <a:ext cx="671617" cy="1461413"/>
            </a:xfrm>
            <a:prstGeom prst="rect">
              <a:avLst/>
            </a:prstGeom>
            <a:effectLst/>
          </p:spPr>
        </p:pic>
        <p:pic>
          <p:nvPicPr>
            <p:cNvPr id="534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10144088" y="2808789"/>
              <a:ext cx="743228" cy="679392"/>
            </a:xfrm>
            <a:prstGeom prst="rect">
              <a:avLst/>
            </a:prstGeom>
            <a:effectLst/>
          </p:spPr>
        </p:pic>
        <p:pic>
          <p:nvPicPr>
            <p:cNvPr id="536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0251423" y="2583959"/>
              <a:ext cx="536222" cy="1134235"/>
            </a:xfrm>
            <a:prstGeom prst="rect">
              <a:avLst/>
            </a:prstGeom>
            <a:effectLst/>
          </p:spPr>
        </p:pic>
        <p:pic>
          <p:nvPicPr>
            <p:cNvPr id="538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-880818" y="5650695"/>
              <a:ext cx="888886" cy="76201"/>
            </a:xfrm>
            <a:prstGeom prst="rect">
              <a:avLst/>
            </a:prstGeom>
            <a:effectLst/>
          </p:spPr>
        </p:pic>
        <p:pic>
          <p:nvPicPr>
            <p:cNvPr id="540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-620155" y="5965026"/>
              <a:ext cx="712562" cy="191216"/>
            </a:xfrm>
            <a:prstGeom prst="rect">
              <a:avLst/>
            </a:prstGeom>
            <a:effectLst/>
          </p:spPr>
        </p:pic>
        <p:pic>
          <p:nvPicPr>
            <p:cNvPr id="542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537548" y="4807342"/>
              <a:ext cx="106876" cy="1011564"/>
            </a:xfrm>
            <a:prstGeom prst="rect">
              <a:avLst/>
            </a:prstGeom>
            <a:effectLst/>
          </p:spPr>
        </p:pic>
        <p:pic>
          <p:nvPicPr>
            <p:cNvPr id="544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361203" y="5742686"/>
              <a:ext cx="566896" cy="237222"/>
            </a:xfrm>
            <a:prstGeom prst="rect">
              <a:avLst/>
            </a:prstGeom>
            <a:effectLst/>
          </p:spPr>
        </p:pic>
        <p:pic>
          <p:nvPicPr>
            <p:cNvPr id="546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452807" y="5992278"/>
              <a:ext cx="567286" cy="789233"/>
            </a:xfrm>
            <a:prstGeom prst="rect">
              <a:avLst/>
            </a:prstGeom>
            <a:effectLst/>
          </p:spPr>
        </p:pic>
        <p:pic>
          <p:nvPicPr>
            <p:cNvPr id="548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990203" y="5405035"/>
              <a:ext cx="472162" cy="1663568"/>
            </a:xfrm>
            <a:prstGeom prst="rect">
              <a:avLst/>
            </a:prstGeom>
            <a:effectLst/>
          </p:spPr>
        </p:pic>
        <p:pic>
          <p:nvPicPr>
            <p:cNvPr id="550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1532418" y="5319655"/>
              <a:ext cx="486777" cy="1250593"/>
            </a:xfrm>
            <a:prstGeom prst="rect">
              <a:avLst/>
            </a:prstGeom>
            <a:effectLst/>
          </p:spPr>
        </p:pic>
        <p:pic>
          <p:nvPicPr>
            <p:cNvPr id="552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1978903" y="4727049"/>
              <a:ext cx="718033" cy="1574867"/>
            </a:xfrm>
            <a:prstGeom prst="rect">
              <a:avLst/>
            </a:prstGeom>
            <a:effectLst/>
          </p:spPr>
        </p:pic>
        <p:pic>
          <p:nvPicPr>
            <p:cNvPr id="554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2585757" y="5926697"/>
              <a:ext cx="248309" cy="548429"/>
            </a:xfrm>
            <a:prstGeom prst="rect">
              <a:avLst/>
            </a:prstGeom>
            <a:effectLst/>
          </p:spPr>
        </p:pic>
        <p:pic>
          <p:nvPicPr>
            <p:cNvPr id="556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2571926" y="4365001"/>
              <a:ext cx="579549" cy="671881"/>
            </a:xfrm>
            <a:prstGeom prst="rect">
              <a:avLst/>
            </a:prstGeom>
            <a:effectLst/>
          </p:spPr>
        </p:pic>
        <p:pic>
          <p:nvPicPr>
            <p:cNvPr id="558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3045060" y="5578899"/>
              <a:ext cx="788767" cy="453483"/>
            </a:xfrm>
            <a:prstGeom prst="rect">
              <a:avLst/>
            </a:prstGeom>
            <a:effectLst/>
          </p:spPr>
        </p:pic>
        <p:pic>
          <p:nvPicPr>
            <p:cNvPr id="560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4007118" y="4741770"/>
              <a:ext cx="532669" cy="2276369"/>
            </a:xfrm>
            <a:prstGeom prst="rect">
              <a:avLst/>
            </a:prstGeom>
            <a:effectLst/>
          </p:spPr>
        </p:pic>
        <p:pic>
          <p:nvPicPr>
            <p:cNvPr id="562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4485963" y="6942019"/>
              <a:ext cx="286716" cy="362135"/>
            </a:xfrm>
            <a:prstGeom prst="rect">
              <a:avLst/>
            </a:prstGeom>
            <a:effectLst/>
          </p:spPr>
        </p:pic>
        <p:pic>
          <p:nvPicPr>
            <p:cNvPr id="564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4480832" y="4477666"/>
              <a:ext cx="811026" cy="664608"/>
            </a:xfrm>
            <a:prstGeom prst="rect">
              <a:avLst/>
            </a:prstGeom>
            <a:effectLst/>
          </p:spPr>
        </p:pic>
        <p:pic>
          <p:nvPicPr>
            <p:cNvPr id="566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4495167" y="5298019"/>
              <a:ext cx="534682" cy="1249229"/>
            </a:xfrm>
            <a:prstGeom prst="rect">
              <a:avLst/>
            </a:prstGeom>
            <a:effectLst/>
          </p:spPr>
        </p:pic>
        <p:pic>
          <p:nvPicPr>
            <p:cNvPr id="568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4861643" y="5454951"/>
              <a:ext cx="297519" cy="854428"/>
            </a:xfrm>
            <a:prstGeom prst="rect">
              <a:avLst/>
            </a:prstGeom>
            <a:effectLst/>
          </p:spPr>
        </p:pic>
        <p:pic>
          <p:nvPicPr>
            <p:cNvPr id="570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4769633" y="6110695"/>
              <a:ext cx="658892" cy="166258"/>
            </a:xfrm>
            <a:prstGeom prst="rect">
              <a:avLst/>
            </a:prstGeom>
            <a:effectLst/>
          </p:spPr>
        </p:pic>
        <p:pic>
          <p:nvPicPr>
            <p:cNvPr id="572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5367655" y="5773363"/>
              <a:ext cx="459545" cy="99204"/>
            </a:xfrm>
            <a:prstGeom prst="rect">
              <a:avLst/>
            </a:prstGeom>
            <a:effectLst/>
          </p:spPr>
        </p:pic>
        <p:pic>
          <p:nvPicPr>
            <p:cNvPr id="574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5865991" y="5214188"/>
              <a:ext cx="413552" cy="1013960"/>
            </a:xfrm>
            <a:prstGeom prst="rect">
              <a:avLst/>
            </a:prstGeom>
            <a:effectLst/>
          </p:spPr>
        </p:pic>
        <p:pic>
          <p:nvPicPr>
            <p:cNvPr id="576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5965661" y="6118363"/>
              <a:ext cx="643557" cy="155202"/>
            </a:xfrm>
            <a:prstGeom prst="rect">
              <a:avLst/>
            </a:prstGeom>
            <a:effectLst/>
          </p:spPr>
        </p:pic>
        <p:pic>
          <p:nvPicPr>
            <p:cNvPr id="578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6640342" y="5551025"/>
              <a:ext cx="175880" cy="745772"/>
            </a:xfrm>
            <a:prstGeom prst="rect">
              <a:avLst/>
            </a:prstGeom>
            <a:effectLst/>
          </p:spPr>
        </p:pic>
        <p:pic>
          <p:nvPicPr>
            <p:cNvPr id="580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6545101" y="5919028"/>
              <a:ext cx="485798" cy="139385"/>
            </a:xfrm>
            <a:prstGeom prst="rect">
              <a:avLst/>
            </a:prstGeom>
            <a:effectLst/>
          </p:spPr>
        </p:pic>
        <p:pic>
          <p:nvPicPr>
            <p:cNvPr id="582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6958412" y="5310035"/>
              <a:ext cx="524826" cy="1040076"/>
            </a:xfrm>
            <a:prstGeom prst="rect">
              <a:avLst/>
            </a:prstGeom>
            <a:effectLst/>
          </p:spPr>
        </p:pic>
        <p:pic>
          <p:nvPicPr>
            <p:cNvPr id="584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7468366" y="5681357"/>
              <a:ext cx="497885" cy="533871"/>
            </a:xfrm>
            <a:prstGeom prst="rect">
              <a:avLst/>
            </a:prstGeom>
            <a:effectLst/>
          </p:spPr>
        </p:pic>
        <p:pic>
          <p:nvPicPr>
            <p:cNvPr id="586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7660041" y="5075679"/>
              <a:ext cx="417484" cy="133823"/>
            </a:xfrm>
            <a:prstGeom prst="rect">
              <a:avLst/>
            </a:prstGeom>
            <a:effectLst/>
          </p:spPr>
        </p:pic>
        <p:pic>
          <p:nvPicPr>
            <p:cNvPr id="588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8288712" y="5451347"/>
              <a:ext cx="145224" cy="267892"/>
            </a:xfrm>
            <a:prstGeom prst="rect">
              <a:avLst/>
            </a:prstGeom>
            <a:effectLst/>
          </p:spPr>
        </p:pic>
        <p:pic>
          <p:nvPicPr>
            <p:cNvPr id="590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7982039" y="5016726"/>
              <a:ext cx="727902" cy="481170"/>
            </a:xfrm>
            <a:prstGeom prst="rect">
              <a:avLst/>
            </a:prstGeom>
            <a:effectLst/>
          </p:spPr>
        </p:pic>
        <p:pic>
          <p:nvPicPr>
            <p:cNvPr id="592" name="Line" descr="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8150711" y="4799667"/>
              <a:ext cx="398226" cy="873569"/>
            </a:xfrm>
            <a:prstGeom prst="rect">
              <a:avLst/>
            </a:prstGeom>
            <a:effectLst/>
          </p:spPr>
        </p:pic>
        <p:pic>
          <p:nvPicPr>
            <p:cNvPr id="594" name="Line" descr="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8422380" y="4776667"/>
              <a:ext cx="525232" cy="1046640"/>
            </a:xfrm>
            <a:prstGeom prst="rect">
              <a:avLst/>
            </a:prstGeom>
            <a:effectLst/>
          </p:spPr>
        </p:pic>
        <p:pic>
          <p:nvPicPr>
            <p:cNvPr id="596" name="Line" descr="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8650361" y="5256813"/>
              <a:ext cx="649917" cy="396197"/>
            </a:xfrm>
            <a:prstGeom prst="rect">
              <a:avLst/>
            </a:prstGeom>
            <a:effectLst/>
          </p:spPr>
        </p:pic>
        <p:pic>
          <p:nvPicPr>
            <p:cNvPr id="598" name="Line" descr="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5870419" y="7575065"/>
              <a:ext cx="761800" cy="124942"/>
            </a:xfrm>
            <a:prstGeom prst="rect">
              <a:avLst/>
            </a:prstGeom>
            <a:effectLst/>
          </p:spPr>
        </p:pic>
        <p:pic>
          <p:nvPicPr>
            <p:cNvPr id="600" name="Line" descr="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6793688" y="7340266"/>
              <a:ext cx="674217" cy="648347"/>
            </a:xfrm>
            <a:prstGeom prst="rect">
              <a:avLst/>
            </a:prstGeom>
            <a:effectLst/>
          </p:spPr>
        </p:pic>
        <p:pic>
          <p:nvPicPr>
            <p:cNvPr id="602" name="Line" descr="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7204284" y="6931046"/>
              <a:ext cx="447633" cy="267883"/>
            </a:xfrm>
            <a:prstGeom prst="rect">
              <a:avLst/>
            </a:prstGeom>
            <a:effectLst/>
          </p:spPr>
        </p:pic>
        <p:pic>
          <p:nvPicPr>
            <p:cNvPr id="604" name="Line" descr="Lin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7672879" y="6477377"/>
              <a:ext cx="546381" cy="824536"/>
            </a:xfrm>
            <a:prstGeom prst="rect">
              <a:avLst/>
            </a:prstGeom>
            <a:effectLst/>
          </p:spPr>
        </p:pic>
        <p:pic>
          <p:nvPicPr>
            <p:cNvPr id="606" name="Line" descr="Lin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8035707" y="6704401"/>
              <a:ext cx="566889" cy="638597"/>
            </a:xfrm>
            <a:prstGeom prst="rect">
              <a:avLst/>
            </a:prstGeom>
            <a:effectLst/>
          </p:spPr>
        </p:pic>
        <p:pic>
          <p:nvPicPr>
            <p:cNvPr id="608" name="Line" descr="Lin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8472716" y="6417372"/>
              <a:ext cx="543896" cy="1019239"/>
            </a:xfrm>
            <a:prstGeom prst="rect">
              <a:avLst/>
            </a:prstGeom>
            <a:effectLst/>
          </p:spPr>
        </p:pic>
        <p:pic>
          <p:nvPicPr>
            <p:cNvPr id="610" name="Line" descr="Lin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8850924" y="6906846"/>
              <a:ext cx="687035" cy="427530"/>
            </a:xfrm>
            <a:prstGeom prst="rect">
              <a:avLst/>
            </a:prstGeom>
            <a:effectLst/>
          </p:spPr>
        </p:pic>
        <p:pic>
          <p:nvPicPr>
            <p:cNvPr id="612" name="Line" descr="Lin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9063073" y="6316105"/>
              <a:ext cx="768739" cy="1756843"/>
            </a:xfrm>
            <a:prstGeom prst="rect">
              <a:avLst/>
            </a:prstGeom>
            <a:effectLst/>
          </p:spPr>
        </p:pic>
        <p:pic>
          <p:nvPicPr>
            <p:cNvPr id="614" name="Line" descr="Lin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9906006" y="6683726"/>
              <a:ext cx="666975" cy="1082557"/>
            </a:xfrm>
            <a:prstGeom prst="rect">
              <a:avLst/>
            </a:prstGeom>
            <a:effectLst/>
          </p:spPr>
        </p:pic>
        <p:pic>
          <p:nvPicPr>
            <p:cNvPr id="616" name="Line" descr="Lin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10489095" y="7008503"/>
              <a:ext cx="819895" cy="673437"/>
            </a:xfrm>
            <a:prstGeom prst="rect">
              <a:avLst/>
            </a:prstGeom>
            <a:effectLst/>
          </p:spPr>
        </p:pic>
        <p:pic>
          <p:nvPicPr>
            <p:cNvPr id="618" name="Line" descr="Lin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10696104" y="6693375"/>
              <a:ext cx="444224" cy="1295244"/>
            </a:xfrm>
            <a:prstGeom prst="rect">
              <a:avLst/>
            </a:prstGeom>
            <a:effectLst/>
          </p:spPr>
        </p:pic>
        <p:pic>
          <p:nvPicPr>
            <p:cNvPr id="620" name="Line" descr="Lin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10366431" y="7679609"/>
              <a:ext cx="1034571" cy="194012"/>
            </a:xfrm>
            <a:prstGeom prst="rect">
              <a:avLst/>
            </a:prstGeom>
            <a:effectLst/>
          </p:spPr>
        </p:pic>
        <p:pic>
          <p:nvPicPr>
            <p:cNvPr id="622" name="Line" descr="Lin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10482714" y="7911874"/>
              <a:ext cx="849283" cy="498422"/>
            </a:xfrm>
            <a:prstGeom prst="rect">
              <a:avLst/>
            </a:prstGeom>
            <a:effectLst/>
          </p:spPr>
        </p:pic>
        <p:pic>
          <p:nvPicPr>
            <p:cNvPr id="624" name="Line" descr="Lin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62450" y="4711127"/>
              <a:ext cx="1271988" cy="107463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0" name="Drawing"/>
          <p:cNvGrpSpPr/>
          <p:nvPr/>
        </p:nvGrpSpPr>
        <p:grpSpPr>
          <a:xfrm>
            <a:off x="319398" y="20286"/>
            <a:ext cx="11525635" cy="6281622"/>
            <a:chOff x="-1052330" y="-961069"/>
            <a:chExt cx="11525634" cy="6281621"/>
          </a:xfrm>
        </p:grpSpPr>
        <p:pic>
          <p:nvPicPr>
            <p:cNvPr id="628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911487" y="-12544"/>
              <a:ext cx="873556" cy="96647"/>
            </a:xfrm>
            <a:prstGeom prst="rect">
              <a:avLst/>
            </a:prstGeom>
            <a:effectLst/>
          </p:spPr>
        </p:pic>
        <p:pic>
          <p:nvPicPr>
            <p:cNvPr id="630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719462" y="291563"/>
              <a:ext cx="942212" cy="206558"/>
            </a:xfrm>
            <a:prstGeom prst="rect">
              <a:avLst/>
            </a:prstGeom>
            <a:effectLst/>
          </p:spPr>
        </p:pic>
        <p:pic>
          <p:nvPicPr>
            <p:cNvPr id="632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90212" y="-467444"/>
              <a:ext cx="136907" cy="1126169"/>
            </a:xfrm>
            <a:prstGeom prst="rect">
              <a:avLst/>
            </a:prstGeom>
            <a:effectLst/>
          </p:spPr>
        </p:pic>
        <p:pic>
          <p:nvPicPr>
            <p:cNvPr id="634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68544" y="460234"/>
              <a:ext cx="957900" cy="405887"/>
            </a:xfrm>
            <a:prstGeom prst="rect">
              <a:avLst/>
            </a:prstGeom>
            <a:effectLst/>
          </p:spPr>
        </p:pic>
        <p:pic>
          <p:nvPicPr>
            <p:cNvPr id="636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53618" y="896393"/>
              <a:ext cx="865154" cy="804063"/>
            </a:xfrm>
            <a:prstGeom prst="rect">
              <a:avLst/>
            </a:prstGeom>
            <a:effectLst/>
          </p:spPr>
        </p:pic>
        <p:pic>
          <p:nvPicPr>
            <p:cNvPr id="638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583886" y="-29186"/>
              <a:ext cx="559523" cy="1945667"/>
            </a:xfrm>
            <a:prstGeom prst="rect">
              <a:avLst/>
            </a:prstGeom>
            <a:effectLst/>
          </p:spPr>
        </p:pic>
        <p:pic>
          <p:nvPicPr>
            <p:cNvPr id="640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311157" y="-25394"/>
              <a:ext cx="715317" cy="1895880"/>
            </a:xfrm>
            <a:prstGeom prst="rect">
              <a:avLst/>
            </a:prstGeom>
            <a:effectLst/>
          </p:spPr>
        </p:pic>
        <p:pic>
          <p:nvPicPr>
            <p:cNvPr id="642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868257" y="-469208"/>
              <a:ext cx="970992" cy="1626677"/>
            </a:xfrm>
            <a:prstGeom prst="rect">
              <a:avLst/>
            </a:prstGeom>
            <a:effectLst/>
          </p:spPr>
        </p:pic>
        <p:pic>
          <p:nvPicPr>
            <p:cNvPr id="644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711609" y="789908"/>
              <a:ext cx="389313" cy="705174"/>
            </a:xfrm>
            <a:prstGeom prst="rect">
              <a:avLst/>
            </a:prstGeom>
            <a:effectLst/>
          </p:spPr>
        </p:pic>
        <p:pic>
          <p:nvPicPr>
            <p:cNvPr id="646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754099" y="-846359"/>
              <a:ext cx="785072" cy="1099131"/>
            </a:xfrm>
            <a:prstGeom prst="rect">
              <a:avLst/>
            </a:prstGeom>
            <a:effectLst/>
          </p:spPr>
        </p:pic>
        <p:pic>
          <p:nvPicPr>
            <p:cNvPr id="648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425275" y="205823"/>
              <a:ext cx="1210262" cy="1085319"/>
            </a:xfrm>
            <a:prstGeom prst="rect">
              <a:avLst/>
            </a:prstGeom>
            <a:effectLst/>
          </p:spPr>
        </p:pic>
        <p:pic>
          <p:nvPicPr>
            <p:cNvPr id="650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475061" y="-961070"/>
              <a:ext cx="1088164" cy="2862221"/>
            </a:xfrm>
            <a:prstGeom prst="rect">
              <a:avLst/>
            </a:prstGeom>
            <a:effectLst/>
          </p:spPr>
        </p:pic>
        <p:pic>
          <p:nvPicPr>
            <p:cNvPr id="652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6389901" y="-114771"/>
              <a:ext cx="96646" cy="831438"/>
            </a:xfrm>
            <a:prstGeom prst="rect">
              <a:avLst/>
            </a:prstGeom>
            <a:effectLst/>
          </p:spPr>
        </p:pic>
        <p:pic>
          <p:nvPicPr>
            <p:cNvPr id="654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5988662" y="260905"/>
              <a:ext cx="674224" cy="129870"/>
            </a:xfrm>
            <a:prstGeom prst="rect">
              <a:avLst/>
            </a:prstGeom>
            <a:effectLst/>
          </p:spPr>
        </p:pic>
        <p:pic>
          <p:nvPicPr>
            <p:cNvPr id="656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596906" y="-486845"/>
              <a:ext cx="908199" cy="1433575"/>
            </a:xfrm>
            <a:prstGeom prst="rect">
              <a:avLst/>
            </a:prstGeom>
            <a:effectLst/>
          </p:spPr>
        </p:pic>
        <p:pic>
          <p:nvPicPr>
            <p:cNvPr id="658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7690698" y="-53445"/>
              <a:ext cx="888905" cy="244891"/>
            </a:xfrm>
            <a:prstGeom prst="rect">
              <a:avLst/>
            </a:prstGeom>
            <a:effectLst/>
          </p:spPr>
        </p:pic>
        <p:pic>
          <p:nvPicPr>
            <p:cNvPr id="660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9117450" y="-735783"/>
              <a:ext cx="144502" cy="965563"/>
            </a:xfrm>
            <a:prstGeom prst="rect">
              <a:avLst/>
            </a:prstGeom>
            <a:effectLst/>
          </p:spPr>
        </p:pic>
        <p:pic>
          <p:nvPicPr>
            <p:cNvPr id="662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8810064" y="99900"/>
              <a:ext cx="727888" cy="551551"/>
            </a:xfrm>
            <a:prstGeom prst="rect">
              <a:avLst/>
            </a:prstGeom>
            <a:effectLst/>
          </p:spPr>
        </p:pic>
        <p:pic>
          <p:nvPicPr>
            <p:cNvPr id="664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8866291" y="472204"/>
              <a:ext cx="633324" cy="867602"/>
            </a:xfrm>
            <a:prstGeom prst="rect">
              <a:avLst/>
            </a:prstGeom>
            <a:effectLst/>
          </p:spPr>
        </p:pic>
        <p:pic>
          <p:nvPicPr>
            <p:cNvPr id="666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9063062" y="-797118"/>
              <a:ext cx="1410242" cy="2923569"/>
            </a:xfrm>
            <a:prstGeom prst="rect">
              <a:avLst/>
            </a:prstGeom>
            <a:effectLst/>
          </p:spPr>
        </p:pic>
        <p:pic>
          <p:nvPicPr>
            <p:cNvPr id="668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399635" y="-636367"/>
              <a:ext cx="1157135" cy="1096144"/>
            </a:xfrm>
            <a:prstGeom prst="rect">
              <a:avLst/>
            </a:prstGeom>
            <a:effectLst/>
          </p:spPr>
        </p:pic>
        <p:pic>
          <p:nvPicPr>
            <p:cNvPr id="670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-1052331" y="2292616"/>
              <a:ext cx="1359973" cy="1126124"/>
            </a:xfrm>
            <a:prstGeom prst="rect">
              <a:avLst/>
            </a:prstGeom>
            <a:effectLst/>
          </p:spPr>
        </p:pic>
        <p:pic>
          <p:nvPicPr>
            <p:cNvPr id="672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515445" y="2235515"/>
              <a:ext cx="682384" cy="2047785"/>
            </a:xfrm>
            <a:prstGeom prst="rect">
              <a:avLst/>
            </a:prstGeom>
            <a:effectLst/>
          </p:spPr>
        </p:pic>
        <p:pic>
          <p:nvPicPr>
            <p:cNvPr id="674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365566" y="2560958"/>
              <a:ext cx="835218" cy="1502233"/>
            </a:xfrm>
            <a:prstGeom prst="rect">
              <a:avLst/>
            </a:prstGeom>
            <a:effectLst/>
          </p:spPr>
        </p:pic>
        <p:pic>
          <p:nvPicPr>
            <p:cNvPr id="676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189229" y="3059303"/>
              <a:ext cx="505544" cy="148244"/>
            </a:xfrm>
            <a:prstGeom prst="rect">
              <a:avLst/>
            </a:prstGeom>
            <a:effectLst/>
          </p:spPr>
        </p:pic>
        <p:pic>
          <p:nvPicPr>
            <p:cNvPr id="678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2454247" y="3105303"/>
              <a:ext cx="819896" cy="114546"/>
            </a:xfrm>
            <a:prstGeom prst="rect">
              <a:avLst/>
            </a:prstGeom>
            <a:effectLst/>
          </p:spPr>
        </p:pic>
        <p:pic>
          <p:nvPicPr>
            <p:cNvPr id="680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2224245" y="3411970"/>
              <a:ext cx="1019232" cy="150807"/>
            </a:xfrm>
            <a:prstGeom prst="rect">
              <a:avLst/>
            </a:prstGeom>
            <a:effectLst/>
          </p:spPr>
        </p:pic>
        <p:pic>
          <p:nvPicPr>
            <p:cNvPr id="682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3504606" y="2235650"/>
              <a:ext cx="929880" cy="1359724"/>
            </a:xfrm>
            <a:prstGeom prst="rect">
              <a:avLst/>
            </a:prstGeom>
            <a:effectLst/>
          </p:spPr>
        </p:pic>
        <p:pic>
          <p:nvPicPr>
            <p:cNvPr id="684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3535281" y="3680311"/>
              <a:ext cx="1218567" cy="186972"/>
            </a:xfrm>
            <a:prstGeom prst="rect">
              <a:avLst/>
            </a:prstGeom>
            <a:effectLst/>
          </p:spPr>
        </p:pic>
        <p:pic>
          <p:nvPicPr>
            <p:cNvPr id="686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3606431" y="3893119"/>
              <a:ext cx="1193420" cy="1085517"/>
            </a:xfrm>
            <a:prstGeom prst="rect">
              <a:avLst/>
            </a:prstGeom>
            <a:effectLst/>
          </p:spPr>
        </p:pic>
        <p:pic>
          <p:nvPicPr>
            <p:cNvPr id="688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4769643" y="3137790"/>
              <a:ext cx="829682" cy="2182763"/>
            </a:xfrm>
            <a:prstGeom prst="rect">
              <a:avLst/>
            </a:prstGeom>
            <a:effectLst/>
          </p:spPr>
        </p:pic>
        <p:pic>
          <p:nvPicPr>
            <p:cNvPr id="690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5614912" y="3255622"/>
              <a:ext cx="643553" cy="1789334"/>
            </a:xfrm>
            <a:prstGeom prst="rect">
              <a:avLst/>
            </a:prstGeom>
            <a:effectLst/>
          </p:spPr>
        </p:pic>
        <p:pic>
          <p:nvPicPr>
            <p:cNvPr id="692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6157340" y="2361618"/>
              <a:ext cx="1236689" cy="1976434"/>
            </a:xfrm>
            <a:prstGeom prst="rect">
              <a:avLst/>
            </a:prstGeom>
            <a:effectLst/>
          </p:spPr>
        </p:pic>
        <p:pic>
          <p:nvPicPr>
            <p:cNvPr id="694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6903836" y="3971653"/>
              <a:ext cx="532785" cy="607909"/>
            </a:xfrm>
            <a:prstGeom prst="rect">
              <a:avLst/>
            </a:prstGeom>
            <a:effectLst/>
          </p:spPr>
        </p:pic>
        <p:pic>
          <p:nvPicPr>
            <p:cNvPr id="696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7425110" y="2043133"/>
              <a:ext cx="771151" cy="1011468"/>
            </a:xfrm>
            <a:prstGeom prst="rect">
              <a:avLst/>
            </a:prstGeom>
            <a:effectLst/>
          </p:spPr>
        </p:pic>
        <p:pic>
          <p:nvPicPr>
            <p:cNvPr id="698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7962391" y="3302170"/>
              <a:ext cx="1575559" cy="99348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0" name="Drawing"/>
          <p:cNvGrpSpPr/>
          <p:nvPr/>
        </p:nvGrpSpPr>
        <p:grpSpPr>
          <a:xfrm>
            <a:off x="874243" y="306906"/>
            <a:ext cx="9705771" cy="8752419"/>
            <a:chOff x="-359482" y="-559446"/>
            <a:chExt cx="9705769" cy="8752417"/>
          </a:xfrm>
        </p:grpSpPr>
        <p:pic>
          <p:nvPicPr>
            <p:cNvPr id="702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1536" y="69235"/>
              <a:ext cx="227522" cy="1686641"/>
            </a:xfrm>
            <a:prstGeom prst="rect">
              <a:avLst/>
            </a:prstGeom>
            <a:effectLst/>
          </p:spPr>
        </p:pic>
        <p:pic>
          <p:nvPicPr>
            <p:cNvPr id="704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61363" y="107560"/>
              <a:ext cx="820402" cy="1586586"/>
            </a:xfrm>
            <a:prstGeom prst="rect">
              <a:avLst/>
            </a:prstGeom>
            <a:effectLst/>
          </p:spPr>
        </p:pic>
        <p:pic>
          <p:nvPicPr>
            <p:cNvPr id="706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68745" y="195942"/>
              <a:ext cx="957036" cy="1312826"/>
            </a:xfrm>
            <a:prstGeom prst="rect">
              <a:avLst/>
            </a:prstGeom>
            <a:effectLst/>
          </p:spPr>
        </p:pic>
        <p:pic>
          <p:nvPicPr>
            <p:cNvPr id="708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28887" y="812919"/>
              <a:ext cx="513213" cy="106870"/>
            </a:xfrm>
            <a:prstGeom prst="rect">
              <a:avLst/>
            </a:prstGeom>
            <a:effectLst/>
          </p:spPr>
        </p:pic>
        <p:pic>
          <p:nvPicPr>
            <p:cNvPr id="710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633904" y="-559447"/>
              <a:ext cx="349562" cy="2359796"/>
            </a:xfrm>
            <a:prstGeom prst="rect">
              <a:avLst/>
            </a:prstGeom>
            <a:effectLst/>
          </p:spPr>
        </p:pic>
        <p:pic>
          <p:nvPicPr>
            <p:cNvPr id="712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175991" y="1595454"/>
              <a:ext cx="475826" cy="1217370"/>
            </a:xfrm>
            <a:prstGeom prst="rect">
              <a:avLst/>
            </a:prstGeom>
            <a:effectLst/>
          </p:spPr>
        </p:pic>
        <p:pic>
          <p:nvPicPr>
            <p:cNvPr id="714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507921" y="1523120"/>
              <a:ext cx="697224" cy="592863"/>
            </a:xfrm>
            <a:prstGeom prst="rect">
              <a:avLst/>
            </a:prstGeom>
            <a:effectLst/>
          </p:spPr>
        </p:pic>
        <p:pic>
          <p:nvPicPr>
            <p:cNvPr id="716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019928" y="1564259"/>
              <a:ext cx="446301" cy="446049"/>
            </a:xfrm>
            <a:prstGeom prst="rect">
              <a:avLst/>
            </a:prstGeom>
            <a:effectLst/>
          </p:spPr>
        </p:pic>
        <p:pic>
          <p:nvPicPr>
            <p:cNvPr id="718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562002" y="1311261"/>
              <a:ext cx="380739" cy="725467"/>
            </a:xfrm>
            <a:prstGeom prst="rect">
              <a:avLst/>
            </a:prstGeom>
            <a:effectLst/>
          </p:spPr>
        </p:pic>
        <p:pic>
          <p:nvPicPr>
            <p:cNvPr id="720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010622" y="958585"/>
              <a:ext cx="237214" cy="1218144"/>
            </a:xfrm>
            <a:prstGeom prst="rect">
              <a:avLst/>
            </a:prstGeom>
            <a:effectLst/>
          </p:spPr>
        </p:pic>
        <p:pic>
          <p:nvPicPr>
            <p:cNvPr id="722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811286" y="1525933"/>
              <a:ext cx="589881" cy="91537"/>
            </a:xfrm>
            <a:prstGeom prst="rect">
              <a:avLst/>
            </a:prstGeom>
            <a:effectLst/>
          </p:spPr>
        </p:pic>
        <p:pic>
          <p:nvPicPr>
            <p:cNvPr id="724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416963" y="1594931"/>
              <a:ext cx="520892" cy="561129"/>
            </a:xfrm>
            <a:prstGeom prst="rect">
              <a:avLst/>
            </a:prstGeom>
            <a:effectLst/>
          </p:spPr>
        </p:pic>
        <p:pic>
          <p:nvPicPr>
            <p:cNvPr id="726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753006" y="1640932"/>
              <a:ext cx="272639" cy="524020"/>
            </a:xfrm>
            <a:prstGeom prst="rect">
              <a:avLst/>
            </a:prstGeom>
            <a:effectLst/>
          </p:spPr>
        </p:pic>
        <p:pic>
          <p:nvPicPr>
            <p:cNvPr id="728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5098960" y="1758855"/>
              <a:ext cx="362177" cy="941411"/>
            </a:xfrm>
            <a:prstGeom prst="rect">
              <a:avLst/>
            </a:prstGeom>
            <a:effectLst/>
          </p:spPr>
        </p:pic>
        <p:pic>
          <p:nvPicPr>
            <p:cNvPr id="730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575387" y="1088925"/>
              <a:ext cx="397492" cy="1103567"/>
            </a:xfrm>
            <a:prstGeom prst="rect">
              <a:avLst/>
            </a:prstGeom>
            <a:effectLst/>
          </p:spPr>
        </p:pic>
        <p:pic>
          <p:nvPicPr>
            <p:cNvPr id="732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5981000" y="1671601"/>
              <a:ext cx="108258" cy="536222"/>
            </a:xfrm>
            <a:prstGeom prst="rect">
              <a:avLst/>
            </a:prstGeom>
            <a:effectLst/>
          </p:spPr>
        </p:pic>
        <p:pic>
          <p:nvPicPr>
            <p:cNvPr id="734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6019572" y="1334264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736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6174477" y="1771274"/>
              <a:ext cx="580410" cy="461047"/>
            </a:xfrm>
            <a:prstGeom prst="rect">
              <a:avLst/>
            </a:prstGeom>
            <a:effectLst/>
          </p:spPr>
        </p:pic>
        <p:pic>
          <p:nvPicPr>
            <p:cNvPr id="738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6790875" y="644238"/>
              <a:ext cx="1052703" cy="152880"/>
            </a:xfrm>
            <a:prstGeom prst="rect">
              <a:avLst/>
            </a:prstGeom>
            <a:effectLst/>
          </p:spPr>
        </p:pic>
        <p:pic>
          <p:nvPicPr>
            <p:cNvPr id="740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6853286" y="1012252"/>
              <a:ext cx="997964" cy="196352"/>
            </a:xfrm>
            <a:prstGeom prst="rect">
              <a:avLst/>
            </a:prstGeom>
            <a:effectLst/>
          </p:spPr>
        </p:pic>
        <p:pic>
          <p:nvPicPr>
            <p:cNvPr id="742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8203062" y="-468671"/>
              <a:ext cx="919303" cy="1465131"/>
            </a:xfrm>
            <a:prstGeom prst="rect">
              <a:avLst/>
            </a:prstGeom>
            <a:effectLst/>
          </p:spPr>
        </p:pic>
        <p:pic>
          <p:nvPicPr>
            <p:cNvPr id="744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8449960" y="1786607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746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-359483" y="3408021"/>
              <a:ext cx="555660" cy="1109401"/>
            </a:xfrm>
            <a:prstGeom prst="rect">
              <a:avLst/>
            </a:prstGeom>
            <a:effectLst/>
          </p:spPr>
        </p:pic>
        <p:pic>
          <p:nvPicPr>
            <p:cNvPr id="748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14103" y="3638617"/>
              <a:ext cx="729654" cy="679626"/>
            </a:xfrm>
            <a:prstGeom prst="rect">
              <a:avLst/>
            </a:prstGeom>
            <a:effectLst/>
          </p:spPr>
        </p:pic>
        <p:pic>
          <p:nvPicPr>
            <p:cNvPr id="750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844216" y="3496308"/>
              <a:ext cx="666561" cy="759519"/>
            </a:xfrm>
            <a:prstGeom prst="rect">
              <a:avLst/>
            </a:prstGeom>
            <a:effectLst/>
          </p:spPr>
        </p:pic>
        <p:pic>
          <p:nvPicPr>
            <p:cNvPr id="752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739222" y="3444944"/>
              <a:ext cx="1389260" cy="763927"/>
            </a:xfrm>
            <a:prstGeom prst="rect">
              <a:avLst/>
            </a:prstGeom>
            <a:effectLst/>
          </p:spPr>
        </p:pic>
        <p:pic>
          <p:nvPicPr>
            <p:cNvPr id="754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3136605" y="3396643"/>
              <a:ext cx="137537" cy="850553"/>
            </a:xfrm>
            <a:prstGeom prst="rect">
              <a:avLst/>
            </a:prstGeom>
            <a:effectLst/>
          </p:spPr>
        </p:pic>
        <p:pic>
          <p:nvPicPr>
            <p:cNvPr id="756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3075267" y="2445952"/>
              <a:ext cx="336888" cy="1157239"/>
            </a:xfrm>
            <a:prstGeom prst="rect">
              <a:avLst/>
            </a:prstGeom>
            <a:effectLst/>
          </p:spPr>
        </p:pic>
        <p:pic>
          <p:nvPicPr>
            <p:cNvPr id="758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3502790" y="2652956"/>
              <a:ext cx="315707" cy="1553144"/>
            </a:xfrm>
            <a:prstGeom prst="rect">
              <a:avLst/>
            </a:prstGeom>
            <a:effectLst/>
          </p:spPr>
        </p:pic>
        <p:pic>
          <p:nvPicPr>
            <p:cNvPr id="760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3197936" y="3273969"/>
              <a:ext cx="735554" cy="114540"/>
            </a:xfrm>
            <a:prstGeom prst="rect">
              <a:avLst/>
            </a:prstGeom>
            <a:effectLst/>
          </p:spPr>
        </p:pic>
        <p:pic>
          <p:nvPicPr>
            <p:cNvPr id="762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3067594" y="2744639"/>
              <a:ext cx="237225" cy="145536"/>
            </a:xfrm>
            <a:prstGeom prst="rect">
              <a:avLst/>
            </a:prstGeom>
            <a:effectLst/>
          </p:spPr>
        </p:pic>
        <p:pic>
          <p:nvPicPr>
            <p:cNvPr id="764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4239289" y="3472056"/>
              <a:ext cx="2622936" cy="796917"/>
            </a:xfrm>
            <a:prstGeom prst="rect">
              <a:avLst/>
            </a:prstGeom>
            <a:effectLst/>
          </p:spPr>
        </p:pic>
        <p:pic>
          <p:nvPicPr>
            <p:cNvPr id="766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234942" y="6033625"/>
              <a:ext cx="1222162" cy="168616"/>
            </a:xfrm>
            <a:prstGeom prst="rect">
              <a:avLst/>
            </a:prstGeom>
            <a:effectLst/>
          </p:spPr>
        </p:pic>
        <p:pic>
          <p:nvPicPr>
            <p:cNvPr id="768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391874" y="6476894"/>
              <a:ext cx="1057560" cy="300362"/>
            </a:xfrm>
            <a:prstGeom prst="rect">
              <a:avLst/>
            </a:prstGeom>
            <a:effectLst/>
          </p:spPr>
        </p:pic>
        <p:pic>
          <p:nvPicPr>
            <p:cNvPr id="770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617238" y="5052675"/>
              <a:ext cx="959227" cy="2759601"/>
            </a:xfrm>
            <a:prstGeom prst="rect">
              <a:avLst/>
            </a:prstGeom>
            <a:effectLst/>
          </p:spPr>
        </p:pic>
        <p:pic>
          <p:nvPicPr>
            <p:cNvPr id="772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2253029" y="7521396"/>
              <a:ext cx="426142" cy="671576"/>
            </a:xfrm>
            <a:prstGeom prst="rect">
              <a:avLst/>
            </a:prstGeom>
            <a:effectLst/>
          </p:spPr>
        </p:pic>
        <p:pic>
          <p:nvPicPr>
            <p:cNvPr id="774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2507915" y="4570492"/>
              <a:ext cx="709136" cy="1440079"/>
            </a:xfrm>
            <a:prstGeom prst="rect">
              <a:avLst/>
            </a:prstGeom>
            <a:effectLst/>
          </p:spPr>
        </p:pic>
        <p:pic>
          <p:nvPicPr>
            <p:cNvPr id="776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3811287" y="5298019"/>
              <a:ext cx="214213" cy="1287570"/>
            </a:xfrm>
            <a:prstGeom prst="rect">
              <a:avLst/>
            </a:prstGeom>
            <a:effectLst/>
          </p:spPr>
        </p:pic>
        <p:pic>
          <p:nvPicPr>
            <p:cNvPr id="778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3335942" y="6256368"/>
              <a:ext cx="1187901" cy="324566"/>
            </a:xfrm>
            <a:prstGeom prst="rect">
              <a:avLst/>
            </a:prstGeom>
            <a:effectLst/>
          </p:spPr>
        </p:pic>
        <p:pic>
          <p:nvPicPr>
            <p:cNvPr id="780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3696280" y="6588468"/>
              <a:ext cx="1026900" cy="988676"/>
            </a:xfrm>
            <a:prstGeom prst="rect">
              <a:avLst/>
            </a:prstGeom>
            <a:effectLst/>
          </p:spPr>
        </p:pic>
        <p:pic>
          <p:nvPicPr>
            <p:cNvPr id="782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4701457" y="6277485"/>
              <a:ext cx="584932" cy="1497899"/>
            </a:xfrm>
            <a:prstGeom prst="rect">
              <a:avLst/>
            </a:prstGeom>
            <a:effectLst/>
          </p:spPr>
        </p:pic>
        <p:pic>
          <p:nvPicPr>
            <p:cNvPr id="784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5390656" y="5727363"/>
              <a:ext cx="1233894" cy="1389357"/>
            </a:xfrm>
            <a:prstGeom prst="rect">
              <a:avLst/>
            </a:prstGeom>
            <a:effectLst/>
          </p:spPr>
        </p:pic>
        <p:pic>
          <p:nvPicPr>
            <p:cNvPr id="786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6839683" y="5282686"/>
              <a:ext cx="175876" cy="658888"/>
            </a:xfrm>
            <a:prstGeom prst="rect">
              <a:avLst/>
            </a:prstGeom>
            <a:effectLst/>
          </p:spPr>
        </p:pic>
        <p:pic>
          <p:nvPicPr>
            <p:cNvPr id="788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5435188" y="5006670"/>
              <a:ext cx="445686" cy="2138598"/>
            </a:xfrm>
            <a:prstGeom prst="rect">
              <a:avLst/>
            </a:prstGeom>
            <a:effectLst/>
          </p:spPr>
        </p:pic>
        <p:pic>
          <p:nvPicPr>
            <p:cNvPr id="790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6809022" y="5137007"/>
              <a:ext cx="450235" cy="2368596"/>
            </a:xfrm>
            <a:prstGeom prst="rect">
              <a:avLst/>
            </a:prstGeom>
            <a:effectLst/>
          </p:spPr>
        </p:pic>
        <p:pic>
          <p:nvPicPr>
            <p:cNvPr id="792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7207695" y="4517722"/>
              <a:ext cx="865891" cy="833501"/>
            </a:xfrm>
            <a:prstGeom prst="rect">
              <a:avLst/>
            </a:prstGeom>
            <a:effectLst/>
          </p:spPr>
        </p:pic>
        <p:pic>
          <p:nvPicPr>
            <p:cNvPr id="794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7735378" y="5287617"/>
              <a:ext cx="812272" cy="1556305"/>
            </a:xfrm>
            <a:prstGeom prst="rect">
              <a:avLst/>
            </a:prstGeom>
            <a:effectLst/>
          </p:spPr>
        </p:pic>
        <p:pic>
          <p:nvPicPr>
            <p:cNvPr id="796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8357718" y="5788692"/>
              <a:ext cx="988570" cy="1118906"/>
            </a:xfrm>
            <a:prstGeom prst="rect">
              <a:avLst/>
            </a:prstGeom>
            <a:effectLst/>
          </p:spPr>
        </p:pic>
        <p:pic>
          <p:nvPicPr>
            <p:cNvPr id="798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8472716" y="6126028"/>
              <a:ext cx="727894" cy="22616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6" name="Drawing"/>
          <p:cNvGrpSpPr/>
          <p:nvPr/>
        </p:nvGrpSpPr>
        <p:grpSpPr>
          <a:xfrm>
            <a:off x="289018" y="674911"/>
            <a:ext cx="12775042" cy="8364059"/>
            <a:chOff x="-3045421" y="-1272465"/>
            <a:chExt cx="12775040" cy="8364058"/>
          </a:xfrm>
        </p:grpSpPr>
        <p:pic>
          <p:nvPicPr>
            <p:cNvPr id="802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371496" y="-30435"/>
              <a:ext cx="1479234" cy="99203"/>
            </a:xfrm>
            <a:prstGeom prst="rect">
              <a:avLst/>
            </a:prstGeom>
            <a:effectLst/>
          </p:spPr>
        </p:pic>
        <p:pic>
          <p:nvPicPr>
            <p:cNvPr id="804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110823" y="529241"/>
              <a:ext cx="1134230" cy="137540"/>
            </a:xfrm>
            <a:prstGeom prst="rect">
              <a:avLst/>
            </a:prstGeom>
            <a:effectLst/>
          </p:spPr>
        </p:pic>
        <p:pic>
          <p:nvPicPr>
            <p:cNvPr id="806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2942762" y="-1088459"/>
              <a:ext cx="144775" cy="1900919"/>
            </a:xfrm>
            <a:prstGeom prst="rect">
              <a:avLst/>
            </a:prstGeom>
            <a:effectLst/>
          </p:spPr>
        </p:pic>
        <p:pic>
          <p:nvPicPr>
            <p:cNvPr id="808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2700664" y="-459786"/>
              <a:ext cx="546692" cy="1404030"/>
            </a:xfrm>
            <a:prstGeom prst="rect">
              <a:avLst/>
            </a:prstGeom>
            <a:effectLst/>
          </p:spPr>
        </p:pic>
        <p:pic>
          <p:nvPicPr>
            <p:cNvPr id="810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2092178" y="-508141"/>
              <a:ext cx="559694" cy="1312413"/>
            </a:xfrm>
            <a:prstGeom prst="rect">
              <a:avLst/>
            </a:prstGeom>
            <a:effectLst/>
          </p:spPr>
        </p:pic>
        <p:pic>
          <p:nvPicPr>
            <p:cNvPr id="812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2168847" y="291574"/>
              <a:ext cx="490210" cy="76201"/>
            </a:xfrm>
            <a:prstGeom prst="rect">
              <a:avLst/>
            </a:prstGeom>
            <a:effectLst/>
          </p:spPr>
        </p:pic>
        <p:pic>
          <p:nvPicPr>
            <p:cNvPr id="814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-3045422" y="157261"/>
              <a:ext cx="554108" cy="264192"/>
            </a:xfrm>
            <a:prstGeom prst="rect">
              <a:avLst/>
            </a:prstGeom>
            <a:effectLst/>
          </p:spPr>
        </p:pic>
        <p:pic>
          <p:nvPicPr>
            <p:cNvPr id="816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-1623862" y="-1272466"/>
              <a:ext cx="167566" cy="2925754"/>
            </a:xfrm>
            <a:prstGeom prst="rect">
              <a:avLst/>
            </a:prstGeom>
            <a:effectLst/>
          </p:spPr>
        </p:pic>
        <p:pic>
          <p:nvPicPr>
            <p:cNvPr id="818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-1367254" y="1398223"/>
              <a:ext cx="473875" cy="1062745"/>
            </a:xfrm>
            <a:prstGeom prst="rect">
              <a:avLst/>
            </a:prstGeom>
            <a:effectLst/>
          </p:spPr>
        </p:pic>
        <p:pic>
          <p:nvPicPr>
            <p:cNvPr id="820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782886" y="-1188127"/>
              <a:ext cx="91099" cy="1348897"/>
            </a:xfrm>
            <a:prstGeom prst="rect">
              <a:avLst/>
            </a:prstGeom>
            <a:effectLst/>
          </p:spPr>
        </p:pic>
        <p:pic>
          <p:nvPicPr>
            <p:cNvPr id="822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69198" y="-7436"/>
              <a:ext cx="1095903" cy="612893"/>
            </a:xfrm>
            <a:prstGeom prst="rect">
              <a:avLst/>
            </a:prstGeom>
            <a:effectLst/>
          </p:spPr>
        </p:pic>
        <p:pic>
          <p:nvPicPr>
            <p:cNvPr id="824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653666" y="499830"/>
              <a:ext cx="987446" cy="899318"/>
            </a:xfrm>
            <a:prstGeom prst="rect">
              <a:avLst/>
            </a:prstGeom>
            <a:effectLst/>
          </p:spPr>
        </p:pic>
        <p:pic>
          <p:nvPicPr>
            <p:cNvPr id="826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914636" y="314554"/>
              <a:ext cx="606926" cy="1824187"/>
            </a:xfrm>
            <a:prstGeom prst="rect">
              <a:avLst/>
            </a:prstGeom>
            <a:effectLst/>
          </p:spPr>
        </p:pic>
        <p:pic>
          <p:nvPicPr>
            <p:cNvPr id="828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2469588" y="-360115"/>
              <a:ext cx="1450550" cy="1552600"/>
            </a:xfrm>
            <a:prstGeom prst="rect">
              <a:avLst/>
            </a:prstGeom>
            <a:effectLst/>
          </p:spPr>
        </p:pic>
        <p:pic>
          <p:nvPicPr>
            <p:cNvPr id="830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148621" y="-735792"/>
              <a:ext cx="336891" cy="973238"/>
            </a:xfrm>
            <a:prstGeom prst="rect">
              <a:avLst/>
            </a:prstGeom>
            <a:effectLst/>
          </p:spPr>
        </p:pic>
        <p:pic>
          <p:nvPicPr>
            <p:cNvPr id="832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2403641" y="-1034795"/>
              <a:ext cx="954842" cy="2437598"/>
            </a:xfrm>
            <a:prstGeom prst="rect">
              <a:avLst/>
            </a:prstGeom>
            <a:effectLst/>
          </p:spPr>
        </p:pic>
        <p:pic>
          <p:nvPicPr>
            <p:cNvPr id="834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4294296" y="-1126799"/>
              <a:ext cx="558925" cy="2537267"/>
            </a:xfrm>
            <a:prstGeom prst="rect">
              <a:avLst/>
            </a:prstGeom>
            <a:effectLst/>
          </p:spPr>
        </p:pic>
        <p:pic>
          <p:nvPicPr>
            <p:cNvPr id="836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4720547" y="-1221922"/>
              <a:ext cx="891986" cy="968687"/>
            </a:xfrm>
            <a:prstGeom prst="rect">
              <a:avLst/>
            </a:prstGeom>
            <a:effectLst/>
          </p:spPr>
        </p:pic>
        <p:pic>
          <p:nvPicPr>
            <p:cNvPr id="838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5237320" y="-340322"/>
              <a:ext cx="1333572" cy="2571148"/>
            </a:xfrm>
            <a:prstGeom prst="rect">
              <a:avLst/>
            </a:prstGeom>
            <a:effectLst/>
          </p:spPr>
        </p:pic>
        <p:pic>
          <p:nvPicPr>
            <p:cNvPr id="840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-2674858" y="2859965"/>
              <a:ext cx="252541" cy="1732241"/>
            </a:xfrm>
            <a:prstGeom prst="rect">
              <a:avLst/>
            </a:prstGeom>
            <a:effectLst/>
          </p:spPr>
        </p:pic>
        <p:pic>
          <p:nvPicPr>
            <p:cNvPr id="842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-2612045" y="2898291"/>
              <a:ext cx="803077" cy="1632582"/>
            </a:xfrm>
            <a:prstGeom prst="rect">
              <a:avLst/>
            </a:prstGeom>
            <a:effectLst/>
          </p:spPr>
        </p:pic>
        <p:pic>
          <p:nvPicPr>
            <p:cNvPr id="844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-1937392" y="3092598"/>
              <a:ext cx="718775" cy="1208273"/>
            </a:xfrm>
            <a:prstGeom prst="rect">
              <a:avLst/>
            </a:prstGeom>
            <a:effectLst/>
          </p:spPr>
        </p:pic>
        <p:pic>
          <p:nvPicPr>
            <p:cNvPr id="846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-2046186" y="3618974"/>
              <a:ext cx="436561" cy="171890"/>
            </a:xfrm>
            <a:prstGeom prst="rect">
              <a:avLst/>
            </a:prstGeom>
            <a:effectLst/>
          </p:spPr>
        </p:pic>
        <p:pic>
          <p:nvPicPr>
            <p:cNvPr id="848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-1302496" y="2637625"/>
              <a:ext cx="183546" cy="1578910"/>
            </a:xfrm>
            <a:prstGeom prst="rect">
              <a:avLst/>
            </a:prstGeom>
            <a:effectLst/>
          </p:spPr>
        </p:pic>
        <p:pic>
          <p:nvPicPr>
            <p:cNvPr id="850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-944509" y="4147858"/>
              <a:ext cx="440449" cy="1002081"/>
            </a:xfrm>
            <a:prstGeom prst="rect">
              <a:avLst/>
            </a:prstGeom>
            <a:effectLst/>
          </p:spPr>
        </p:pic>
        <p:pic>
          <p:nvPicPr>
            <p:cNvPr id="852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-75806" y="3585811"/>
              <a:ext cx="412054" cy="766801"/>
            </a:xfrm>
            <a:prstGeom prst="rect">
              <a:avLst/>
            </a:prstGeom>
            <a:effectLst/>
          </p:spPr>
        </p:pic>
        <p:pic>
          <p:nvPicPr>
            <p:cNvPr id="854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238531" y="3265833"/>
              <a:ext cx="1532913" cy="857502"/>
            </a:xfrm>
            <a:prstGeom prst="rect">
              <a:avLst/>
            </a:prstGeom>
            <a:effectLst/>
          </p:spPr>
        </p:pic>
        <p:pic>
          <p:nvPicPr>
            <p:cNvPr id="856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2077623" y="3373641"/>
              <a:ext cx="1572196" cy="789221"/>
            </a:xfrm>
            <a:prstGeom prst="rect">
              <a:avLst/>
            </a:prstGeom>
            <a:effectLst/>
          </p:spPr>
        </p:pic>
        <p:pic>
          <p:nvPicPr>
            <p:cNvPr id="858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3627280" y="3442641"/>
              <a:ext cx="137541" cy="636778"/>
            </a:xfrm>
            <a:prstGeom prst="rect">
              <a:avLst/>
            </a:prstGeom>
            <a:effectLst/>
          </p:spPr>
        </p:pic>
        <p:pic>
          <p:nvPicPr>
            <p:cNvPr id="860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3469396" y="2530281"/>
              <a:ext cx="126763" cy="352218"/>
            </a:xfrm>
            <a:prstGeom prst="rect">
              <a:avLst/>
            </a:prstGeom>
            <a:effectLst/>
          </p:spPr>
        </p:pic>
        <p:pic>
          <p:nvPicPr>
            <p:cNvPr id="862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3910956" y="2522624"/>
              <a:ext cx="152880" cy="1410240"/>
            </a:xfrm>
            <a:prstGeom prst="rect">
              <a:avLst/>
            </a:prstGeom>
            <a:effectLst/>
          </p:spPr>
        </p:pic>
        <p:pic>
          <p:nvPicPr>
            <p:cNvPr id="864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3627280" y="3212630"/>
              <a:ext cx="513224" cy="229552"/>
            </a:xfrm>
            <a:prstGeom prst="rect">
              <a:avLst/>
            </a:prstGeom>
            <a:effectLst/>
          </p:spPr>
        </p:pic>
        <p:pic>
          <p:nvPicPr>
            <p:cNvPr id="866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4591913" y="3265438"/>
              <a:ext cx="861607" cy="1775301"/>
            </a:xfrm>
            <a:prstGeom prst="rect">
              <a:avLst/>
            </a:prstGeom>
            <a:effectLst/>
          </p:spPr>
        </p:pic>
        <p:pic>
          <p:nvPicPr>
            <p:cNvPr id="868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-2030853" y="5845884"/>
              <a:ext cx="1356573" cy="157027"/>
            </a:xfrm>
            <a:prstGeom prst="rect">
              <a:avLst/>
            </a:prstGeom>
            <a:effectLst/>
          </p:spPr>
        </p:pic>
        <p:pic>
          <p:nvPicPr>
            <p:cNvPr id="870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-2138182" y="6095152"/>
              <a:ext cx="1412934" cy="314094"/>
            </a:xfrm>
            <a:prstGeom prst="rect">
              <a:avLst/>
            </a:prstGeom>
            <a:effectLst/>
          </p:spPr>
        </p:pic>
        <p:pic>
          <p:nvPicPr>
            <p:cNvPr id="872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-348165" y="5310802"/>
              <a:ext cx="961918" cy="1152115"/>
            </a:xfrm>
            <a:prstGeom prst="rect">
              <a:avLst/>
            </a:prstGeom>
            <a:effectLst/>
          </p:spPr>
        </p:pic>
        <p:pic>
          <p:nvPicPr>
            <p:cNvPr id="874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666308" y="4531326"/>
              <a:ext cx="683467" cy="2213315"/>
            </a:xfrm>
            <a:prstGeom prst="rect">
              <a:avLst/>
            </a:prstGeom>
            <a:effectLst/>
          </p:spPr>
        </p:pic>
        <p:pic>
          <p:nvPicPr>
            <p:cNvPr id="876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1300929" y="6570705"/>
              <a:ext cx="299755" cy="394703"/>
            </a:xfrm>
            <a:prstGeom prst="rect">
              <a:avLst/>
            </a:prstGeom>
            <a:effectLst/>
          </p:spPr>
        </p:pic>
        <p:pic>
          <p:nvPicPr>
            <p:cNvPr id="878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457566" y="4293658"/>
              <a:ext cx="142755" cy="436551"/>
            </a:xfrm>
            <a:prstGeom prst="rect">
              <a:avLst/>
            </a:prstGeom>
            <a:effectLst/>
          </p:spPr>
        </p:pic>
        <p:pic>
          <p:nvPicPr>
            <p:cNvPr id="880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242886" y="4416323"/>
              <a:ext cx="482557" cy="129882"/>
            </a:xfrm>
            <a:prstGeom prst="rect">
              <a:avLst/>
            </a:prstGeom>
            <a:effectLst/>
          </p:spPr>
        </p:pic>
        <p:pic>
          <p:nvPicPr>
            <p:cNvPr id="882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755690" y="4361354"/>
              <a:ext cx="992881" cy="432478"/>
            </a:xfrm>
            <a:prstGeom prst="rect">
              <a:avLst/>
            </a:prstGeom>
            <a:effectLst/>
          </p:spPr>
        </p:pic>
        <p:pic>
          <p:nvPicPr>
            <p:cNvPr id="884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948236" y="5029680"/>
              <a:ext cx="91545" cy="805927"/>
            </a:xfrm>
            <a:prstGeom prst="rect">
              <a:avLst/>
            </a:prstGeom>
            <a:effectLst/>
          </p:spPr>
        </p:pic>
        <p:pic>
          <p:nvPicPr>
            <p:cNvPr id="886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1656901" y="5666028"/>
              <a:ext cx="743221" cy="122207"/>
            </a:xfrm>
            <a:prstGeom prst="rect">
              <a:avLst/>
            </a:prstGeom>
            <a:effectLst/>
          </p:spPr>
        </p:pic>
        <p:pic>
          <p:nvPicPr>
            <p:cNvPr id="888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1810234" y="5890157"/>
              <a:ext cx="957898" cy="743184"/>
            </a:xfrm>
            <a:prstGeom prst="rect">
              <a:avLst/>
            </a:prstGeom>
            <a:effectLst/>
          </p:spPr>
        </p:pic>
        <p:pic>
          <p:nvPicPr>
            <p:cNvPr id="890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2576924" y="5576457"/>
              <a:ext cx="492048" cy="1392476"/>
            </a:xfrm>
            <a:prstGeom prst="rect">
              <a:avLst/>
            </a:prstGeom>
            <a:effectLst/>
          </p:spPr>
        </p:pic>
        <p:pic>
          <p:nvPicPr>
            <p:cNvPr id="892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3297094" y="5037346"/>
              <a:ext cx="483066" cy="1502241"/>
            </a:xfrm>
            <a:prstGeom prst="rect">
              <a:avLst/>
            </a:prstGeom>
            <a:effectLst/>
          </p:spPr>
        </p:pic>
        <p:pic>
          <p:nvPicPr>
            <p:cNvPr id="894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3728093" y="5252015"/>
              <a:ext cx="197740" cy="980131"/>
            </a:xfrm>
            <a:prstGeom prst="rect">
              <a:avLst/>
            </a:prstGeom>
            <a:effectLst/>
          </p:spPr>
        </p:pic>
        <p:pic>
          <p:nvPicPr>
            <p:cNvPr id="896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4025958" y="5075679"/>
              <a:ext cx="152877" cy="1114926"/>
            </a:xfrm>
            <a:prstGeom prst="rect">
              <a:avLst/>
            </a:prstGeom>
            <a:effectLst/>
          </p:spPr>
        </p:pic>
        <p:pic>
          <p:nvPicPr>
            <p:cNvPr id="898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3657950" y="5664644"/>
              <a:ext cx="605223" cy="238597"/>
            </a:xfrm>
            <a:prstGeom prst="rect">
              <a:avLst/>
            </a:prstGeom>
            <a:effectLst/>
          </p:spPr>
        </p:pic>
        <p:pic>
          <p:nvPicPr>
            <p:cNvPr id="900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4478293" y="5443685"/>
              <a:ext cx="125084" cy="651229"/>
            </a:xfrm>
            <a:prstGeom prst="rect">
              <a:avLst/>
            </a:prstGeom>
            <a:effectLst/>
          </p:spPr>
        </p:pic>
        <p:pic>
          <p:nvPicPr>
            <p:cNvPr id="902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4355626" y="5558691"/>
              <a:ext cx="313882" cy="249652"/>
            </a:xfrm>
            <a:prstGeom prst="rect">
              <a:avLst/>
            </a:prstGeom>
            <a:effectLst/>
          </p:spPr>
        </p:pic>
        <p:pic>
          <p:nvPicPr>
            <p:cNvPr id="904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4639305" y="5156756"/>
              <a:ext cx="610710" cy="1566831"/>
            </a:xfrm>
            <a:prstGeom prst="rect">
              <a:avLst/>
            </a:prstGeom>
            <a:effectLst/>
          </p:spPr>
        </p:pic>
        <p:pic>
          <p:nvPicPr>
            <p:cNvPr id="906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5336979" y="5390011"/>
              <a:ext cx="152889" cy="275560"/>
            </a:xfrm>
            <a:prstGeom prst="rect">
              <a:avLst/>
            </a:prstGeom>
            <a:effectLst/>
          </p:spPr>
        </p:pic>
        <p:pic>
          <p:nvPicPr>
            <p:cNvPr id="908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5175983" y="4638668"/>
              <a:ext cx="555399" cy="2307257"/>
            </a:xfrm>
            <a:prstGeom prst="rect">
              <a:avLst/>
            </a:prstGeom>
            <a:effectLst/>
          </p:spPr>
        </p:pic>
        <p:pic>
          <p:nvPicPr>
            <p:cNvPr id="910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5778299" y="4799669"/>
              <a:ext cx="401581" cy="2077256"/>
            </a:xfrm>
            <a:prstGeom prst="rect">
              <a:avLst/>
            </a:prstGeom>
            <a:effectLst/>
          </p:spPr>
        </p:pic>
        <p:pic>
          <p:nvPicPr>
            <p:cNvPr id="912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5999345" y="5144522"/>
              <a:ext cx="533208" cy="927389"/>
            </a:xfrm>
            <a:prstGeom prst="rect">
              <a:avLst/>
            </a:prstGeom>
            <a:effectLst/>
          </p:spPr>
        </p:pic>
        <p:pic>
          <p:nvPicPr>
            <p:cNvPr id="914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6356675" y="4572539"/>
              <a:ext cx="630483" cy="1116022"/>
            </a:xfrm>
            <a:prstGeom prst="rect">
              <a:avLst/>
            </a:prstGeom>
            <a:effectLst/>
          </p:spPr>
        </p:pic>
        <p:pic>
          <p:nvPicPr>
            <p:cNvPr id="916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6954690" y="5221349"/>
              <a:ext cx="272675" cy="503170"/>
            </a:xfrm>
            <a:prstGeom prst="rect">
              <a:avLst/>
            </a:prstGeom>
            <a:effectLst/>
          </p:spPr>
        </p:pic>
        <p:pic>
          <p:nvPicPr>
            <p:cNvPr id="918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5896669" y="5896033"/>
              <a:ext cx="1479232" cy="137537"/>
            </a:xfrm>
            <a:prstGeom prst="rect">
              <a:avLst/>
            </a:prstGeom>
            <a:effectLst/>
          </p:spPr>
        </p:pic>
        <p:pic>
          <p:nvPicPr>
            <p:cNvPr id="920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6099637" y="6198556"/>
              <a:ext cx="471251" cy="831707"/>
            </a:xfrm>
            <a:prstGeom prst="rect">
              <a:avLst/>
            </a:prstGeom>
            <a:effectLst/>
          </p:spPr>
        </p:pic>
        <p:pic>
          <p:nvPicPr>
            <p:cNvPr id="922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5981004" y="6478713"/>
              <a:ext cx="474882" cy="168209"/>
            </a:xfrm>
            <a:prstGeom prst="rect">
              <a:avLst/>
            </a:prstGeom>
            <a:effectLst/>
          </p:spPr>
        </p:pic>
        <p:pic>
          <p:nvPicPr>
            <p:cNvPr id="924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6535696" y="6501705"/>
              <a:ext cx="755870" cy="405977"/>
            </a:xfrm>
            <a:prstGeom prst="rect">
              <a:avLst/>
            </a:prstGeom>
            <a:effectLst/>
          </p:spPr>
        </p:pic>
        <p:pic>
          <p:nvPicPr>
            <p:cNvPr id="926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7177021" y="4462325"/>
              <a:ext cx="638894" cy="2629268"/>
            </a:xfrm>
            <a:prstGeom prst="rect">
              <a:avLst/>
            </a:prstGeom>
            <a:effectLst/>
          </p:spPr>
        </p:pic>
        <p:pic>
          <p:nvPicPr>
            <p:cNvPr id="928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7844044" y="5633013"/>
              <a:ext cx="628217" cy="1053671"/>
            </a:xfrm>
            <a:prstGeom prst="rect">
              <a:avLst/>
            </a:prstGeom>
            <a:effectLst/>
          </p:spPr>
        </p:pic>
        <p:pic>
          <p:nvPicPr>
            <p:cNvPr id="930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8051040" y="5129349"/>
              <a:ext cx="497887" cy="91545"/>
            </a:xfrm>
            <a:prstGeom prst="rect">
              <a:avLst/>
            </a:prstGeom>
            <a:effectLst/>
          </p:spPr>
        </p:pic>
        <p:pic>
          <p:nvPicPr>
            <p:cNvPr id="932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8515400" y="4996052"/>
              <a:ext cx="516538" cy="500839"/>
            </a:xfrm>
            <a:prstGeom prst="rect">
              <a:avLst/>
            </a:prstGeom>
            <a:effectLst/>
          </p:spPr>
        </p:pic>
        <p:pic>
          <p:nvPicPr>
            <p:cNvPr id="934" name="Line" descr="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8595386" y="4684668"/>
              <a:ext cx="474890" cy="942569"/>
            </a:xfrm>
            <a:prstGeom prst="rect">
              <a:avLst/>
            </a:prstGeom>
            <a:effectLst/>
          </p:spPr>
        </p:pic>
        <p:pic>
          <p:nvPicPr>
            <p:cNvPr id="936" name="Line" descr="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8902059" y="4845668"/>
              <a:ext cx="344559" cy="689567"/>
            </a:xfrm>
            <a:prstGeom prst="rect">
              <a:avLst/>
            </a:prstGeom>
            <a:effectLst/>
          </p:spPr>
        </p:pic>
        <p:pic>
          <p:nvPicPr>
            <p:cNvPr id="938" name="Line" descr="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9026315" y="5397680"/>
              <a:ext cx="488635" cy="322154"/>
            </a:xfrm>
            <a:prstGeom prst="rect">
              <a:avLst/>
            </a:prstGeom>
            <a:effectLst/>
          </p:spPr>
        </p:pic>
        <p:pic>
          <p:nvPicPr>
            <p:cNvPr id="940" name="Line" descr="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8735766" y="5906105"/>
              <a:ext cx="510852" cy="871155"/>
            </a:xfrm>
            <a:prstGeom prst="rect">
              <a:avLst/>
            </a:prstGeom>
            <a:effectLst/>
          </p:spPr>
        </p:pic>
        <p:pic>
          <p:nvPicPr>
            <p:cNvPr id="942" name="Line" descr="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9193407" y="6390757"/>
              <a:ext cx="536213" cy="440164"/>
            </a:xfrm>
            <a:prstGeom prst="rect">
              <a:avLst/>
            </a:prstGeom>
            <a:effectLst/>
          </p:spPr>
        </p:pic>
        <p:pic>
          <p:nvPicPr>
            <p:cNvPr id="944" name="Line" descr="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9285403" y="6256366"/>
              <a:ext cx="344558" cy="78156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0" name="Drawing"/>
          <p:cNvGrpSpPr/>
          <p:nvPr/>
        </p:nvGrpSpPr>
        <p:grpSpPr>
          <a:xfrm>
            <a:off x="1142593" y="84569"/>
            <a:ext cx="11699138" cy="9452754"/>
            <a:chOff x="-37465" y="-912119"/>
            <a:chExt cx="11699137" cy="9452753"/>
          </a:xfrm>
        </p:grpSpPr>
        <p:pic>
          <p:nvPicPr>
            <p:cNvPr id="948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7466" y="-38101"/>
              <a:ext cx="244882" cy="1467839"/>
            </a:xfrm>
            <a:prstGeom prst="rect">
              <a:avLst/>
            </a:prstGeom>
            <a:effectLst/>
          </p:spPr>
        </p:pic>
        <p:pic>
          <p:nvPicPr>
            <p:cNvPr id="950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8948" y="15557"/>
              <a:ext cx="617373" cy="1530128"/>
            </a:xfrm>
            <a:prstGeom prst="rect">
              <a:avLst/>
            </a:prstGeom>
            <a:effectLst/>
          </p:spPr>
        </p:pic>
        <p:pic>
          <p:nvPicPr>
            <p:cNvPr id="952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29858" y="237906"/>
              <a:ext cx="666570" cy="1103179"/>
            </a:xfrm>
            <a:prstGeom prst="rect">
              <a:avLst/>
            </a:prstGeom>
            <a:effectLst/>
          </p:spPr>
        </p:pic>
        <p:pic>
          <p:nvPicPr>
            <p:cNvPr id="954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14877" y="713249"/>
              <a:ext cx="367543" cy="91536"/>
            </a:xfrm>
            <a:prstGeom prst="rect">
              <a:avLst/>
            </a:prstGeom>
            <a:effectLst/>
          </p:spPr>
        </p:pic>
        <p:pic>
          <p:nvPicPr>
            <p:cNvPr id="956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16868" y="894337"/>
              <a:ext cx="332242" cy="306729"/>
            </a:xfrm>
            <a:prstGeom prst="rect">
              <a:avLst/>
            </a:prstGeom>
            <a:effectLst/>
          </p:spPr>
        </p:pic>
        <p:pic>
          <p:nvPicPr>
            <p:cNvPr id="958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51877" y="-398452"/>
              <a:ext cx="152220" cy="2054258"/>
            </a:xfrm>
            <a:prstGeom prst="rect">
              <a:avLst/>
            </a:prstGeom>
            <a:effectLst/>
          </p:spPr>
        </p:pic>
        <p:pic>
          <p:nvPicPr>
            <p:cNvPr id="960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137597" y="919827"/>
              <a:ext cx="578259" cy="1342510"/>
            </a:xfrm>
            <a:prstGeom prst="rect">
              <a:avLst/>
            </a:prstGeom>
            <a:effectLst/>
          </p:spPr>
        </p:pic>
        <p:pic>
          <p:nvPicPr>
            <p:cNvPr id="962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932912" y="383576"/>
              <a:ext cx="796884" cy="99202"/>
            </a:xfrm>
            <a:prstGeom prst="rect">
              <a:avLst/>
            </a:prstGeom>
            <a:effectLst/>
          </p:spPr>
        </p:pic>
        <p:pic>
          <p:nvPicPr>
            <p:cNvPr id="964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733569" y="707208"/>
              <a:ext cx="789232" cy="189584"/>
            </a:xfrm>
            <a:prstGeom prst="rect">
              <a:avLst/>
            </a:prstGeom>
            <a:effectLst/>
          </p:spPr>
        </p:pic>
        <p:pic>
          <p:nvPicPr>
            <p:cNvPr id="966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596977" y="-349193"/>
              <a:ext cx="886599" cy="1669511"/>
            </a:xfrm>
            <a:prstGeom prst="rect">
              <a:avLst/>
            </a:prstGeom>
            <a:effectLst/>
          </p:spPr>
        </p:pic>
        <p:pic>
          <p:nvPicPr>
            <p:cNvPr id="968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542939" y="-766458"/>
              <a:ext cx="934904" cy="2523327"/>
            </a:xfrm>
            <a:prstGeom prst="rect">
              <a:avLst/>
            </a:prstGeom>
            <a:effectLst/>
          </p:spPr>
        </p:pic>
        <p:pic>
          <p:nvPicPr>
            <p:cNvPr id="970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986446" y="1633262"/>
              <a:ext cx="457707" cy="643228"/>
            </a:xfrm>
            <a:prstGeom prst="rect">
              <a:avLst/>
            </a:prstGeom>
            <a:effectLst/>
          </p:spPr>
        </p:pic>
        <p:pic>
          <p:nvPicPr>
            <p:cNvPr id="972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250448" y="-912120"/>
              <a:ext cx="764867" cy="989718"/>
            </a:xfrm>
            <a:prstGeom prst="rect">
              <a:avLst/>
            </a:prstGeom>
            <a:effectLst/>
          </p:spPr>
        </p:pic>
        <p:pic>
          <p:nvPicPr>
            <p:cNvPr id="974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5035148" y="1666356"/>
              <a:ext cx="109708" cy="96789"/>
            </a:xfrm>
            <a:prstGeom prst="rect">
              <a:avLst/>
            </a:prstGeom>
            <a:effectLst/>
          </p:spPr>
        </p:pic>
        <p:pic>
          <p:nvPicPr>
            <p:cNvPr id="976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411400" y="835919"/>
              <a:ext cx="42914" cy="76201"/>
            </a:xfrm>
            <a:prstGeom prst="rect">
              <a:avLst/>
            </a:prstGeom>
            <a:effectLst/>
          </p:spPr>
        </p:pic>
        <p:pic>
          <p:nvPicPr>
            <p:cNvPr id="978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5586554" y="556421"/>
              <a:ext cx="522263" cy="1544061"/>
            </a:xfrm>
            <a:prstGeom prst="rect">
              <a:avLst/>
            </a:prstGeom>
            <a:effectLst/>
          </p:spPr>
        </p:pic>
        <p:pic>
          <p:nvPicPr>
            <p:cNvPr id="980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6073002" y="-222111"/>
              <a:ext cx="1088233" cy="1441403"/>
            </a:xfrm>
            <a:prstGeom prst="rect">
              <a:avLst/>
            </a:prstGeom>
            <a:effectLst/>
          </p:spPr>
        </p:pic>
        <p:pic>
          <p:nvPicPr>
            <p:cNvPr id="982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6097538" y="-513454"/>
              <a:ext cx="465680" cy="1908587"/>
            </a:xfrm>
            <a:prstGeom prst="rect">
              <a:avLst/>
            </a:prstGeom>
            <a:effectLst/>
          </p:spPr>
        </p:pic>
        <p:pic>
          <p:nvPicPr>
            <p:cNvPr id="984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7192358" y="-490449"/>
              <a:ext cx="267884" cy="727894"/>
            </a:xfrm>
            <a:prstGeom prst="rect">
              <a:avLst/>
            </a:prstGeom>
            <a:effectLst/>
          </p:spPr>
        </p:pic>
        <p:pic>
          <p:nvPicPr>
            <p:cNvPr id="986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7154021" y="-735791"/>
              <a:ext cx="407957" cy="2184599"/>
            </a:xfrm>
            <a:prstGeom prst="rect">
              <a:avLst/>
            </a:prstGeom>
            <a:effectLst/>
          </p:spPr>
        </p:pic>
        <p:pic>
          <p:nvPicPr>
            <p:cNvPr id="988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7546235" y="-847603"/>
              <a:ext cx="557414" cy="824373"/>
            </a:xfrm>
            <a:prstGeom prst="rect">
              <a:avLst/>
            </a:prstGeom>
            <a:effectLst/>
          </p:spPr>
        </p:pic>
        <p:pic>
          <p:nvPicPr>
            <p:cNvPr id="990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8051051" y="-613114"/>
              <a:ext cx="298539" cy="1935574"/>
            </a:xfrm>
            <a:prstGeom prst="rect">
              <a:avLst/>
            </a:prstGeom>
            <a:effectLst/>
          </p:spPr>
        </p:pic>
        <p:pic>
          <p:nvPicPr>
            <p:cNvPr id="992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8512521" y="-697450"/>
              <a:ext cx="289413" cy="1743420"/>
            </a:xfrm>
            <a:prstGeom prst="rect">
              <a:avLst/>
            </a:prstGeom>
            <a:effectLst/>
          </p:spPr>
        </p:pic>
        <p:pic>
          <p:nvPicPr>
            <p:cNvPr id="994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7905379" y="483911"/>
              <a:ext cx="635887" cy="121541"/>
            </a:xfrm>
            <a:prstGeom prst="rect">
              <a:avLst/>
            </a:prstGeom>
            <a:effectLst/>
          </p:spPr>
        </p:pic>
        <p:pic>
          <p:nvPicPr>
            <p:cNvPr id="996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9046064" y="-375936"/>
              <a:ext cx="744244" cy="1619283"/>
            </a:xfrm>
            <a:prstGeom prst="rect">
              <a:avLst/>
            </a:prstGeom>
            <a:effectLst/>
          </p:spPr>
        </p:pic>
        <p:pic>
          <p:nvPicPr>
            <p:cNvPr id="998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9653419" y="296564"/>
              <a:ext cx="881227" cy="755952"/>
            </a:xfrm>
            <a:prstGeom prst="rect">
              <a:avLst/>
            </a:prstGeom>
            <a:effectLst/>
          </p:spPr>
        </p:pic>
        <p:pic>
          <p:nvPicPr>
            <p:cNvPr id="1000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9668748" y="86901"/>
              <a:ext cx="735565" cy="1568908"/>
            </a:xfrm>
            <a:prstGeom prst="rect">
              <a:avLst/>
            </a:prstGeom>
            <a:effectLst/>
          </p:spPr>
        </p:pic>
        <p:pic>
          <p:nvPicPr>
            <p:cNvPr id="1002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4754307" y="-15101"/>
              <a:ext cx="152873" cy="616996"/>
            </a:xfrm>
            <a:prstGeom prst="rect">
              <a:avLst/>
            </a:prstGeom>
            <a:effectLst/>
          </p:spPr>
        </p:pic>
        <p:pic>
          <p:nvPicPr>
            <p:cNvPr id="1004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4386297" y="635060"/>
              <a:ext cx="927225" cy="108394"/>
            </a:xfrm>
            <a:prstGeom prst="rect">
              <a:avLst/>
            </a:prstGeom>
            <a:effectLst/>
          </p:spPr>
        </p:pic>
        <p:pic>
          <p:nvPicPr>
            <p:cNvPr id="1006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4540506" y="892676"/>
              <a:ext cx="796023" cy="977662"/>
            </a:xfrm>
            <a:prstGeom prst="rect">
              <a:avLst/>
            </a:prstGeom>
            <a:effectLst/>
          </p:spPr>
        </p:pic>
        <p:pic>
          <p:nvPicPr>
            <p:cNvPr id="1008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419233" y="3404309"/>
              <a:ext cx="1632579" cy="283216"/>
            </a:xfrm>
            <a:prstGeom prst="rect">
              <a:avLst/>
            </a:prstGeom>
            <a:effectLst/>
          </p:spPr>
        </p:pic>
        <p:pic>
          <p:nvPicPr>
            <p:cNvPr id="1010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434564" y="3749309"/>
              <a:ext cx="1348910" cy="255477"/>
            </a:xfrm>
            <a:prstGeom prst="rect">
              <a:avLst/>
            </a:prstGeom>
            <a:effectLst/>
          </p:spPr>
        </p:pic>
        <p:pic>
          <p:nvPicPr>
            <p:cNvPr id="1012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3282273" y="2606956"/>
              <a:ext cx="160540" cy="1203230"/>
            </a:xfrm>
            <a:prstGeom prst="rect">
              <a:avLst/>
            </a:prstGeom>
            <a:effectLst/>
          </p:spPr>
        </p:pic>
        <p:pic>
          <p:nvPicPr>
            <p:cNvPr id="1014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2967098" y="3526979"/>
              <a:ext cx="805389" cy="467215"/>
            </a:xfrm>
            <a:prstGeom prst="rect">
              <a:avLst/>
            </a:prstGeom>
            <a:effectLst/>
          </p:spPr>
        </p:pic>
        <p:pic>
          <p:nvPicPr>
            <p:cNvPr id="1016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3070510" y="3927956"/>
              <a:ext cx="847653" cy="891745"/>
            </a:xfrm>
            <a:prstGeom prst="rect">
              <a:avLst/>
            </a:prstGeom>
            <a:effectLst/>
          </p:spPr>
        </p:pic>
        <p:pic>
          <p:nvPicPr>
            <p:cNvPr id="1018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3870275" y="3609993"/>
              <a:ext cx="369867" cy="1729559"/>
            </a:xfrm>
            <a:prstGeom prst="rect">
              <a:avLst/>
            </a:prstGeom>
            <a:effectLst/>
          </p:spPr>
        </p:pic>
        <p:pic>
          <p:nvPicPr>
            <p:cNvPr id="1020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4432299" y="2706625"/>
              <a:ext cx="145214" cy="1372785"/>
            </a:xfrm>
            <a:prstGeom prst="rect">
              <a:avLst/>
            </a:prstGeom>
            <a:effectLst/>
          </p:spPr>
        </p:pic>
        <p:pic>
          <p:nvPicPr>
            <p:cNvPr id="1022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4769635" y="2499616"/>
              <a:ext cx="181728" cy="1601919"/>
            </a:xfrm>
            <a:prstGeom prst="rect">
              <a:avLst/>
            </a:prstGeom>
            <a:effectLst/>
          </p:spPr>
        </p:pic>
        <p:pic>
          <p:nvPicPr>
            <p:cNvPr id="1024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4332623" y="3503969"/>
              <a:ext cx="628227" cy="175883"/>
            </a:xfrm>
            <a:prstGeom prst="rect">
              <a:avLst/>
            </a:prstGeom>
            <a:effectLst/>
          </p:spPr>
        </p:pic>
        <p:pic>
          <p:nvPicPr>
            <p:cNvPr id="1026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5482654" y="2774563"/>
              <a:ext cx="538772" cy="1136169"/>
            </a:xfrm>
            <a:prstGeom prst="rect">
              <a:avLst/>
            </a:prstGeom>
            <a:effectLst/>
          </p:spPr>
        </p:pic>
        <p:pic>
          <p:nvPicPr>
            <p:cNvPr id="1028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5942669" y="2445956"/>
              <a:ext cx="790769" cy="1287563"/>
            </a:xfrm>
            <a:prstGeom prst="rect">
              <a:avLst/>
            </a:prstGeom>
            <a:effectLst/>
          </p:spPr>
        </p:pic>
        <p:pic>
          <p:nvPicPr>
            <p:cNvPr id="1030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6517568" y="3319965"/>
              <a:ext cx="273293" cy="555914"/>
            </a:xfrm>
            <a:prstGeom prst="rect">
              <a:avLst/>
            </a:prstGeom>
            <a:effectLst/>
          </p:spPr>
        </p:pic>
        <p:pic>
          <p:nvPicPr>
            <p:cNvPr id="1032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5444319" y="4009985"/>
              <a:ext cx="1494572" cy="122208"/>
            </a:xfrm>
            <a:prstGeom prst="rect">
              <a:avLst/>
            </a:prstGeom>
            <a:effectLst/>
          </p:spPr>
        </p:pic>
        <p:pic>
          <p:nvPicPr>
            <p:cNvPr id="1034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5697929" y="4359819"/>
              <a:ext cx="566291" cy="948356"/>
            </a:xfrm>
            <a:prstGeom prst="rect">
              <a:avLst/>
            </a:prstGeom>
            <a:effectLst/>
          </p:spPr>
        </p:pic>
        <p:pic>
          <p:nvPicPr>
            <p:cNvPr id="1036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5428989" y="4722998"/>
              <a:ext cx="597557" cy="168214"/>
            </a:xfrm>
            <a:prstGeom prst="rect">
              <a:avLst/>
            </a:prstGeom>
            <a:effectLst/>
          </p:spPr>
        </p:pic>
        <p:pic>
          <p:nvPicPr>
            <p:cNvPr id="1038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5971969" y="4856915"/>
              <a:ext cx="1058925" cy="471923"/>
            </a:xfrm>
            <a:prstGeom prst="rect">
              <a:avLst/>
            </a:prstGeom>
            <a:effectLst/>
          </p:spPr>
        </p:pic>
        <p:pic>
          <p:nvPicPr>
            <p:cNvPr id="1040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5009703" y="2085614"/>
              <a:ext cx="771503" cy="2782603"/>
            </a:xfrm>
            <a:prstGeom prst="rect">
              <a:avLst/>
            </a:prstGeom>
            <a:effectLst/>
          </p:spPr>
        </p:pic>
        <p:pic>
          <p:nvPicPr>
            <p:cNvPr id="1042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6770681" y="2070274"/>
              <a:ext cx="534414" cy="3050949"/>
            </a:xfrm>
            <a:prstGeom prst="rect">
              <a:avLst/>
            </a:prstGeom>
            <a:effectLst/>
          </p:spPr>
        </p:pic>
        <p:pic>
          <p:nvPicPr>
            <p:cNvPr id="1044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7080806" y="1994274"/>
              <a:ext cx="678440" cy="949561"/>
            </a:xfrm>
            <a:prstGeom prst="rect">
              <a:avLst/>
            </a:prstGeom>
            <a:effectLst/>
          </p:spPr>
        </p:pic>
        <p:pic>
          <p:nvPicPr>
            <p:cNvPr id="1046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7551221" y="3090450"/>
              <a:ext cx="659114" cy="969006"/>
            </a:xfrm>
            <a:prstGeom prst="rect">
              <a:avLst/>
            </a:prstGeom>
            <a:effectLst/>
          </p:spPr>
        </p:pic>
        <p:pic>
          <p:nvPicPr>
            <p:cNvPr id="1048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8388625" y="3680317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050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7997379" y="1993603"/>
              <a:ext cx="1134237" cy="2628014"/>
            </a:xfrm>
            <a:prstGeom prst="rect">
              <a:avLst/>
            </a:prstGeom>
            <a:effectLst/>
          </p:spPr>
        </p:pic>
        <p:pic>
          <p:nvPicPr>
            <p:cNvPr id="1052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8452075" y="4543488"/>
              <a:ext cx="345761" cy="564298"/>
            </a:xfrm>
            <a:prstGeom prst="rect">
              <a:avLst/>
            </a:prstGeom>
            <a:effectLst/>
          </p:spPr>
        </p:pic>
        <p:pic>
          <p:nvPicPr>
            <p:cNvPr id="1054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8866089" y="1886267"/>
              <a:ext cx="641193" cy="766142"/>
            </a:xfrm>
            <a:prstGeom prst="rect">
              <a:avLst/>
            </a:prstGeom>
            <a:effectLst/>
          </p:spPr>
        </p:pic>
        <p:pic>
          <p:nvPicPr>
            <p:cNvPr id="1056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8610725" y="3252166"/>
              <a:ext cx="1042234" cy="1090259"/>
            </a:xfrm>
            <a:prstGeom prst="rect">
              <a:avLst/>
            </a:prstGeom>
            <a:effectLst/>
          </p:spPr>
        </p:pic>
        <p:pic>
          <p:nvPicPr>
            <p:cNvPr id="1058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9385071" y="3020959"/>
              <a:ext cx="421224" cy="101767"/>
            </a:xfrm>
            <a:prstGeom prst="rect">
              <a:avLst/>
            </a:prstGeom>
            <a:effectLst/>
          </p:spPr>
        </p:pic>
        <p:pic>
          <p:nvPicPr>
            <p:cNvPr id="1060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9785717" y="2381814"/>
              <a:ext cx="472924" cy="972741"/>
            </a:xfrm>
            <a:prstGeom prst="rect">
              <a:avLst/>
            </a:prstGeom>
            <a:effectLst/>
          </p:spPr>
        </p:pic>
        <p:pic>
          <p:nvPicPr>
            <p:cNvPr id="1062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10151755" y="2791022"/>
              <a:ext cx="497892" cy="375159"/>
            </a:xfrm>
            <a:prstGeom prst="rect">
              <a:avLst/>
            </a:prstGeom>
            <a:effectLst/>
          </p:spPr>
        </p:pic>
        <p:pic>
          <p:nvPicPr>
            <p:cNvPr id="1064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10458427" y="2514950"/>
              <a:ext cx="275557" cy="789234"/>
            </a:xfrm>
            <a:prstGeom prst="rect">
              <a:avLst/>
            </a:prstGeom>
            <a:effectLst/>
          </p:spPr>
        </p:pic>
        <p:pic>
          <p:nvPicPr>
            <p:cNvPr id="1066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10473764" y="2361611"/>
              <a:ext cx="597563" cy="1141909"/>
            </a:xfrm>
            <a:prstGeom prst="rect">
              <a:avLst/>
            </a:prstGeom>
            <a:effectLst/>
          </p:spPr>
        </p:pic>
        <p:pic>
          <p:nvPicPr>
            <p:cNvPr id="1068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10756078" y="2927775"/>
              <a:ext cx="414915" cy="499074"/>
            </a:xfrm>
            <a:prstGeom prst="rect">
              <a:avLst/>
            </a:prstGeom>
            <a:effectLst/>
          </p:spPr>
        </p:pic>
        <p:pic>
          <p:nvPicPr>
            <p:cNvPr id="1070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10412426" y="2913623"/>
              <a:ext cx="359885" cy="229548"/>
            </a:xfrm>
            <a:prstGeom prst="rect">
              <a:avLst/>
            </a:prstGeom>
            <a:effectLst/>
          </p:spPr>
        </p:pic>
        <p:pic>
          <p:nvPicPr>
            <p:cNvPr id="1072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10449755" y="3587179"/>
              <a:ext cx="544158" cy="936025"/>
            </a:xfrm>
            <a:prstGeom prst="rect">
              <a:avLst/>
            </a:prstGeom>
            <a:effectLst/>
          </p:spPr>
        </p:pic>
        <p:pic>
          <p:nvPicPr>
            <p:cNvPr id="1074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10964441" y="4075052"/>
              <a:ext cx="697232" cy="477033"/>
            </a:xfrm>
            <a:prstGeom prst="rect">
              <a:avLst/>
            </a:prstGeom>
            <a:effectLst/>
          </p:spPr>
        </p:pic>
        <p:pic>
          <p:nvPicPr>
            <p:cNvPr id="1076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11148454" y="3856644"/>
              <a:ext cx="459552" cy="996232"/>
            </a:xfrm>
            <a:prstGeom prst="rect">
              <a:avLst/>
            </a:prstGeom>
            <a:effectLst/>
          </p:spPr>
        </p:pic>
        <p:pic>
          <p:nvPicPr>
            <p:cNvPr id="1078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552881" y="6302375"/>
              <a:ext cx="1525240" cy="165680"/>
            </a:xfrm>
            <a:prstGeom prst="rect">
              <a:avLst/>
            </a:prstGeom>
            <a:effectLst/>
          </p:spPr>
        </p:pic>
        <p:pic>
          <p:nvPicPr>
            <p:cNvPr id="1080" name="Line" descr="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936214" y="6808386"/>
              <a:ext cx="1118902" cy="145213"/>
            </a:xfrm>
            <a:prstGeom prst="rect">
              <a:avLst/>
            </a:prstGeom>
            <a:effectLst/>
          </p:spPr>
        </p:pic>
        <p:pic>
          <p:nvPicPr>
            <p:cNvPr id="1082" name="Line" descr="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2795120" y="5520358"/>
              <a:ext cx="187692" cy="1066633"/>
            </a:xfrm>
            <a:prstGeom prst="rect">
              <a:avLst/>
            </a:prstGeom>
            <a:effectLst/>
          </p:spPr>
        </p:pic>
        <p:pic>
          <p:nvPicPr>
            <p:cNvPr id="1084" name="Line" descr="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2500248" y="6233365"/>
              <a:ext cx="720236" cy="352227"/>
            </a:xfrm>
            <a:prstGeom prst="rect">
              <a:avLst/>
            </a:prstGeom>
            <a:effectLst/>
          </p:spPr>
        </p:pic>
        <p:pic>
          <p:nvPicPr>
            <p:cNvPr id="1086" name="Line" descr="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2814589" y="6660111"/>
              <a:ext cx="996234" cy="917725"/>
            </a:xfrm>
            <a:prstGeom prst="rect">
              <a:avLst/>
            </a:prstGeom>
            <a:effectLst/>
          </p:spPr>
        </p:pic>
        <p:pic>
          <p:nvPicPr>
            <p:cNvPr id="1088" name="Line" descr="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3798510" y="6377595"/>
              <a:ext cx="482675" cy="1611021"/>
            </a:xfrm>
            <a:prstGeom prst="rect">
              <a:avLst/>
            </a:prstGeom>
            <a:effectLst/>
          </p:spPr>
        </p:pic>
        <p:pic>
          <p:nvPicPr>
            <p:cNvPr id="1090" name="Line" descr="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4593306" y="5735029"/>
              <a:ext cx="122202" cy="1298352"/>
            </a:xfrm>
            <a:prstGeom prst="rect">
              <a:avLst/>
            </a:prstGeom>
            <a:effectLst/>
          </p:spPr>
        </p:pic>
        <p:pic>
          <p:nvPicPr>
            <p:cNvPr id="1092" name="Line" descr="Lin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4915306" y="5566352"/>
              <a:ext cx="143673" cy="1686244"/>
            </a:xfrm>
            <a:prstGeom prst="rect">
              <a:avLst/>
            </a:prstGeom>
            <a:effectLst/>
          </p:spPr>
        </p:pic>
        <p:pic>
          <p:nvPicPr>
            <p:cNvPr id="1094" name="Line" descr="Lin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4508961" y="6609040"/>
              <a:ext cx="720232" cy="390559"/>
            </a:xfrm>
            <a:prstGeom prst="rect">
              <a:avLst/>
            </a:prstGeom>
            <a:effectLst/>
          </p:spPr>
        </p:pic>
        <p:pic>
          <p:nvPicPr>
            <p:cNvPr id="1096" name="Line" descr="Lin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5556546" y="5848108"/>
              <a:ext cx="484037" cy="993061"/>
            </a:xfrm>
            <a:prstGeom prst="rect">
              <a:avLst/>
            </a:prstGeom>
            <a:effectLst/>
          </p:spPr>
        </p:pic>
        <p:pic>
          <p:nvPicPr>
            <p:cNvPr id="1098" name="Line" descr="Lin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6072998" y="5566460"/>
              <a:ext cx="615045" cy="1034465"/>
            </a:xfrm>
            <a:prstGeom prst="rect">
              <a:avLst/>
            </a:prstGeom>
            <a:effectLst/>
          </p:spPr>
        </p:pic>
        <p:pic>
          <p:nvPicPr>
            <p:cNvPr id="1100" name="Line" descr="Lin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6608243" y="6156700"/>
              <a:ext cx="303472" cy="610602"/>
            </a:xfrm>
            <a:prstGeom prst="rect">
              <a:avLst/>
            </a:prstGeom>
            <a:effectLst/>
          </p:spPr>
        </p:pic>
        <p:pic>
          <p:nvPicPr>
            <p:cNvPr id="1102" name="Line" descr="Lin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5444320" y="6846717"/>
              <a:ext cx="1532909" cy="151696"/>
            </a:xfrm>
            <a:prstGeom prst="rect">
              <a:avLst/>
            </a:prstGeom>
            <a:effectLst/>
          </p:spPr>
        </p:pic>
        <p:pic>
          <p:nvPicPr>
            <p:cNvPr id="1104" name="Line" descr="Lin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5673954" y="7155192"/>
              <a:ext cx="643932" cy="940766"/>
            </a:xfrm>
            <a:prstGeom prst="rect">
              <a:avLst/>
            </a:prstGeom>
            <a:effectLst/>
          </p:spPr>
        </p:pic>
        <p:pic>
          <p:nvPicPr>
            <p:cNvPr id="1106" name="Line" descr="Lin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5467325" y="7391068"/>
              <a:ext cx="681887" cy="137541"/>
            </a:xfrm>
            <a:prstGeom prst="rect">
              <a:avLst/>
            </a:prstGeom>
            <a:effectLst/>
          </p:spPr>
        </p:pic>
        <p:pic>
          <p:nvPicPr>
            <p:cNvPr id="1108" name="Line" descr="Lin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6675035" y="8032468"/>
              <a:ext cx="138788" cy="103870"/>
            </a:xfrm>
            <a:prstGeom prst="rect">
              <a:avLst/>
            </a:prstGeom>
            <a:effectLst/>
          </p:spPr>
        </p:pic>
        <p:pic>
          <p:nvPicPr>
            <p:cNvPr id="1110" name="Line" descr="Lin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6207504" y="7358187"/>
              <a:ext cx="1076395" cy="733334"/>
            </a:xfrm>
            <a:prstGeom prst="rect">
              <a:avLst/>
            </a:prstGeom>
            <a:effectLst/>
          </p:spPr>
        </p:pic>
        <p:pic>
          <p:nvPicPr>
            <p:cNvPr id="1112" name="Line" descr="Lin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5330536" y="5422190"/>
              <a:ext cx="573342" cy="2666103"/>
            </a:xfrm>
            <a:prstGeom prst="rect">
              <a:avLst/>
            </a:prstGeom>
            <a:effectLst/>
          </p:spPr>
        </p:pic>
        <p:pic>
          <p:nvPicPr>
            <p:cNvPr id="1114" name="Line" descr="Lin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7177024" y="5397683"/>
              <a:ext cx="465244" cy="3142951"/>
            </a:xfrm>
            <a:prstGeom prst="rect">
              <a:avLst/>
            </a:prstGeom>
            <a:effectLst/>
          </p:spPr>
        </p:pic>
        <p:pic>
          <p:nvPicPr>
            <p:cNvPr id="1116" name="Line" descr="Lin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7509465" y="5187428"/>
              <a:ext cx="640787" cy="899809"/>
            </a:xfrm>
            <a:prstGeom prst="rect">
              <a:avLst/>
            </a:prstGeom>
            <a:effectLst/>
          </p:spPr>
        </p:pic>
        <p:pic>
          <p:nvPicPr>
            <p:cNvPr id="1118" name="Line" descr="Lin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8169184" y="5512681"/>
              <a:ext cx="671093" cy="2514276"/>
            </a:xfrm>
            <a:prstGeom prst="rect">
              <a:avLst/>
            </a:prstGeom>
            <a:effectLst/>
          </p:spPr>
        </p:pic>
        <p:pic>
          <p:nvPicPr>
            <p:cNvPr id="1120" name="Line" descr="Lin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8822246" y="5961667"/>
              <a:ext cx="953386" cy="707068"/>
            </a:xfrm>
            <a:prstGeom prst="rect">
              <a:avLst/>
            </a:prstGeom>
            <a:effectLst/>
          </p:spPr>
        </p:pic>
        <p:pic>
          <p:nvPicPr>
            <p:cNvPr id="1122" name="Line" descr="Lin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8794729" y="6728346"/>
              <a:ext cx="1088235" cy="248249"/>
            </a:xfrm>
            <a:prstGeom prst="rect">
              <a:avLst/>
            </a:prstGeom>
            <a:effectLst/>
          </p:spPr>
        </p:pic>
        <p:pic>
          <p:nvPicPr>
            <p:cNvPr id="1124" name="Line" descr="Lin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9041469" y="7036191"/>
              <a:ext cx="803158" cy="766482"/>
            </a:xfrm>
            <a:prstGeom prst="rect">
              <a:avLst/>
            </a:prstGeom>
            <a:effectLst/>
          </p:spPr>
        </p:pic>
        <p:pic>
          <p:nvPicPr>
            <p:cNvPr id="1126" name="Line" descr="Lin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9584416" y="5305676"/>
              <a:ext cx="617993" cy="2199929"/>
            </a:xfrm>
            <a:prstGeom prst="rect">
              <a:avLst/>
            </a:prstGeom>
            <a:effectLst/>
          </p:spPr>
        </p:pic>
        <p:pic>
          <p:nvPicPr>
            <p:cNvPr id="1128" name="Line" descr="Lin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10352756" y="5581693"/>
              <a:ext cx="810564" cy="160190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