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0.png"/><Relationship Id="rId3" Type="http://schemas.openxmlformats.org/officeDocument/2006/relationships/image" Target="../media/image621.png"/><Relationship Id="rId4" Type="http://schemas.openxmlformats.org/officeDocument/2006/relationships/image" Target="../media/image622.png"/><Relationship Id="rId5" Type="http://schemas.openxmlformats.org/officeDocument/2006/relationships/image" Target="../media/image623.png"/><Relationship Id="rId6" Type="http://schemas.openxmlformats.org/officeDocument/2006/relationships/image" Target="../media/image624.png"/><Relationship Id="rId7" Type="http://schemas.openxmlformats.org/officeDocument/2006/relationships/image" Target="../media/image625.png"/><Relationship Id="rId8" Type="http://schemas.openxmlformats.org/officeDocument/2006/relationships/image" Target="../media/image626.png"/><Relationship Id="rId9" Type="http://schemas.openxmlformats.org/officeDocument/2006/relationships/image" Target="../media/image627.png"/><Relationship Id="rId10" Type="http://schemas.openxmlformats.org/officeDocument/2006/relationships/image" Target="../media/image628.png"/><Relationship Id="rId11" Type="http://schemas.openxmlformats.org/officeDocument/2006/relationships/image" Target="../media/image629.png"/><Relationship Id="rId12" Type="http://schemas.openxmlformats.org/officeDocument/2006/relationships/image" Target="../media/image630.png"/><Relationship Id="rId13" Type="http://schemas.openxmlformats.org/officeDocument/2006/relationships/image" Target="../media/image631.png"/><Relationship Id="rId14" Type="http://schemas.openxmlformats.org/officeDocument/2006/relationships/image" Target="../media/image632.png"/><Relationship Id="rId15" Type="http://schemas.openxmlformats.org/officeDocument/2006/relationships/image" Target="../media/image633.png"/><Relationship Id="rId16" Type="http://schemas.openxmlformats.org/officeDocument/2006/relationships/image" Target="../media/image634.png"/><Relationship Id="rId17" Type="http://schemas.openxmlformats.org/officeDocument/2006/relationships/image" Target="../media/image635.png"/><Relationship Id="rId18" Type="http://schemas.openxmlformats.org/officeDocument/2006/relationships/image" Target="../media/image636.png"/><Relationship Id="rId19" Type="http://schemas.openxmlformats.org/officeDocument/2006/relationships/image" Target="../media/image637.png"/><Relationship Id="rId20" Type="http://schemas.openxmlformats.org/officeDocument/2006/relationships/image" Target="../media/image638.png"/><Relationship Id="rId21" Type="http://schemas.openxmlformats.org/officeDocument/2006/relationships/image" Target="../media/image639.png"/><Relationship Id="rId22" Type="http://schemas.openxmlformats.org/officeDocument/2006/relationships/image" Target="../media/image640.png"/><Relationship Id="rId23" Type="http://schemas.openxmlformats.org/officeDocument/2006/relationships/image" Target="../media/image641.png"/><Relationship Id="rId24" Type="http://schemas.openxmlformats.org/officeDocument/2006/relationships/image" Target="../media/image642.png"/><Relationship Id="rId25" Type="http://schemas.openxmlformats.org/officeDocument/2006/relationships/image" Target="../media/image643.png"/><Relationship Id="rId26" Type="http://schemas.openxmlformats.org/officeDocument/2006/relationships/image" Target="../media/image644.png"/><Relationship Id="rId27" Type="http://schemas.openxmlformats.org/officeDocument/2006/relationships/image" Target="../media/image645.png"/><Relationship Id="rId28" Type="http://schemas.openxmlformats.org/officeDocument/2006/relationships/image" Target="../media/image646.png"/><Relationship Id="rId29" Type="http://schemas.openxmlformats.org/officeDocument/2006/relationships/image" Target="../media/image647.png"/><Relationship Id="rId30" Type="http://schemas.openxmlformats.org/officeDocument/2006/relationships/image" Target="../media/image648.png"/><Relationship Id="rId31" Type="http://schemas.openxmlformats.org/officeDocument/2006/relationships/image" Target="../media/image649.png"/><Relationship Id="rId32" Type="http://schemas.openxmlformats.org/officeDocument/2006/relationships/image" Target="../media/image650.png"/><Relationship Id="rId33" Type="http://schemas.openxmlformats.org/officeDocument/2006/relationships/image" Target="../media/image651.png"/><Relationship Id="rId34" Type="http://schemas.openxmlformats.org/officeDocument/2006/relationships/image" Target="../media/image652.png"/><Relationship Id="rId35" Type="http://schemas.openxmlformats.org/officeDocument/2006/relationships/image" Target="../media/image23.png"/><Relationship Id="rId36" Type="http://schemas.openxmlformats.org/officeDocument/2006/relationships/image" Target="../media/image653.png"/><Relationship Id="rId37" Type="http://schemas.openxmlformats.org/officeDocument/2006/relationships/image" Target="../media/image654.png"/><Relationship Id="rId38" Type="http://schemas.openxmlformats.org/officeDocument/2006/relationships/image" Target="../media/image655.png"/><Relationship Id="rId39" Type="http://schemas.openxmlformats.org/officeDocument/2006/relationships/image" Target="../media/image656.png"/><Relationship Id="rId40" Type="http://schemas.openxmlformats.org/officeDocument/2006/relationships/image" Target="../media/image657.png"/><Relationship Id="rId41" Type="http://schemas.openxmlformats.org/officeDocument/2006/relationships/image" Target="../media/image658.png"/><Relationship Id="rId42" Type="http://schemas.openxmlformats.org/officeDocument/2006/relationships/image" Target="../media/image659.png"/><Relationship Id="rId43" Type="http://schemas.openxmlformats.org/officeDocument/2006/relationships/image" Target="../media/image660.png"/><Relationship Id="rId44" Type="http://schemas.openxmlformats.org/officeDocument/2006/relationships/image" Target="../media/image661.png"/><Relationship Id="rId45" Type="http://schemas.openxmlformats.org/officeDocument/2006/relationships/image" Target="../media/image662.png"/><Relationship Id="rId46" Type="http://schemas.openxmlformats.org/officeDocument/2006/relationships/image" Target="../media/image663.png"/><Relationship Id="rId47" Type="http://schemas.openxmlformats.org/officeDocument/2006/relationships/image" Target="../media/image664.png"/><Relationship Id="rId48" Type="http://schemas.openxmlformats.org/officeDocument/2006/relationships/image" Target="../media/image665.png"/><Relationship Id="rId49" Type="http://schemas.openxmlformats.org/officeDocument/2006/relationships/image" Target="../media/image666.png"/><Relationship Id="rId50" Type="http://schemas.openxmlformats.org/officeDocument/2006/relationships/image" Target="../media/image667.png"/><Relationship Id="rId51" Type="http://schemas.openxmlformats.org/officeDocument/2006/relationships/image" Target="../media/image668.png"/><Relationship Id="rId52" Type="http://schemas.openxmlformats.org/officeDocument/2006/relationships/image" Target="../media/image669.png"/><Relationship Id="rId53" Type="http://schemas.openxmlformats.org/officeDocument/2006/relationships/image" Target="../media/image670.png"/><Relationship Id="rId54" Type="http://schemas.openxmlformats.org/officeDocument/2006/relationships/image" Target="../media/image671.png"/><Relationship Id="rId55" Type="http://schemas.openxmlformats.org/officeDocument/2006/relationships/image" Target="../media/image672.png"/><Relationship Id="rId56" Type="http://schemas.openxmlformats.org/officeDocument/2006/relationships/image" Target="../media/image673.png"/><Relationship Id="rId57" Type="http://schemas.openxmlformats.org/officeDocument/2006/relationships/image" Target="../media/image674.png"/><Relationship Id="rId58" Type="http://schemas.openxmlformats.org/officeDocument/2006/relationships/image" Target="../media/image675.png"/><Relationship Id="rId59" Type="http://schemas.openxmlformats.org/officeDocument/2006/relationships/image" Target="../media/image676.png"/><Relationship Id="rId60" Type="http://schemas.openxmlformats.org/officeDocument/2006/relationships/image" Target="../media/image677.png"/><Relationship Id="rId61" Type="http://schemas.openxmlformats.org/officeDocument/2006/relationships/image" Target="../media/image678.png"/><Relationship Id="rId62" Type="http://schemas.openxmlformats.org/officeDocument/2006/relationships/image" Target="../media/image679.png"/><Relationship Id="rId63" Type="http://schemas.openxmlformats.org/officeDocument/2006/relationships/image" Target="../media/image680.png"/><Relationship Id="rId64" Type="http://schemas.openxmlformats.org/officeDocument/2006/relationships/image" Target="../media/image681.png"/><Relationship Id="rId65" Type="http://schemas.openxmlformats.org/officeDocument/2006/relationships/image" Target="../media/image682.png"/><Relationship Id="rId66" Type="http://schemas.openxmlformats.org/officeDocument/2006/relationships/image" Target="../media/image683.png"/><Relationship Id="rId67" Type="http://schemas.openxmlformats.org/officeDocument/2006/relationships/image" Target="../media/image684.png"/><Relationship Id="rId68" Type="http://schemas.openxmlformats.org/officeDocument/2006/relationships/image" Target="../media/image685.png"/><Relationship Id="rId69" Type="http://schemas.openxmlformats.org/officeDocument/2006/relationships/image" Target="../media/image686.png"/><Relationship Id="rId70" Type="http://schemas.openxmlformats.org/officeDocument/2006/relationships/image" Target="../media/image687.png"/><Relationship Id="rId71" Type="http://schemas.openxmlformats.org/officeDocument/2006/relationships/image" Target="../media/image688.png"/><Relationship Id="rId72" Type="http://schemas.openxmlformats.org/officeDocument/2006/relationships/image" Target="../media/image689.png"/><Relationship Id="rId73" Type="http://schemas.openxmlformats.org/officeDocument/2006/relationships/image" Target="../media/image690.png"/><Relationship Id="rId74" Type="http://schemas.openxmlformats.org/officeDocument/2006/relationships/image" Target="../media/image691.png"/><Relationship Id="rId75" Type="http://schemas.openxmlformats.org/officeDocument/2006/relationships/image" Target="../media/image692.png"/><Relationship Id="rId76" Type="http://schemas.openxmlformats.org/officeDocument/2006/relationships/image" Target="../media/image693.png"/><Relationship Id="rId77" Type="http://schemas.openxmlformats.org/officeDocument/2006/relationships/image" Target="../media/image694.png"/><Relationship Id="rId78" Type="http://schemas.openxmlformats.org/officeDocument/2006/relationships/image" Target="../media/image695.png"/><Relationship Id="rId79" Type="http://schemas.openxmlformats.org/officeDocument/2006/relationships/image" Target="../media/image696.png"/><Relationship Id="rId80" Type="http://schemas.openxmlformats.org/officeDocument/2006/relationships/image" Target="../media/image697.png"/><Relationship Id="rId81" Type="http://schemas.openxmlformats.org/officeDocument/2006/relationships/image" Target="../media/image698.png"/><Relationship Id="rId82" Type="http://schemas.openxmlformats.org/officeDocument/2006/relationships/image" Target="../media/image699.png"/><Relationship Id="rId83" Type="http://schemas.openxmlformats.org/officeDocument/2006/relationships/image" Target="../media/image700.png"/><Relationship Id="rId84" Type="http://schemas.openxmlformats.org/officeDocument/2006/relationships/image" Target="../media/image701.png"/><Relationship Id="rId85" Type="http://schemas.openxmlformats.org/officeDocument/2006/relationships/image" Target="../media/image702.png"/><Relationship Id="rId86" Type="http://schemas.openxmlformats.org/officeDocument/2006/relationships/image" Target="../media/image703.png"/><Relationship Id="rId87" Type="http://schemas.openxmlformats.org/officeDocument/2006/relationships/image" Target="../media/image704.png"/><Relationship Id="rId88" Type="http://schemas.openxmlformats.org/officeDocument/2006/relationships/image" Target="../media/image705.png"/><Relationship Id="rId89" Type="http://schemas.openxmlformats.org/officeDocument/2006/relationships/image" Target="../media/image706.png"/><Relationship Id="rId90" Type="http://schemas.openxmlformats.org/officeDocument/2006/relationships/image" Target="../media/image707.png"/><Relationship Id="rId91" Type="http://schemas.openxmlformats.org/officeDocument/2006/relationships/image" Target="../media/image708.png"/><Relationship Id="rId92" Type="http://schemas.openxmlformats.org/officeDocument/2006/relationships/image" Target="../media/image709.png"/><Relationship Id="rId93" Type="http://schemas.openxmlformats.org/officeDocument/2006/relationships/image" Target="../media/image710.png"/><Relationship Id="rId94" Type="http://schemas.openxmlformats.org/officeDocument/2006/relationships/image" Target="../media/image711.png"/><Relationship Id="rId95" Type="http://schemas.openxmlformats.org/officeDocument/2006/relationships/image" Target="../media/image712.png"/><Relationship Id="rId96" Type="http://schemas.openxmlformats.org/officeDocument/2006/relationships/image" Target="../media/image713.png"/><Relationship Id="rId97" Type="http://schemas.openxmlformats.org/officeDocument/2006/relationships/image" Target="../media/image714.png"/><Relationship Id="rId98" Type="http://schemas.openxmlformats.org/officeDocument/2006/relationships/image" Target="../media/image715.png"/><Relationship Id="rId99" Type="http://schemas.openxmlformats.org/officeDocument/2006/relationships/image" Target="../media/image716.png"/><Relationship Id="rId100" Type="http://schemas.openxmlformats.org/officeDocument/2006/relationships/image" Target="../media/image717.png"/><Relationship Id="rId101" Type="http://schemas.openxmlformats.org/officeDocument/2006/relationships/image" Target="../media/image718.png"/><Relationship Id="rId102" Type="http://schemas.openxmlformats.org/officeDocument/2006/relationships/image" Target="../media/image7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0.png"/><Relationship Id="rId3" Type="http://schemas.openxmlformats.org/officeDocument/2006/relationships/image" Target="../media/image721.png"/><Relationship Id="rId4" Type="http://schemas.openxmlformats.org/officeDocument/2006/relationships/image" Target="../media/image722.png"/><Relationship Id="rId5" Type="http://schemas.openxmlformats.org/officeDocument/2006/relationships/image" Target="../media/image23.png"/><Relationship Id="rId6" Type="http://schemas.openxmlformats.org/officeDocument/2006/relationships/image" Target="../media/image723.png"/><Relationship Id="rId7" Type="http://schemas.openxmlformats.org/officeDocument/2006/relationships/image" Target="../media/image724.png"/><Relationship Id="rId8" Type="http://schemas.openxmlformats.org/officeDocument/2006/relationships/image" Target="../media/image725.png"/><Relationship Id="rId9" Type="http://schemas.openxmlformats.org/officeDocument/2006/relationships/image" Target="../media/image726.png"/><Relationship Id="rId10" Type="http://schemas.openxmlformats.org/officeDocument/2006/relationships/image" Target="../media/image727.png"/><Relationship Id="rId11" Type="http://schemas.openxmlformats.org/officeDocument/2006/relationships/image" Target="../media/image728.png"/><Relationship Id="rId12" Type="http://schemas.openxmlformats.org/officeDocument/2006/relationships/image" Target="../media/image729.png"/><Relationship Id="rId13" Type="http://schemas.openxmlformats.org/officeDocument/2006/relationships/image" Target="../media/image730.png"/><Relationship Id="rId14" Type="http://schemas.openxmlformats.org/officeDocument/2006/relationships/image" Target="../media/image731.png"/><Relationship Id="rId15" Type="http://schemas.openxmlformats.org/officeDocument/2006/relationships/image" Target="../media/image732.png"/><Relationship Id="rId16" Type="http://schemas.openxmlformats.org/officeDocument/2006/relationships/image" Target="../media/image733.png"/><Relationship Id="rId17" Type="http://schemas.openxmlformats.org/officeDocument/2006/relationships/image" Target="../media/image734.png"/><Relationship Id="rId18" Type="http://schemas.openxmlformats.org/officeDocument/2006/relationships/image" Target="../media/image735.png"/><Relationship Id="rId19" Type="http://schemas.openxmlformats.org/officeDocument/2006/relationships/image" Target="../media/image736.png"/><Relationship Id="rId20" Type="http://schemas.openxmlformats.org/officeDocument/2006/relationships/image" Target="../media/image737.png"/><Relationship Id="rId21" Type="http://schemas.openxmlformats.org/officeDocument/2006/relationships/image" Target="../media/image738.png"/><Relationship Id="rId22" Type="http://schemas.openxmlformats.org/officeDocument/2006/relationships/image" Target="../media/image739.png"/><Relationship Id="rId23" Type="http://schemas.openxmlformats.org/officeDocument/2006/relationships/image" Target="../media/image740.png"/><Relationship Id="rId24" Type="http://schemas.openxmlformats.org/officeDocument/2006/relationships/image" Target="../media/image741.png"/><Relationship Id="rId25" Type="http://schemas.openxmlformats.org/officeDocument/2006/relationships/image" Target="../media/image742.png"/><Relationship Id="rId26" Type="http://schemas.openxmlformats.org/officeDocument/2006/relationships/image" Target="../media/image743.png"/><Relationship Id="rId27" Type="http://schemas.openxmlformats.org/officeDocument/2006/relationships/image" Target="../media/image744.png"/><Relationship Id="rId28" Type="http://schemas.openxmlformats.org/officeDocument/2006/relationships/image" Target="../media/image745.png"/><Relationship Id="rId29" Type="http://schemas.openxmlformats.org/officeDocument/2006/relationships/image" Target="../media/image746.png"/><Relationship Id="rId30" Type="http://schemas.openxmlformats.org/officeDocument/2006/relationships/image" Target="../media/image747.png"/><Relationship Id="rId31" Type="http://schemas.openxmlformats.org/officeDocument/2006/relationships/image" Target="../media/image748.png"/><Relationship Id="rId32" Type="http://schemas.openxmlformats.org/officeDocument/2006/relationships/image" Target="../media/image749.png"/><Relationship Id="rId33" Type="http://schemas.openxmlformats.org/officeDocument/2006/relationships/image" Target="../media/image750.png"/><Relationship Id="rId34" Type="http://schemas.openxmlformats.org/officeDocument/2006/relationships/image" Target="../media/image751.png"/><Relationship Id="rId35" Type="http://schemas.openxmlformats.org/officeDocument/2006/relationships/image" Target="../media/image752.png"/><Relationship Id="rId36" Type="http://schemas.openxmlformats.org/officeDocument/2006/relationships/image" Target="../media/image753.png"/><Relationship Id="rId37" Type="http://schemas.openxmlformats.org/officeDocument/2006/relationships/image" Target="../media/image754.png"/><Relationship Id="rId38" Type="http://schemas.openxmlformats.org/officeDocument/2006/relationships/image" Target="../media/image755.png"/><Relationship Id="rId39" Type="http://schemas.openxmlformats.org/officeDocument/2006/relationships/image" Target="../media/image756.png"/><Relationship Id="rId40" Type="http://schemas.openxmlformats.org/officeDocument/2006/relationships/image" Target="../media/image757.png"/><Relationship Id="rId41" Type="http://schemas.openxmlformats.org/officeDocument/2006/relationships/image" Target="../media/image758.png"/><Relationship Id="rId42" Type="http://schemas.openxmlformats.org/officeDocument/2006/relationships/image" Target="../media/image759.png"/><Relationship Id="rId43" Type="http://schemas.openxmlformats.org/officeDocument/2006/relationships/image" Target="../media/image760.png"/><Relationship Id="rId44" Type="http://schemas.openxmlformats.org/officeDocument/2006/relationships/image" Target="../media/image761.png"/><Relationship Id="rId45" Type="http://schemas.openxmlformats.org/officeDocument/2006/relationships/image" Target="../media/image762.png"/><Relationship Id="rId46" Type="http://schemas.openxmlformats.org/officeDocument/2006/relationships/image" Target="../media/image763.png"/><Relationship Id="rId47" Type="http://schemas.openxmlformats.org/officeDocument/2006/relationships/image" Target="../media/image764.png"/><Relationship Id="rId48" Type="http://schemas.openxmlformats.org/officeDocument/2006/relationships/image" Target="../media/image765.png"/><Relationship Id="rId49" Type="http://schemas.openxmlformats.org/officeDocument/2006/relationships/image" Target="../media/image766.png"/><Relationship Id="rId50" Type="http://schemas.openxmlformats.org/officeDocument/2006/relationships/image" Target="../media/image767.png"/><Relationship Id="rId51" Type="http://schemas.openxmlformats.org/officeDocument/2006/relationships/image" Target="../media/image768.png"/><Relationship Id="rId52" Type="http://schemas.openxmlformats.org/officeDocument/2006/relationships/image" Target="../media/image769.png"/><Relationship Id="rId53" Type="http://schemas.openxmlformats.org/officeDocument/2006/relationships/image" Target="../media/image77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1.png"/><Relationship Id="rId3" Type="http://schemas.openxmlformats.org/officeDocument/2006/relationships/image" Target="../media/image772.png"/><Relationship Id="rId4" Type="http://schemas.openxmlformats.org/officeDocument/2006/relationships/image" Target="../media/image773.png"/><Relationship Id="rId5" Type="http://schemas.openxmlformats.org/officeDocument/2006/relationships/image" Target="../media/image774.png"/><Relationship Id="rId6" Type="http://schemas.openxmlformats.org/officeDocument/2006/relationships/image" Target="../media/image775.png"/><Relationship Id="rId7" Type="http://schemas.openxmlformats.org/officeDocument/2006/relationships/image" Target="../media/image776.png"/><Relationship Id="rId8" Type="http://schemas.openxmlformats.org/officeDocument/2006/relationships/image" Target="../media/image777.png"/><Relationship Id="rId9" Type="http://schemas.openxmlformats.org/officeDocument/2006/relationships/image" Target="../media/image778.png"/><Relationship Id="rId10" Type="http://schemas.openxmlformats.org/officeDocument/2006/relationships/image" Target="../media/image779.png"/><Relationship Id="rId11" Type="http://schemas.openxmlformats.org/officeDocument/2006/relationships/image" Target="../media/image780.png"/><Relationship Id="rId12" Type="http://schemas.openxmlformats.org/officeDocument/2006/relationships/image" Target="../media/image781.png"/><Relationship Id="rId13" Type="http://schemas.openxmlformats.org/officeDocument/2006/relationships/image" Target="../media/image782.png"/><Relationship Id="rId14" Type="http://schemas.openxmlformats.org/officeDocument/2006/relationships/image" Target="../media/image783.png"/><Relationship Id="rId15" Type="http://schemas.openxmlformats.org/officeDocument/2006/relationships/image" Target="../media/image784.png"/><Relationship Id="rId16" Type="http://schemas.openxmlformats.org/officeDocument/2006/relationships/image" Target="../media/image785.png"/><Relationship Id="rId17" Type="http://schemas.openxmlformats.org/officeDocument/2006/relationships/image" Target="../media/image786.png"/><Relationship Id="rId18" Type="http://schemas.openxmlformats.org/officeDocument/2006/relationships/image" Target="../media/image787.png"/><Relationship Id="rId19" Type="http://schemas.openxmlformats.org/officeDocument/2006/relationships/image" Target="../media/image788.png"/><Relationship Id="rId20" Type="http://schemas.openxmlformats.org/officeDocument/2006/relationships/image" Target="../media/image789.png"/><Relationship Id="rId21" Type="http://schemas.openxmlformats.org/officeDocument/2006/relationships/image" Target="../media/image790.png"/><Relationship Id="rId22" Type="http://schemas.openxmlformats.org/officeDocument/2006/relationships/image" Target="../media/image791.png"/><Relationship Id="rId23" Type="http://schemas.openxmlformats.org/officeDocument/2006/relationships/image" Target="../media/image792.png"/><Relationship Id="rId24" Type="http://schemas.openxmlformats.org/officeDocument/2006/relationships/image" Target="../media/image793.png"/><Relationship Id="rId25" Type="http://schemas.openxmlformats.org/officeDocument/2006/relationships/image" Target="../media/image794.png"/><Relationship Id="rId26" Type="http://schemas.openxmlformats.org/officeDocument/2006/relationships/image" Target="../media/image795.png"/><Relationship Id="rId27" Type="http://schemas.openxmlformats.org/officeDocument/2006/relationships/image" Target="../media/image796.png"/><Relationship Id="rId28" Type="http://schemas.openxmlformats.org/officeDocument/2006/relationships/image" Target="../media/image797.png"/><Relationship Id="rId29" Type="http://schemas.openxmlformats.org/officeDocument/2006/relationships/image" Target="../media/image798.png"/><Relationship Id="rId30" Type="http://schemas.openxmlformats.org/officeDocument/2006/relationships/image" Target="../media/image799.png"/><Relationship Id="rId31" Type="http://schemas.openxmlformats.org/officeDocument/2006/relationships/image" Target="../media/image800.png"/><Relationship Id="rId32" Type="http://schemas.openxmlformats.org/officeDocument/2006/relationships/image" Target="../media/image801.png"/><Relationship Id="rId33" Type="http://schemas.openxmlformats.org/officeDocument/2006/relationships/image" Target="../media/image802.png"/><Relationship Id="rId34" Type="http://schemas.openxmlformats.org/officeDocument/2006/relationships/image" Target="../media/image803.png"/><Relationship Id="rId35" Type="http://schemas.openxmlformats.org/officeDocument/2006/relationships/image" Target="../media/image804.png"/><Relationship Id="rId36" Type="http://schemas.openxmlformats.org/officeDocument/2006/relationships/image" Target="../media/image805.png"/><Relationship Id="rId37" Type="http://schemas.openxmlformats.org/officeDocument/2006/relationships/image" Target="../media/image806.png"/><Relationship Id="rId38" Type="http://schemas.openxmlformats.org/officeDocument/2006/relationships/image" Target="../media/image807.png"/><Relationship Id="rId39" Type="http://schemas.openxmlformats.org/officeDocument/2006/relationships/image" Target="../media/image808.png"/><Relationship Id="rId40" Type="http://schemas.openxmlformats.org/officeDocument/2006/relationships/image" Target="../media/image809.png"/><Relationship Id="rId41" Type="http://schemas.openxmlformats.org/officeDocument/2006/relationships/image" Target="../media/image810.png"/><Relationship Id="rId42" Type="http://schemas.openxmlformats.org/officeDocument/2006/relationships/image" Target="../media/image811.png"/><Relationship Id="rId43" Type="http://schemas.openxmlformats.org/officeDocument/2006/relationships/image" Target="../media/image23.png"/><Relationship Id="rId44" Type="http://schemas.openxmlformats.org/officeDocument/2006/relationships/image" Target="../media/image812.png"/><Relationship Id="rId45" Type="http://schemas.openxmlformats.org/officeDocument/2006/relationships/image" Target="../media/image813.png"/><Relationship Id="rId46" Type="http://schemas.openxmlformats.org/officeDocument/2006/relationships/image" Target="../media/image814.png"/><Relationship Id="rId47" Type="http://schemas.openxmlformats.org/officeDocument/2006/relationships/image" Target="../media/image815.png"/><Relationship Id="rId48" Type="http://schemas.openxmlformats.org/officeDocument/2006/relationships/image" Target="../media/image816.png"/><Relationship Id="rId49" Type="http://schemas.openxmlformats.org/officeDocument/2006/relationships/image" Target="../media/image817.png"/><Relationship Id="rId50" Type="http://schemas.openxmlformats.org/officeDocument/2006/relationships/image" Target="../media/image818.png"/><Relationship Id="rId51" Type="http://schemas.openxmlformats.org/officeDocument/2006/relationships/image" Target="../media/image819.png"/><Relationship Id="rId52" Type="http://schemas.openxmlformats.org/officeDocument/2006/relationships/image" Target="../media/image820.png"/><Relationship Id="rId53" Type="http://schemas.openxmlformats.org/officeDocument/2006/relationships/image" Target="../media/image821.png"/><Relationship Id="rId54" Type="http://schemas.openxmlformats.org/officeDocument/2006/relationships/image" Target="../media/image822.png"/><Relationship Id="rId55" Type="http://schemas.openxmlformats.org/officeDocument/2006/relationships/image" Target="../media/image823.png"/><Relationship Id="rId56" Type="http://schemas.openxmlformats.org/officeDocument/2006/relationships/image" Target="../media/image824.png"/><Relationship Id="rId57" Type="http://schemas.openxmlformats.org/officeDocument/2006/relationships/image" Target="../media/image825.png"/><Relationship Id="rId58" Type="http://schemas.openxmlformats.org/officeDocument/2006/relationships/image" Target="../media/image826.png"/><Relationship Id="rId59" Type="http://schemas.openxmlformats.org/officeDocument/2006/relationships/image" Target="../media/image827.png"/><Relationship Id="rId60" Type="http://schemas.openxmlformats.org/officeDocument/2006/relationships/image" Target="../media/image828.png"/><Relationship Id="rId61" Type="http://schemas.openxmlformats.org/officeDocument/2006/relationships/image" Target="../media/image829.png"/><Relationship Id="rId62" Type="http://schemas.openxmlformats.org/officeDocument/2006/relationships/image" Target="../media/image830.png"/><Relationship Id="rId63" Type="http://schemas.openxmlformats.org/officeDocument/2006/relationships/image" Target="../media/image831.png"/><Relationship Id="rId64" Type="http://schemas.openxmlformats.org/officeDocument/2006/relationships/image" Target="../media/image832.png"/><Relationship Id="rId65" Type="http://schemas.openxmlformats.org/officeDocument/2006/relationships/image" Target="../media/image833.png"/><Relationship Id="rId66" Type="http://schemas.openxmlformats.org/officeDocument/2006/relationships/image" Target="../media/image834.png"/><Relationship Id="rId67" Type="http://schemas.openxmlformats.org/officeDocument/2006/relationships/image" Target="../media/image835.png"/><Relationship Id="rId68" Type="http://schemas.openxmlformats.org/officeDocument/2006/relationships/image" Target="../media/image836.png"/><Relationship Id="rId69" Type="http://schemas.openxmlformats.org/officeDocument/2006/relationships/image" Target="../media/image837.png"/><Relationship Id="rId70" Type="http://schemas.openxmlformats.org/officeDocument/2006/relationships/image" Target="../media/image838.png"/><Relationship Id="rId71" Type="http://schemas.openxmlformats.org/officeDocument/2006/relationships/image" Target="../media/image839.png"/><Relationship Id="rId72" Type="http://schemas.openxmlformats.org/officeDocument/2006/relationships/image" Target="../media/image840.png"/><Relationship Id="rId73" Type="http://schemas.openxmlformats.org/officeDocument/2006/relationships/image" Target="../media/image841.png"/><Relationship Id="rId74" Type="http://schemas.openxmlformats.org/officeDocument/2006/relationships/image" Target="../media/image842.png"/><Relationship Id="rId75" Type="http://schemas.openxmlformats.org/officeDocument/2006/relationships/image" Target="../media/image843.png"/><Relationship Id="rId76" Type="http://schemas.openxmlformats.org/officeDocument/2006/relationships/image" Target="../media/image844.png"/><Relationship Id="rId77" Type="http://schemas.openxmlformats.org/officeDocument/2006/relationships/image" Target="../media/image845.png"/><Relationship Id="rId78" Type="http://schemas.openxmlformats.org/officeDocument/2006/relationships/image" Target="../media/image846.png"/><Relationship Id="rId79" Type="http://schemas.openxmlformats.org/officeDocument/2006/relationships/image" Target="../media/image847.png"/><Relationship Id="rId80" Type="http://schemas.openxmlformats.org/officeDocument/2006/relationships/image" Target="../media/image848.png"/><Relationship Id="rId81" Type="http://schemas.openxmlformats.org/officeDocument/2006/relationships/image" Target="../media/image849.png"/><Relationship Id="rId82" Type="http://schemas.openxmlformats.org/officeDocument/2006/relationships/image" Target="../media/image850.png"/><Relationship Id="rId83" Type="http://schemas.openxmlformats.org/officeDocument/2006/relationships/image" Target="../media/image851.png"/><Relationship Id="rId84" Type="http://schemas.openxmlformats.org/officeDocument/2006/relationships/image" Target="../media/image85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3.png"/><Relationship Id="rId3" Type="http://schemas.openxmlformats.org/officeDocument/2006/relationships/image" Target="../media/image854.png"/><Relationship Id="rId4" Type="http://schemas.openxmlformats.org/officeDocument/2006/relationships/image" Target="../media/image855.png"/><Relationship Id="rId5" Type="http://schemas.openxmlformats.org/officeDocument/2006/relationships/image" Target="../media/image856.png"/><Relationship Id="rId6" Type="http://schemas.openxmlformats.org/officeDocument/2006/relationships/image" Target="../media/image857.png"/><Relationship Id="rId7" Type="http://schemas.openxmlformats.org/officeDocument/2006/relationships/image" Target="../media/image858.png"/><Relationship Id="rId8" Type="http://schemas.openxmlformats.org/officeDocument/2006/relationships/image" Target="../media/image859.png"/><Relationship Id="rId9" Type="http://schemas.openxmlformats.org/officeDocument/2006/relationships/image" Target="../media/image860.png"/><Relationship Id="rId10" Type="http://schemas.openxmlformats.org/officeDocument/2006/relationships/image" Target="../media/image861.png"/><Relationship Id="rId11" Type="http://schemas.openxmlformats.org/officeDocument/2006/relationships/image" Target="../media/image862.png"/><Relationship Id="rId12" Type="http://schemas.openxmlformats.org/officeDocument/2006/relationships/image" Target="../media/image863.png"/><Relationship Id="rId13" Type="http://schemas.openxmlformats.org/officeDocument/2006/relationships/image" Target="../media/image864.png"/><Relationship Id="rId14" Type="http://schemas.openxmlformats.org/officeDocument/2006/relationships/image" Target="../media/image865.png"/><Relationship Id="rId15" Type="http://schemas.openxmlformats.org/officeDocument/2006/relationships/image" Target="../media/image866.png"/><Relationship Id="rId16" Type="http://schemas.openxmlformats.org/officeDocument/2006/relationships/image" Target="../media/image867.png"/><Relationship Id="rId17" Type="http://schemas.openxmlformats.org/officeDocument/2006/relationships/image" Target="../media/image23.png"/><Relationship Id="rId18" Type="http://schemas.openxmlformats.org/officeDocument/2006/relationships/image" Target="../media/image868.png"/><Relationship Id="rId19" Type="http://schemas.openxmlformats.org/officeDocument/2006/relationships/image" Target="../media/image869.png"/><Relationship Id="rId20" Type="http://schemas.openxmlformats.org/officeDocument/2006/relationships/image" Target="../media/image870.png"/><Relationship Id="rId21" Type="http://schemas.openxmlformats.org/officeDocument/2006/relationships/image" Target="../media/image871.png"/><Relationship Id="rId22" Type="http://schemas.openxmlformats.org/officeDocument/2006/relationships/image" Target="../media/image872.png"/><Relationship Id="rId23" Type="http://schemas.openxmlformats.org/officeDocument/2006/relationships/image" Target="../media/image873.png"/><Relationship Id="rId24" Type="http://schemas.openxmlformats.org/officeDocument/2006/relationships/image" Target="../media/image874.png"/><Relationship Id="rId25" Type="http://schemas.openxmlformats.org/officeDocument/2006/relationships/image" Target="../media/image875.png"/><Relationship Id="rId26" Type="http://schemas.openxmlformats.org/officeDocument/2006/relationships/image" Target="../media/image876.png"/><Relationship Id="rId27" Type="http://schemas.openxmlformats.org/officeDocument/2006/relationships/image" Target="../media/image877.png"/><Relationship Id="rId28" Type="http://schemas.openxmlformats.org/officeDocument/2006/relationships/image" Target="../media/image878.png"/><Relationship Id="rId29" Type="http://schemas.openxmlformats.org/officeDocument/2006/relationships/image" Target="../media/image879.png"/><Relationship Id="rId30" Type="http://schemas.openxmlformats.org/officeDocument/2006/relationships/image" Target="../media/image880.png"/><Relationship Id="rId31" Type="http://schemas.openxmlformats.org/officeDocument/2006/relationships/image" Target="../media/image881.png"/><Relationship Id="rId32" Type="http://schemas.openxmlformats.org/officeDocument/2006/relationships/image" Target="../media/image882.png"/><Relationship Id="rId33" Type="http://schemas.openxmlformats.org/officeDocument/2006/relationships/image" Target="../media/image883.png"/><Relationship Id="rId34" Type="http://schemas.openxmlformats.org/officeDocument/2006/relationships/image" Target="../media/image884.png"/><Relationship Id="rId35" Type="http://schemas.openxmlformats.org/officeDocument/2006/relationships/image" Target="../media/image885.png"/><Relationship Id="rId36" Type="http://schemas.openxmlformats.org/officeDocument/2006/relationships/image" Target="../media/image886.png"/><Relationship Id="rId37" Type="http://schemas.openxmlformats.org/officeDocument/2006/relationships/image" Target="../media/image887.png"/><Relationship Id="rId38" Type="http://schemas.openxmlformats.org/officeDocument/2006/relationships/image" Target="../media/image888.png"/><Relationship Id="rId39" Type="http://schemas.openxmlformats.org/officeDocument/2006/relationships/image" Target="../media/image889.png"/><Relationship Id="rId40" Type="http://schemas.openxmlformats.org/officeDocument/2006/relationships/image" Target="../media/image890.png"/><Relationship Id="rId41" Type="http://schemas.openxmlformats.org/officeDocument/2006/relationships/image" Target="../media/image891.png"/><Relationship Id="rId42" Type="http://schemas.openxmlformats.org/officeDocument/2006/relationships/image" Target="../media/image892.png"/><Relationship Id="rId43" Type="http://schemas.openxmlformats.org/officeDocument/2006/relationships/image" Target="../media/image893.png"/><Relationship Id="rId44" Type="http://schemas.openxmlformats.org/officeDocument/2006/relationships/image" Target="../media/image894.png"/><Relationship Id="rId45" Type="http://schemas.openxmlformats.org/officeDocument/2006/relationships/image" Target="../media/image895.png"/><Relationship Id="rId46" Type="http://schemas.openxmlformats.org/officeDocument/2006/relationships/image" Target="../media/image896.png"/><Relationship Id="rId47" Type="http://schemas.openxmlformats.org/officeDocument/2006/relationships/image" Target="../media/image897.png"/><Relationship Id="rId48" Type="http://schemas.openxmlformats.org/officeDocument/2006/relationships/image" Target="../media/image898.png"/><Relationship Id="rId49" Type="http://schemas.openxmlformats.org/officeDocument/2006/relationships/image" Target="../media/image899.png"/><Relationship Id="rId50" Type="http://schemas.openxmlformats.org/officeDocument/2006/relationships/image" Target="../media/image900.png"/><Relationship Id="rId51" Type="http://schemas.openxmlformats.org/officeDocument/2006/relationships/image" Target="../media/image901.png"/><Relationship Id="rId52" Type="http://schemas.openxmlformats.org/officeDocument/2006/relationships/image" Target="../media/image902.png"/><Relationship Id="rId53" Type="http://schemas.openxmlformats.org/officeDocument/2006/relationships/image" Target="../media/image903.png"/><Relationship Id="rId54" Type="http://schemas.openxmlformats.org/officeDocument/2006/relationships/image" Target="../media/image904.png"/><Relationship Id="rId55" Type="http://schemas.openxmlformats.org/officeDocument/2006/relationships/image" Target="../media/image905.png"/><Relationship Id="rId56" Type="http://schemas.openxmlformats.org/officeDocument/2006/relationships/image" Target="../media/image906.png"/><Relationship Id="rId57" Type="http://schemas.openxmlformats.org/officeDocument/2006/relationships/image" Target="../media/image907.png"/><Relationship Id="rId58" Type="http://schemas.openxmlformats.org/officeDocument/2006/relationships/image" Target="../media/image908.png"/><Relationship Id="rId59" Type="http://schemas.openxmlformats.org/officeDocument/2006/relationships/image" Target="../media/image909.png"/><Relationship Id="rId60" Type="http://schemas.openxmlformats.org/officeDocument/2006/relationships/image" Target="../media/image910.png"/><Relationship Id="rId61" Type="http://schemas.openxmlformats.org/officeDocument/2006/relationships/image" Target="../media/image911.png"/><Relationship Id="rId62" Type="http://schemas.openxmlformats.org/officeDocument/2006/relationships/image" Target="../media/image912.png"/><Relationship Id="rId63" Type="http://schemas.openxmlformats.org/officeDocument/2006/relationships/image" Target="../media/image913.png"/><Relationship Id="rId64" Type="http://schemas.openxmlformats.org/officeDocument/2006/relationships/image" Target="../media/image914.png"/><Relationship Id="rId65" Type="http://schemas.openxmlformats.org/officeDocument/2006/relationships/image" Target="../media/image915.png"/><Relationship Id="rId66" Type="http://schemas.openxmlformats.org/officeDocument/2006/relationships/image" Target="../media/image916.png"/><Relationship Id="rId67" Type="http://schemas.openxmlformats.org/officeDocument/2006/relationships/image" Target="../media/image917.png"/><Relationship Id="rId68" Type="http://schemas.openxmlformats.org/officeDocument/2006/relationships/image" Target="../media/image918.png"/><Relationship Id="rId69" Type="http://schemas.openxmlformats.org/officeDocument/2006/relationships/image" Target="../media/image919.png"/><Relationship Id="rId70" Type="http://schemas.openxmlformats.org/officeDocument/2006/relationships/image" Target="../media/image920.png"/><Relationship Id="rId71" Type="http://schemas.openxmlformats.org/officeDocument/2006/relationships/image" Target="../media/image921.png"/><Relationship Id="rId72" Type="http://schemas.openxmlformats.org/officeDocument/2006/relationships/image" Target="../media/image922.png"/><Relationship Id="rId73" Type="http://schemas.openxmlformats.org/officeDocument/2006/relationships/image" Target="../media/image923.png"/><Relationship Id="rId74" Type="http://schemas.openxmlformats.org/officeDocument/2006/relationships/image" Target="../media/image924.png"/><Relationship Id="rId75" Type="http://schemas.openxmlformats.org/officeDocument/2006/relationships/image" Target="../media/image925.png"/><Relationship Id="rId76" Type="http://schemas.openxmlformats.org/officeDocument/2006/relationships/image" Target="../media/image926.png"/><Relationship Id="rId77" Type="http://schemas.openxmlformats.org/officeDocument/2006/relationships/image" Target="../media/image927.png"/><Relationship Id="rId78" Type="http://schemas.openxmlformats.org/officeDocument/2006/relationships/image" Target="../media/image928.png"/><Relationship Id="rId79" Type="http://schemas.openxmlformats.org/officeDocument/2006/relationships/image" Target="../media/image929.png"/><Relationship Id="rId80" Type="http://schemas.openxmlformats.org/officeDocument/2006/relationships/image" Target="../media/image930.png"/><Relationship Id="rId81" Type="http://schemas.openxmlformats.org/officeDocument/2006/relationships/image" Target="../media/image931.png"/><Relationship Id="rId82" Type="http://schemas.openxmlformats.org/officeDocument/2006/relationships/image" Target="../media/image932.png"/><Relationship Id="rId83" Type="http://schemas.openxmlformats.org/officeDocument/2006/relationships/image" Target="../media/image933.png"/><Relationship Id="rId84" Type="http://schemas.openxmlformats.org/officeDocument/2006/relationships/image" Target="../media/image934.png"/><Relationship Id="rId85" Type="http://schemas.openxmlformats.org/officeDocument/2006/relationships/image" Target="../media/image935.png"/><Relationship Id="rId86" Type="http://schemas.openxmlformats.org/officeDocument/2006/relationships/image" Target="../media/image936.png"/><Relationship Id="rId87" Type="http://schemas.openxmlformats.org/officeDocument/2006/relationships/image" Target="../media/image937.png"/><Relationship Id="rId88" Type="http://schemas.openxmlformats.org/officeDocument/2006/relationships/image" Target="../media/image938.png"/><Relationship Id="rId89" Type="http://schemas.openxmlformats.org/officeDocument/2006/relationships/image" Target="../media/image939.png"/><Relationship Id="rId90" Type="http://schemas.openxmlformats.org/officeDocument/2006/relationships/image" Target="../media/image940.png"/><Relationship Id="rId91" Type="http://schemas.openxmlformats.org/officeDocument/2006/relationships/image" Target="../media/image941.png"/><Relationship Id="rId92" Type="http://schemas.openxmlformats.org/officeDocument/2006/relationships/image" Target="../media/image942.png"/><Relationship Id="rId93" Type="http://schemas.openxmlformats.org/officeDocument/2006/relationships/image" Target="../media/image943.png"/><Relationship Id="rId94" Type="http://schemas.openxmlformats.org/officeDocument/2006/relationships/image" Target="../media/image944.png"/><Relationship Id="rId95" Type="http://schemas.openxmlformats.org/officeDocument/2006/relationships/image" Target="../media/image945.png"/><Relationship Id="rId96" Type="http://schemas.openxmlformats.org/officeDocument/2006/relationships/image" Target="../media/image946.png"/><Relationship Id="rId97" Type="http://schemas.openxmlformats.org/officeDocument/2006/relationships/image" Target="../media/image947.png"/><Relationship Id="rId98" Type="http://schemas.openxmlformats.org/officeDocument/2006/relationships/image" Target="../media/image948.png"/><Relationship Id="rId99" Type="http://schemas.openxmlformats.org/officeDocument/2006/relationships/image" Target="../media/image949.png"/><Relationship Id="rId100" Type="http://schemas.openxmlformats.org/officeDocument/2006/relationships/image" Target="../media/image950.png"/><Relationship Id="rId101" Type="http://schemas.openxmlformats.org/officeDocument/2006/relationships/image" Target="../media/image951.png"/><Relationship Id="rId102" Type="http://schemas.openxmlformats.org/officeDocument/2006/relationships/image" Target="../media/image952.png"/><Relationship Id="rId103" Type="http://schemas.openxmlformats.org/officeDocument/2006/relationships/image" Target="../media/image953.png"/><Relationship Id="rId104" Type="http://schemas.openxmlformats.org/officeDocument/2006/relationships/image" Target="../media/image954.png"/><Relationship Id="rId105" Type="http://schemas.openxmlformats.org/officeDocument/2006/relationships/image" Target="../media/image955.png"/><Relationship Id="rId106" Type="http://schemas.openxmlformats.org/officeDocument/2006/relationships/image" Target="../media/image956.png"/><Relationship Id="rId107" Type="http://schemas.openxmlformats.org/officeDocument/2006/relationships/image" Target="../media/image957.png"/><Relationship Id="rId108" Type="http://schemas.openxmlformats.org/officeDocument/2006/relationships/image" Target="../media/image958.png"/><Relationship Id="rId109" Type="http://schemas.openxmlformats.org/officeDocument/2006/relationships/image" Target="../media/image959.png"/><Relationship Id="rId110" Type="http://schemas.openxmlformats.org/officeDocument/2006/relationships/image" Target="../media/image960.png"/><Relationship Id="rId111" Type="http://schemas.openxmlformats.org/officeDocument/2006/relationships/image" Target="../media/image961.png"/><Relationship Id="rId112" Type="http://schemas.openxmlformats.org/officeDocument/2006/relationships/image" Target="../media/image962.png"/><Relationship Id="rId113" Type="http://schemas.openxmlformats.org/officeDocument/2006/relationships/image" Target="../media/image963.png"/><Relationship Id="rId114" Type="http://schemas.openxmlformats.org/officeDocument/2006/relationships/image" Target="../media/image964.png"/><Relationship Id="rId115" Type="http://schemas.openxmlformats.org/officeDocument/2006/relationships/image" Target="../media/image965.png"/><Relationship Id="rId116" Type="http://schemas.openxmlformats.org/officeDocument/2006/relationships/image" Target="../media/image966.png"/><Relationship Id="rId117" Type="http://schemas.openxmlformats.org/officeDocument/2006/relationships/image" Target="../media/image967.png"/><Relationship Id="rId118" Type="http://schemas.openxmlformats.org/officeDocument/2006/relationships/image" Target="../media/image968.png"/><Relationship Id="rId119" Type="http://schemas.openxmlformats.org/officeDocument/2006/relationships/image" Target="../media/image969.png"/><Relationship Id="rId120" Type="http://schemas.openxmlformats.org/officeDocument/2006/relationships/image" Target="../media/image970.png"/><Relationship Id="rId121" Type="http://schemas.openxmlformats.org/officeDocument/2006/relationships/image" Target="../media/image971.png"/><Relationship Id="rId122" Type="http://schemas.openxmlformats.org/officeDocument/2006/relationships/image" Target="../media/image972.png"/><Relationship Id="rId123" Type="http://schemas.openxmlformats.org/officeDocument/2006/relationships/image" Target="../media/image97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74.png"/><Relationship Id="rId3" Type="http://schemas.openxmlformats.org/officeDocument/2006/relationships/image" Target="../media/image975.png"/><Relationship Id="rId4" Type="http://schemas.openxmlformats.org/officeDocument/2006/relationships/image" Target="../media/image976.png"/><Relationship Id="rId5" Type="http://schemas.openxmlformats.org/officeDocument/2006/relationships/image" Target="../media/image977.png"/><Relationship Id="rId6" Type="http://schemas.openxmlformats.org/officeDocument/2006/relationships/image" Target="../media/image978.png"/><Relationship Id="rId7" Type="http://schemas.openxmlformats.org/officeDocument/2006/relationships/image" Target="../media/image979.png"/><Relationship Id="rId8" Type="http://schemas.openxmlformats.org/officeDocument/2006/relationships/image" Target="../media/image980.png"/><Relationship Id="rId9" Type="http://schemas.openxmlformats.org/officeDocument/2006/relationships/image" Target="../media/image981.png"/><Relationship Id="rId10" Type="http://schemas.openxmlformats.org/officeDocument/2006/relationships/image" Target="../media/image982.png"/><Relationship Id="rId11" Type="http://schemas.openxmlformats.org/officeDocument/2006/relationships/image" Target="../media/image983.png"/><Relationship Id="rId12" Type="http://schemas.openxmlformats.org/officeDocument/2006/relationships/image" Target="../media/image984.png"/><Relationship Id="rId13" Type="http://schemas.openxmlformats.org/officeDocument/2006/relationships/image" Target="../media/image985.png"/><Relationship Id="rId14" Type="http://schemas.openxmlformats.org/officeDocument/2006/relationships/image" Target="../media/image986.png"/><Relationship Id="rId15" Type="http://schemas.openxmlformats.org/officeDocument/2006/relationships/image" Target="../media/image987.png"/><Relationship Id="rId16" Type="http://schemas.openxmlformats.org/officeDocument/2006/relationships/image" Target="../media/image988.png"/><Relationship Id="rId17" Type="http://schemas.openxmlformats.org/officeDocument/2006/relationships/image" Target="../media/image989.png"/><Relationship Id="rId18" Type="http://schemas.openxmlformats.org/officeDocument/2006/relationships/image" Target="../media/image990.png"/><Relationship Id="rId19" Type="http://schemas.openxmlformats.org/officeDocument/2006/relationships/image" Target="../media/image991.png"/><Relationship Id="rId20" Type="http://schemas.openxmlformats.org/officeDocument/2006/relationships/image" Target="../media/image992.png"/><Relationship Id="rId21" Type="http://schemas.openxmlformats.org/officeDocument/2006/relationships/image" Target="../media/image993.png"/><Relationship Id="rId22" Type="http://schemas.openxmlformats.org/officeDocument/2006/relationships/image" Target="../media/image994.png"/><Relationship Id="rId23" Type="http://schemas.openxmlformats.org/officeDocument/2006/relationships/image" Target="../media/image995.png"/><Relationship Id="rId24" Type="http://schemas.openxmlformats.org/officeDocument/2006/relationships/image" Target="../media/image996.png"/><Relationship Id="rId25" Type="http://schemas.openxmlformats.org/officeDocument/2006/relationships/image" Target="../media/image997.png"/><Relationship Id="rId26" Type="http://schemas.openxmlformats.org/officeDocument/2006/relationships/image" Target="../media/image998.png"/><Relationship Id="rId27" Type="http://schemas.openxmlformats.org/officeDocument/2006/relationships/image" Target="../media/image999.png"/><Relationship Id="rId28" Type="http://schemas.openxmlformats.org/officeDocument/2006/relationships/image" Target="../media/image1000.png"/><Relationship Id="rId29" Type="http://schemas.openxmlformats.org/officeDocument/2006/relationships/image" Target="../media/image1001.png"/><Relationship Id="rId30" Type="http://schemas.openxmlformats.org/officeDocument/2006/relationships/image" Target="../media/image1002.png"/><Relationship Id="rId31" Type="http://schemas.openxmlformats.org/officeDocument/2006/relationships/image" Target="../media/image1003.png"/><Relationship Id="rId32" Type="http://schemas.openxmlformats.org/officeDocument/2006/relationships/image" Target="../media/image1004.png"/><Relationship Id="rId33" Type="http://schemas.openxmlformats.org/officeDocument/2006/relationships/image" Target="../media/image1005.png"/><Relationship Id="rId34" Type="http://schemas.openxmlformats.org/officeDocument/2006/relationships/image" Target="../media/image1006.png"/><Relationship Id="rId35" Type="http://schemas.openxmlformats.org/officeDocument/2006/relationships/image" Target="../media/image1007.png"/><Relationship Id="rId36" Type="http://schemas.openxmlformats.org/officeDocument/2006/relationships/image" Target="../media/image1008.png"/><Relationship Id="rId37" Type="http://schemas.openxmlformats.org/officeDocument/2006/relationships/image" Target="../media/image1009.png"/><Relationship Id="rId38" Type="http://schemas.openxmlformats.org/officeDocument/2006/relationships/image" Target="../media/image1010.png"/><Relationship Id="rId39" Type="http://schemas.openxmlformats.org/officeDocument/2006/relationships/image" Target="../media/image1011.png"/><Relationship Id="rId40" Type="http://schemas.openxmlformats.org/officeDocument/2006/relationships/image" Target="../media/image1012.png"/><Relationship Id="rId41" Type="http://schemas.openxmlformats.org/officeDocument/2006/relationships/image" Target="../media/image1013.png"/><Relationship Id="rId42" Type="http://schemas.openxmlformats.org/officeDocument/2006/relationships/image" Target="../media/image1014.png"/><Relationship Id="rId43" Type="http://schemas.openxmlformats.org/officeDocument/2006/relationships/image" Target="../media/image1015.png"/><Relationship Id="rId44" Type="http://schemas.openxmlformats.org/officeDocument/2006/relationships/image" Target="../media/image1016.png"/><Relationship Id="rId45" Type="http://schemas.openxmlformats.org/officeDocument/2006/relationships/image" Target="../media/image1017.png"/><Relationship Id="rId46" Type="http://schemas.openxmlformats.org/officeDocument/2006/relationships/image" Target="../media/image1018.png"/><Relationship Id="rId47" Type="http://schemas.openxmlformats.org/officeDocument/2006/relationships/image" Target="../media/image1019.png"/><Relationship Id="rId48" Type="http://schemas.openxmlformats.org/officeDocument/2006/relationships/image" Target="../media/image1020.png"/><Relationship Id="rId49" Type="http://schemas.openxmlformats.org/officeDocument/2006/relationships/image" Target="../media/image1021.png"/><Relationship Id="rId50" Type="http://schemas.openxmlformats.org/officeDocument/2006/relationships/image" Target="../media/image1022.png"/><Relationship Id="rId51" Type="http://schemas.openxmlformats.org/officeDocument/2006/relationships/image" Target="../media/image1023.png"/><Relationship Id="rId52" Type="http://schemas.openxmlformats.org/officeDocument/2006/relationships/image" Target="../media/image1024.png"/><Relationship Id="rId53" Type="http://schemas.openxmlformats.org/officeDocument/2006/relationships/image" Target="../media/image1025.png"/><Relationship Id="rId54" Type="http://schemas.openxmlformats.org/officeDocument/2006/relationships/image" Target="../media/image1026.png"/><Relationship Id="rId55" Type="http://schemas.openxmlformats.org/officeDocument/2006/relationships/image" Target="../media/image1027.png"/><Relationship Id="rId56" Type="http://schemas.openxmlformats.org/officeDocument/2006/relationships/image" Target="../media/image1028.png"/><Relationship Id="rId57" Type="http://schemas.openxmlformats.org/officeDocument/2006/relationships/image" Target="../media/image1029.png"/><Relationship Id="rId58" Type="http://schemas.openxmlformats.org/officeDocument/2006/relationships/image" Target="../media/image1030.png"/><Relationship Id="rId59" Type="http://schemas.openxmlformats.org/officeDocument/2006/relationships/image" Target="../media/image1031.png"/><Relationship Id="rId60" Type="http://schemas.openxmlformats.org/officeDocument/2006/relationships/image" Target="../media/image1032.png"/><Relationship Id="rId61" Type="http://schemas.openxmlformats.org/officeDocument/2006/relationships/image" Target="../media/image1033.png"/><Relationship Id="rId62" Type="http://schemas.openxmlformats.org/officeDocument/2006/relationships/image" Target="../media/image1034.png"/><Relationship Id="rId63" Type="http://schemas.openxmlformats.org/officeDocument/2006/relationships/image" Target="../media/image1035.png"/><Relationship Id="rId64" Type="http://schemas.openxmlformats.org/officeDocument/2006/relationships/image" Target="../media/image1036.png"/><Relationship Id="rId65" Type="http://schemas.openxmlformats.org/officeDocument/2006/relationships/image" Target="../media/image1037.png"/><Relationship Id="rId66" Type="http://schemas.openxmlformats.org/officeDocument/2006/relationships/image" Target="../media/image1038.png"/><Relationship Id="rId67" Type="http://schemas.openxmlformats.org/officeDocument/2006/relationships/image" Target="../media/image1039.png"/><Relationship Id="rId68" Type="http://schemas.openxmlformats.org/officeDocument/2006/relationships/image" Target="../media/image1040.png"/><Relationship Id="rId69" Type="http://schemas.openxmlformats.org/officeDocument/2006/relationships/image" Target="../media/image1041.png"/><Relationship Id="rId70" Type="http://schemas.openxmlformats.org/officeDocument/2006/relationships/image" Target="../media/image1042.png"/><Relationship Id="rId71" Type="http://schemas.openxmlformats.org/officeDocument/2006/relationships/image" Target="../media/image1043.png"/><Relationship Id="rId72" Type="http://schemas.openxmlformats.org/officeDocument/2006/relationships/image" Target="../media/image1044.png"/><Relationship Id="rId73" Type="http://schemas.openxmlformats.org/officeDocument/2006/relationships/image" Target="../media/image1045.png"/><Relationship Id="rId74" Type="http://schemas.openxmlformats.org/officeDocument/2006/relationships/image" Target="../media/image1046.png"/><Relationship Id="rId75" Type="http://schemas.openxmlformats.org/officeDocument/2006/relationships/image" Target="../media/image1047.png"/><Relationship Id="rId76" Type="http://schemas.openxmlformats.org/officeDocument/2006/relationships/image" Target="../media/image1048.png"/><Relationship Id="rId77" Type="http://schemas.openxmlformats.org/officeDocument/2006/relationships/image" Target="../media/image1049.png"/><Relationship Id="rId78" Type="http://schemas.openxmlformats.org/officeDocument/2006/relationships/image" Target="../media/image1050.png"/><Relationship Id="rId79" Type="http://schemas.openxmlformats.org/officeDocument/2006/relationships/image" Target="../media/image1051.png"/><Relationship Id="rId80" Type="http://schemas.openxmlformats.org/officeDocument/2006/relationships/image" Target="../media/image105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53.png"/><Relationship Id="rId3" Type="http://schemas.openxmlformats.org/officeDocument/2006/relationships/image" Target="../media/image1054.png"/><Relationship Id="rId4" Type="http://schemas.openxmlformats.org/officeDocument/2006/relationships/image" Target="../media/image1055.png"/><Relationship Id="rId5" Type="http://schemas.openxmlformats.org/officeDocument/2006/relationships/image" Target="../media/image1056.png"/><Relationship Id="rId6" Type="http://schemas.openxmlformats.org/officeDocument/2006/relationships/image" Target="../media/image1057.png"/><Relationship Id="rId7" Type="http://schemas.openxmlformats.org/officeDocument/2006/relationships/image" Target="../media/image1058.png"/><Relationship Id="rId8" Type="http://schemas.openxmlformats.org/officeDocument/2006/relationships/image" Target="../media/image1059.png"/><Relationship Id="rId9" Type="http://schemas.openxmlformats.org/officeDocument/2006/relationships/image" Target="../media/image1060.png"/><Relationship Id="rId10" Type="http://schemas.openxmlformats.org/officeDocument/2006/relationships/image" Target="../media/image1061.png"/><Relationship Id="rId11" Type="http://schemas.openxmlformats.org/officeDocument/2006/relationships/image" Target="../media/image1062.png"/><Relationship Id="rId12" Type="http://schemas.openxmlformats.org/officeDocument/2006/relationships/image" Target="../media/image1063.png"/><Relationship Id="rId13" Type="http://schemas.openxmlformats.org/officeDocument/2006/relationships/image" Target="../media/image1064.png"/><Relationship Id="rId14" Type="http://schemas.openxmlformats.org/officeDocument/2006/relationships/image" Target="../media/image1065.png"/><Relationship Id="rId15" Type="http://schemas.openxmlformats.org/officeDocument/2006/relationships/image" Target="../media/image1066.png"/><Relationship Id="rId16" Type="http://schemas.openxmlformats.org/officeDocument/2006/relationships/image" Target="../media/image1067.png"/><Relationship Id="rId17" Type="http://schemas.openxmlformats.org/officeDocument/2006/relationships/image" Target="../media/image1068.png"/><Relationship Id="rId18" Type="http://schemas.openxmlformats.org/officeDocument/2006/relationships/image" Target="../media/image1069.png"/><Relationship Id="rId19" Type="http://schemas.openxmlformats.org/officeDocument/2006/relationships/image" Target="../media/image1070.png"/><Relationship Id="rId20" Type="http://schemas.openxmlformats.org/officeDocument/2006/relationships/image" Target="../media/image1071.png"/><Relationship Id="rId21" Type="http://schemas.openxmlformats.org/officeDocument/2006/relationships/image" Target="../media/image1072.png"/><Relationship Id="rId22" Type="http://schemas.openxmlformats.org/officeDocument/2006/relationships/image" Target="../media/image1073.png"/><Relationship Id="rId23" Type="http://schemas.openxmlformats.org/officeDocument/2006/relationships/image" Target="../media/image1074.png"/><Relationship Id="rId24" Type="http://schemas.openxmlformats.org/officeDocument/2006/relationships/image" Target="../media/image1075.png"/><Relationship Id="rId25" Type="http://schemas.openxmlformats.org/officeDocument/2006/relationships/image" Target="../media/image1076.png"/><Relationship Id="rId26" Type="http://schemas.openxmlformats.org/officeDocument/2006/relationships/image" Target="../media/image1077.png"/><Relationship Id="rId27" Type="http://schemas.openxmlformats.org/officeDocument/2006/relationships/image" Target="../media/image1078.png"/><Relationship Id="rId28" Type="http://schemas.openxmlformats.org/officeDocument/2006/relationships/image" Target="../media/image23.png"/><Relationship Id="rId29" Type="http://schemas.openxmlformats.org/officeDocument/2006/relationships/image" Target="../media/image1079.png"/><Relationship Id="rId30" Type="http://schemas.openxmlformats.org/officeDocument/2006/relationships/image" Target="../media/image1080.png"/><Relationship Id="rId31" Type="http://schemas.openxmlformats.org/officeDocument/2006/relationships/image" Target="../media/image1081.png"/><Relationship Id="rId32" Type="http://schemas.openxmlformats.org/officeDocument/2006/relationships/image" Target="../media/image1082.png"/><Relationship Id="rId33" Type="http://schemas.openxmlformats.org/officeDocument/2006/relationships/image" Target="../media/image1083.png"/><Relationship Id="rId34" Type="http://schemas.openxmlformats.org/officeDocument/2006/relationships/image" Target="../media/image1084.png"/><Relationship Id="rId35" Type="http://schemas.openxmlformats.org/officeDocument/2006/relationships/image" Target="../media/image1085.png"/><Relationship Id="rId36" Type="http://schemas.openxmlformats.org/officeDocument/2006/relationships/image" Target="../media/image1086.png"/><Relationship Id="rId37" Type="http://schemas.openxmlformats.org/officeDocument/2006/relationships/image" Target="../media/image1087.png"/><Relationship Id="rId38" Type="http://schemas.openxmlformats.org/officeDocument/2006/relationships/image" Target="../media/image1088.png"/><Relationship Id="rId39" Type="http://schemas.openxmlformats.org/officeDocument/2006/relationships/image" Target="../media/image1089.png"/><Relationship Id="rId40" Type="http://schemas.openxmlformats.org/officeDocument/2006/relationships/image" Target="../media/image1090.png"/><Relationship Id="rId41" Type="http://schemas.openxmlformats.org/officeDocument/2006/relationships/image" Target="../media/image1091.png"/><Relationship Id="rId42" Type="http://schemas.openxmlformats.org/officeDocument/2006/relationships/image" Target="../media/image1092.png"/><Relationship Id="rId43" Type="http://schemas.openxmlformats.org/officeDocument/2006/relationships/image" Target="../media/image1093.png"/><Relationship Id="rId44" Type="http://schemas.openxmlformats.org/officeDocument/2006/relationships/image" Target="../media/image1094.png"/><Relationship Id="rId45" Type="http://schemas.openxmlformats.org/officeDocument/2006/relationships/image" Target="../media/image1095.png"/><Relationship Id="rId46" Type="http://schemas.openxmlformats.org/officeDocument/2006/relationships/image" Target="../media/image1096.png"/><Relationship Id="rId47" Type="http://schemas.openxmlformats.org/officeDocument/2006/relationships/image" Target="../media/image1097.png"/><Relationship Id="rId48" Type="http://schemas.openxmlformats.org/officeDocument/2006/relationships/image" Target="../media/image1098.png"/><Relationship Id="rId49" Type="http://schemas.openxmlformats.org/officeDocument/2006/relationships/image" Target="../media/image1099.png"/><Relationship Id="rId50" Type="http://schemas.openxmlformats.org/officeDocument/2006/relationships/image" Target="../media/image1100.png"/><Relationship Id="rId51" Type="http://schemas.openxmlformats.org/officeDocument/2006/relationships/image" Target="../media/image1101.png"/><Relationship Id="rId52" Type="http://schemas.openxmlformats.org/officeDocument/2006/relationships/image" Target="../media/image1102.png"/><Relationship Id="rId53" Type="http://schemas.openxmlformats.org/officeDocument/2006/relationships/image" Target="../media/image1103.png"/><Relationship Id="rId54" Type="http://schemas.openxmlformats.org/officeDocument/2006/relationships/image" Target="../media/image1104.png"/><Relationship Id="rId55" Type="http://schemas.openxmlformats.org/officeDocument/2006/relationships/image" Target="../media/image1105.png"/><Relationship Id="rId56" Type="http://schemas.openxmlformats.org/officeDocument/2006/relationships/image" Target="../media/image1106.png"/><Relationship Id="rId57" Type="http://schemas.openxmlformats.org/officeDocument/2006/relationships/image" Target="../media/image1107.png"/><Relationship Id="rId58" Type="http://schemas.openxmlformats.org/officeDocument/2006/relationships/image" Target="../media/image1108.png"/><Relationship Id="rId59" Type="http://schemas.openxmlformats.org/officeDocument/2006/relationships/image" Target="../media/image1109.png"/><Relationship Id="rId60" Type="http://schemas.openxmlformats.org/officeDocument/2006/relationships/image" Target="../media/image1110.png"/><Relationship Id="rId61" Type="http://schemas.openxmlformats.org/officeDocument/2006/relationships/image" Target="../media/image1111.png"/><Relationship Id="rId62" Type="http://schemas.openxmlformats.org/officeDocument/2006/relationships/image" Target="../media/image1112.png"/><Relationship Id="rId63" Type="http://schemas.openxmlformats.org/officeDocument/2006/relationships/image" Target="../media/image1113.png"/><Relationship Id="rId64" Type="http://schemas.openxmlformats.org/officeDocument/2006/relationships/image" Target="../media/image1114.png"/><Relationship Id="rId65" Type="http://schemas.openxmlformats.org/officeDocument/2006/relationships/image" Target="../media/image1115.png"/><Relationship Id="rId66" Type="http://schemas.openxmlformats.org/officeDocument/2006/relationships/image" Target="../media/image11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Relationship Id="rId22" Type="http://schemas.openxmlformats.org/officeDocument/2006/relationships/image" Target="../media/image97.png"/><Relationship Id="rId23" Type="http://schemas.openxmlformats.org/officeDocument/2006/relationships/image" Target="../media/image98.png"/><Relationship Id="rId24" Type="http://schemas.openxmlformats.org/officeDocument/2006/relationships/image" Target="../media/image99.png"/><Relationship Id="rId25" Type="http://schemas.openxmlformats.org/officeDocument/2006/relationships/image" Target="../media/image100.png"/><Relationship Id="rId26" Type="http://schemas.openxmlformats.org/officeDocument/2006/relationships/image" Target="../media/image101.png"/><Relationship Id="rId27" Type="http://schemas.openxmlformats.org/officeDocument/2006/relationships/image" Target="../media/image102.png"/><Relationship Id="rId28" Type="http://schemas.openxmlformats.org/officeDocument/2006/relationships/image" Target="../media/image103.png"/><Relationship Id="rId29" Type="http://schemas.openxmlformats.org/officeDocument/2006/relationships/image" Target="../media/image104.png"/><Relationship Id="rId30" Type="http://schemas.openxmlformats.org/officeDocument/2006/relationships/image" Target="../media/image105.png"/><Relationship Id="rId31" Type="http://schemas.openxmlformats.org/officeDocument/2006/relationships/image" Target="../media/image106.png"/><Relationship Id="rId32" Type="http://schemas.openxmlformats.org/officeDocument/2006/relationships/image" Target="../media/image107.png"/><Relationship Id="rId33" Type="http://schemas.openxmlformats.org/officeDocument/2006/relationships/image" Target="../media/image108.png"/><Relationship Id="rId34" Type="http://schemas.openxmlformats.org/officeDocument/2006/relationships/image" Target="../media/image109.png"/><Relationship Id="rId35" Type="http://schemas.openxmlformats.org/officeDocument/2006/relationships/image" Target="../media/image110.png"/><Relationship Id="rId36" Type="http://schemas.openxmlformats.org/officeDocument/2006/relationships/image" Target="../media/image111.png"/><Relationship Id="rId37" Type="http://schemas.openxmlformats.org/officeDocument/2006/relationships/image" Target="../media/image112.png"/><Relationship Id="rId38" Type="http://schemas.openxmlformats.org/officeDocument/2006/relationships/image" Target="../media/image113.png"/><Relationship Id="rId39" Type="http://schemas.openxmlformats.org/officeDocument/2006/relationships/image" Target="../media/image114.png"/><Relationship Id="rId40" Type="http://schemas.openxmlformats.org/officeDocument/2006/relationships/image" Target="../media/image115.png"/><Relationship Id="rId41" Type="http://schemas.openxmlformats.org/officeDocument/2006/relationships/image" Target="../media/image116.png"/><Relationship Id="rId42" Type="http://schemas.openxmlformats.org/officeDocument/2006/relationships/image" Target="../media/image117.png"/><Relationship Id="rId43" Type="http://schemas.openxmlformats.org/officeDocument/2006/relationships/image" Target="../media/image118.png"/><Relationship Id="rId44" Type="http://schemas.openxmlformats.org/officeDocument/2006/relationships/image" Target="../media/image119.png"/><Relationship Id="rId45" Type="http://schemas.openxmlformats.org/officeDocument/2006/relationships/image" Target="../media/image120.png"/><Relationship Id="rId46" Type="http://schemas.openxmlformats.org/officeDocument/2006/relationships/image" Target="../media/image121.png"/><Relationship Id="rId47" Type="http://schemas.openxmlformats.org/officeDocument/2006/relationships/image" Target="../media/image122.png"/><Relationship Id="rId48" Type="http://schemas.openxmlformats.org/officeDocument/2006/relationships/image" Target="../media/image123.png"/><Relationship Id="rId49" Type="http://schemas.openxmlformats.org/officeDocument/2006/relationships/image" Target="../media/image124.png"/><Relationship Id="rId50" Type="http://schemas.openxmlformats.org/officeDocument/2006/relationships/image" Target="../media/image125.png"/><Relationship Id="rId51" Type="http://schemas.openxmlformats.org/officeDocument/2006/relationships/image" Target="../media/image126.png"/><Relationship Id="rId52" Type="http://schemas.openxmlformats.org/officeDocument/2006/relationships/image" Target="../media/image127.png"/><Relationship Id="rId53" Type="http://schemas.openxmlformats.org/officeDocument/2006/relationships/image" Target="../media/image128.png"/><Relationship Id="rId54" Type="http://schemas.openxmlformats.org/officeDocument/2006/relationships/image" Target="../media/image129.png"/><Relationship Id="rId55" Type="http://schemas.openxmlformats.org/officeDocument/2006/relationships/image" Target="../media/image130.png"/><Relationship Id="rId56" Type="http://schemas.openxmlformats.org/officeDocument/2006/relationships/image" Target="../media/image131.png"/><Relationship Id="rId57" Type="http://schemas.openxmlformats.org/officeDocument/2006/relationships/image" Target="../media/image132.png"/><Relationship Id="rId58" Type="http://schemas.openxmlformats.org/officeDocument/2006/relationships/image" Target="../media/image133.png"/><Relationship Id="rId59" Type="http://schemas.openxmlformats.org/officeDocument/2006/relationships/image" Target="../media/image134.png"/><Relationship Id="rId60" Type="http://schemas.openxmlformats.org/officeDocument/2006/relationships/image" Target="../media/image135.png"/><Relationship Id="rId61" Type="http://schemas.openxmlformats.org/officeDocument/2006/relationships/image" Target="../media/image136.png"/><Relationship Id="rId62" Type="http://schemas.openxmlformats.org/officeDocument/2006/relationships/image" Target="../media/image137.png"/><Relationship Id="rId63" Type="http://schemas.openxmlformats.org/officeDocument/2006/relationships/image" Target="../media/image138.png"/><Relationship Id="rId64" Type="http://schemas.openxmlformats.org/officeDocument/2006/relationships/image" Target="../media/image139.png"/><Relationship Id="rId65" Type="http://schemas.openxmlformats.org/officeDocument/2006/relationships/image" Target="../media/image140.png"/><Relationship Id="rId66" Type="http://schemas.openxmlformats.org/officeDocument/2006/relationships/image" Target="../media/image141.png"/><Relationship Id="rId67" Type="http://schemas.openxmlformats.org/officeDocument/2006/relationships/image" Target="../media/image142.png"/><Relationship Id="rId68" Type="http://schemas.openxmlformats.org/officeDocument/2006/relationships/image" Target="../media/image143.png"/><Relationship Id="rId69" Type="http://schemas.openxmlformats.org/officeDocument/2006/relationships/image" Target="../media/image144.png"/><Relationship Id="rId70" Type="http://schemas.openxmlformats.org/officeDocument/2006/relationships/image" Target="../media/image145.png"/><Relationship Id="rId71" Type="http://schemas.openxmlformats.org/officeDocument/2006/relationships/image" Target="../media/image146.png"/><Relationship Id="rId72" Type="http://schemas.openxmlformats.org/officeDocument/2006/relationships/image" Target="../media/image147.png"/><Relationship Id="rId73" Type="http://schemas.openxmlformats.org/officeDocument/2006/relationships/image" Target="../media/image148.png"/><Relationship Id="rId74" Type="http://schemas.openxmlformats.org/officeDocument/2006/relationships/image" Target="../media/image149.png"/><Relationship Id="rId75" Type="http://schemas.openxmlformats.org/officeDocument/2006/relationships/image" Target="../media/image150.png"/><Relationship Id="rId76" Type="http://schemas.openxmlformats.org/officeDocument/2006/relationships/image" Target="../media/image151.png"/><Relationship Id="rId77" Type="http://schemas.openxmlformats.org/officeDocument/2006/relationships/image" Target="../media/image152.png"/><Relationship Id="rId78" Type="http://schemas.openxmlformats.org/officeDocument/2006/relationships/image" Target="../media/image153.png"/><Relationship Id="rId79" Type="http://schemas.openxmlformats.org/officeDocument/2006/relationships/image" Target="../media/image154.png"/><Relationship Id="rId80" Type="http://schemas.openxmlformats.org/officeDocument/2006/relationships/image" Target="../media/image155.png"/><Relationship Id="rId81" Type="http://schemas.openxmlformats.org/officeDocument/2006/relationships/image" Target="../media/image156.png"/><Relationship Id="rId82" Type="http://schemas.openxmlformats.org/officeDocument/2006/relationships/image" Target="../media/image157.png"/><Relationship Id="rId83" Type="http://schemas.openxmlformats.org/officeDocument/2006/relationships/image" Target="../media/image158.png"/><Relationship Id="rId84" Type="http://schemas.openxmlformats.org/officeDocument/2006/relationships/image" Target="../media/image159.png"/><Relationship Id="rId85" Type="http://schemas.openxmlformats.org/officeDocument/2006/relationships/image" Target="../media/image160.png"/><Relationship Id="rId86" Type="http://schemas.openxmlformats.org/officeDocument/2006/relationships/image" Target="../media/image161.png"/><Relationship Id="rId87" Type="http://schemas.openxmlformats.org/officeDocument/2006/relationships/image" Target="../media/image162.png"/><Relationship Id="rId88" Type="http://schemas.openxmlformats.org/officeDocument/2006/relationships/image" Target="../media/image163.png"/><Relationship Id="rId89" Type="http://schemas.openxmlformats.org/officeDocument/2006/relationships/image" Target="../media/image164.png"/><Relationship Id="rId90" Type="http://schemas.openxmlformats.org/officeDocument/2006/relationships/image" Target="../media/image165.png"/><Relationship Id="rId91" Type="http://schemas.openxmlformats.org/officeDocument/2006/relationships/image" Target="../media/image166.png"/><Relationship Id="rId92" Type="http://schemas.openxmlformats.org/officeDocument/2006/relationships/image" Target="../media/image167.png"/><Relationship Id="rId93" Type="http://schemas.openxmlformats.org/officeDocument/2006/relationships/image" Target="../media/image168.png"/><Relationship Id="rId94" Type="http://schemas.openxmlformats.org/officeDocument/2006/relationships/image" Target="../media/image169.png"/><Relationship Id="rId95" Type="http://schemas.openxmlformats.org/officeDocument/2006/relationships/image" Target="../media/image170.png"/><Relationship Id="rId96" Type="http://schemas.openxmlformats.org/officeDocument/2006/relationships/image" Target="../media/image171.png"/><Relationship Id="rId97" Type="http://schemas.openxmlformats.org/officeDocument/2006/relationships/image" Target="../media/image17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pn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Relationship Id="rId26" Type="http://schemas.openxmlformats.org/officeDocument/2006/relationships/image" Target="../media/image197.png"/><Relationship Id="rId27" Type="http://schemas.openxmlformats.org/officeDocument/2006/relationships/image" Target="../media/image198.png"/><Relationship Id="rId28" Type="http://schemas.openxmlformats.org/officeDocument/2006/relationships/image" Target="../media/image199.png"/><Relationship Id="rId29" Type="http://schemas.openxmlformats.org/officeDocument/2006/relationships/image" Target="../media/image200.png"/><Relationship Id="rId30" Type="http://schemas.openxmlformats.org/officeDocument/2006/relationships/image" Target="../media/image201.png"/><Relationship Id="rId31" Type="http://schemas.openxmlformats.org/officeDocument/2006/relationships/image" Target="../media/image202.png"/><Relationship Id="rId32" Type="http://schemas.openxmlformats.org/officeDocument/2006/relationships/image" Target="../media/image203.png"/><Relationship Id="rId33" Type="http://schemas.openxmlformats.org/officeDocument/2006/relationships/image" Target="../media/image204.png"/><Relationship Id="rId34" Type="http://schemas.openxmlformats.org/officeDocument/2006/relationships/image" Target="../media/image205.png"/><Relationship Id="rId35" Type="http://schemas.openxmlformats.org/officeDocument/2006/relationships/image" Target="../media/image206.png"/><Relationship Id="rId36" Type="http://schemas.openxmlformats.org/officeDocument/2006/relationships/image" Target="../media/image207.png"/><Relationship Id="rId37" Type="http://schemas.openxmlformats.org/officeDocument/2006/relationships/image" Target="../media/image208.png"/><Relationship Id="rId38" Type="http://schemas.openxmlformats.org/officeDocument/2006/relationships/image" Target="../media/image20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218.png"/><Relationship Id="rId11" Type="http://schemas.openxmlformats.org/officeDocument/2006/relationships/image" Target="../media/image23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Relationship Id="rId24" Type="http://schemas.openxmlformats.org/officeDocument/2006/relationships/image" Target="../media/image231.png"/><Relationship Id="rId25" Type="http://schemas.openxmlformats.org/officeDocument/2006/relationships/image" Target="../media/image232.png"/><Relationship Id="rId26" Type="http://schemas.openxmlformats.org/officeDocument/2006/relationships/image" Target="../media/image233.png"/><Relationship Id="rId27" Type="http://schemas.openxmlformats.org/officeDocument/2006/relationships/image" Target="../media/image234.png"/><Relationship Id="rId28" Type="http://schemas.openxmlformats.org/officeDocument/2006/relationships/image" Target="../media/image235.png"/><Relationship Id="rId29" Type="http://schemas.openxmlformats.org/officeDocument/2006/relationships/image" Target="../media/image236.png"/><Relationship Id="rId30" Type="http://schemas.openxmlformats.org/officeDocument/2006/relationships/image" Target="../media/image237.png"/><Relationship Id="rId31" Type="http://schemas.openxmlformats.org/officeDocument/2006/relationships/image" Target="../media/image238.png"/><Relationship Id="rId32" Type="http://schemas.openxmlformats.org/officeDocument/2006/relationships/image" Target="../media/image239.png"/><Relationship Id="rId33" Type="http://schemas.openxmlformats.org/officeDocument/2006/relationships/image" Target="../media/image240.png"/><Relationship Id="rId34" Type="http://schemas.openxmlformats.org/officeDocument/2006/relationships/image" Target="../media/image241.png"/><Relationship Id="rId35" Type="http://schemas.openxmlformats.org/officeDocument/2006/relationships/image" Target="../media/image242.png"/><Relationship Id="rId36" Type="http://schemas.openxmlformats.org/officeDocument/2006/relationships/image" Target="../media/image243.png"/><Relationship Id="rId37" Type="http://schemas.openxmlformats.org/officeDocument/2006/relationships/image" Target="../media/image244.png"/><Relationship Id="rId38" Type="http://schemas.openxmlformats.org/officeDocument/2006/relationships/image" Target="../media/image245.png"/><Relationship Id="rId39" Type="http://schemas.openxmlformats.org/officeDocument/2006/relationships/image" Target="../media/image246.png"/><Relationship Id="rId40" Type="http://schemas.openxmlformats.org/officeDocument/2006/relationships/image" Target="../media/image247.png"/><Relationship Id="rId41" Type="http://schemas.openxmlformats.org/officeDocument/2006/relationships/image" Target="../media/image248.png"/><Relationship Id="rId42" Type="http://schemas.openxmlformats.org/officeDocument/2006/relationships/image" Target="../media/image249.png"/><Relationship Id="rId43" Type="http://schemas.openxmlformats.org/officeDocument/2006/relationships/image" Target="../media/image250.png"/><Relationship Id="rId44" Type="http://schemas.openxmlformats.org/officeDocument/2006/relationships/image" Target="../media/image251.png"/><Relationship Id="rId45" Type="http://schemas.openxmlformats.org/officeDocument/2006/relationships/image" Target="../media/image252.png"/><Relationship Id="rId46" Type="http://schemas.openxmlformats.org/officeDocument/2006/relationships/image" Target="../media/image253.png"/><Relationship Id="rId47" Type="http://schemas.openxmlformats.org/officeDocument/2006/relationships/image" Target="../media/image254.png"/><Relationship Id="rId48" Type="http://schemas.openxmlformats.org/officeDocument/2006/relationships/image" Target="../media/image255.png"/><Relationship Id="rId49" Type="http://schemas.openxmlformats.org/officeDocument/2006/relationships/image" Target="../media/image256.png"/><Relationship Id="rId50" Type="http://schemas.openxmlformats.org/officeDocument/2006/relationships/image" Target="../media/image257.png"/><Relationship Id="rId51" Type="http://schemas.openxmlformats.org/officeDocument/2006/relationships/image" Target="../media/image258.png"/><Relationship Id="rId52" Type="http://schemas.openxmlformats.org/officeDocument/2006/relationships/image" Target="../media/image259.png"/><Relationship Id="rId53" Type="http://schemas.openxmlformats.org/officeDocument/2006/relationships/image" Target="../media/image260.png"/><Relationship Id="rId54" Type="http://schemas.openxmlformats.org/officeDocument/2006/relationships/image" Target="../media/image261.png"/><Relationship Id="rId55" Type="http://schemas.openxmlformats.org/officeDocument/2006/relationships/image" Target="../media/image262.png"/><Relationship Id="rId56" Type="http://schemas.openxmlformats.org/officeDocument/2006/relationships/image" Target="../media/image263.png"/><Relationship Id="rId57" Type="http://schemas.openxmlformats.org/officeDocument/2006/relationships/image" Target="../media/image264.png"/><Relationship Id="rId58" Type="http://schemas.openxmlformats.org/officeDocument/2006/relationships/image" Target="../media/image265.png"/><Relationship Id="rId59" Type="http://schemas.openxmlformats.org/officeDocument/2006/relationships/image" Target="../media/image266.png"/><Relationship Id="rId60" Type="http://schemas.openxmlformats.org/officeDocument/2006/relationships/image" Target="../media/image267.png"/><Relationship Id="rId61" Type="http://schemas.openxmlformats.org/officeDocument/2006/relationships/image" Target="../media/image268.png"/><Relationship Id="rId62" Type="http://schemas.openxmlformats.org/officeDocument/2006/relationships/image" Target="../media/image269.png"/><Relationship Id="rId63" Type="http://schemas.openxmlformats.org/officeDocument/2006/relationships/image" Target="../media/image270.png"/><Relationship Id="rId64" Type="http://schemas.openxmlformats.org/officeDocument/2006/relationships/image" Target="../media/image271.png"/><Relationship Id="rId65" Type="http://schemas.openxmlformats.org/officeDocument/2006/relationships/image" Target="../media/image272.png"/><Relationship Id="rId66" Type="http://schemas.openxmlformats.org/officeDocument/2006/relationships/image" Target="../media/image273.png"/><Relationship Id="rId67" Type="http://schemas.openxmlformats.org/officeDocument/2006/relationships/image" Target="../media/image274.png"/><Relationship Id="rId68" Type="http://schemas.openxmlformats.org/officeDocument/2006/relationships/image" Target="../media/image275.png"/><Relationship Id="rId69" Type="http://schemas.openxmlformats.org/officeDocument/2006/relationships/image" Target="../media/image276.png"/><Relationship Id="rId70" Type="http://schemas.openxmlformats.org/officeDocument/2006/relationships/image" Target="../media/image277.png"/><Relationship Id="rId71" Type="http://schemas.openxmlformats.org/officeDocument/2006/relationships/image" Target="../media/image278.png"/><Relationship Id="rId72" Type="http://schemas.openxmlformats.org/officeDocument/2006/relationships/image" Target="../media/image279.png"/><Relationship Id="rId73" Type="http://schemas.openxmlformats.org/officeDocument/2006/relationships/image" Target="../media/image280.png"/><Relationship Id="rId74" Type="http://schemas.openxmlformats.org/officeDocument/2006/relationships/image" Target="../media/image281.png"/><Relationship Id="rId75" Type="http://schemas.openxmlformats.org/officeDocument/2006/relationships/image" Target="../media/image282.png"/><Relationship Id="rId76" Type="http://schemas.openxmlformats.org/officeDocument/2006/relationships/image" Target="../media/image283.png"/><Relationship Id="rId77" Type="http://schemas.openxmlformats.org/officeDocument/2006/relationships/image" Target="../media/image284.png"/><Relationship Id="rId78" Type="http://schemas.openxmlformats.org/officeDocument/2006/relationships/image" Target="../media/image285.png"/><Relationship Id="rId79" Type="http://schemas.openxmlformats.org/officeDocument/2006/relationships/image" Target="../media/image286.png"/><Relationship Id="rId80" Type="http://schemas.openxmlformats.org/officeDocument/2006/relationships/image" Target="../media/image287.png"/><Relationship Id="rId81" Type="http://schemas.openxmlformats.org/officeDocument/2006/relationships/image" Target="../media/image288.png"/><Relationship Id="rId82" Type="http://schemas.openxmlformats.org/officeDocument/2006/relationships/image" Target="../media/image289.png"/><Relationship Id="rId83" Type="http://schemas.openxmlformats.org/officeDocument/2006/relationships/image" Target="../media/image290.png"/><Relationship Id="rId84" Type="http://schemas.openxmlformats.org/officeDocument/2006/relationships/image" Target="../media/image291.png"/><Relationship Id="rId85" Type="http://schemas.openxmlformats.org/officeDocument/2006/relationships/image" Target="../media/image292.png"/><Relationship Id="rId86" Type="http://schemas.openxmlformats.org/officeDocument/2006/relationships/image" Target="../media/image293.png"/><Relationship Id="rId87" Type="http://schemas.openxmlformats.org/officeDocument/2006/relationships/image" Target="../media/image294.png"/><Relationship Id="rId88" Type="http://schemas.openxmlformats.org/officeDocument/2006/relationships/image" Target="../media/image295.png"/><Relationship Id="rId89" Type="http://schemas.openxmlformats.org/officeDocument/2006/relationships/image" Target="../media/image296.png"/><Relationship Id="rId90" Type="http://schemas.openxmlformats.org/officeDocument/2006/relationships/image" Target="../media/image297.png"/><Relationship Id="rId91" Type="http://schemas.openxmlformats.org/officeDocument/2006/relationships/image" Target="../media/image298.png"/><Relationship Id="rId92" Type="http://schemas.openxmlformats.org/officeDocument/2006/relationships/image" Target="../media/image299.png"/><Relationship Id="rId93" Type="http://schemas.openxmlformats.org/officeDocument/2006/relationships/image" Target="../media/image300.png"/><Relationship Id="rId94" Type="http://schemas.openxmlformats.org/officeDocument/2006/relationships/image" Target="../media/image301.png"/><Relationship Id="rId95" Type="http://schemas.openxmlformats.org/officeDocument/2006/relationships/image" Target="../media/image302.png"/><Relationship Id="rId96" Type="http://schemas.openxmlformats.org/officeDocument/2006/relationships/image" Target="../media/image303.png"/><Relationship Id="rId97" Type="http://schemas.openxmlformats.org/officeDocument/2006/relationships/image" Target="../media/image304.png"/><Relationship Id="rId98" Type="http://schemas.openxmlformats.org/officeDocument/2006/relationships/image" Target="../media/image305.png"/><Relationship Id="rId99" Type="http://schemas.openxmlformats.org/officeDocument/2006/relationships/image" Target="../media/image306.png"/><Relationship Id="rId100" Type="http://schemas.openxmlformats.org/officeDocument/2006/relationships/image" Target="../media/image307.png"/><Relationship Id="rId101" Type="http://schemas.openxmlformats.org/officeDocument/2006/relationships/image" Target="../media/image308.png"/><Relationship Id="rId102" Type="http://schemas.openxmlformats.org/officeDocument/2006/relationships/image" Target="../media/image309.png"/><Relationship Id="rId103" Type="http://schemas.openxmlformats.org/officeDocument/2006/relationships/image" Target="../media/image310.png"/><Relationship Id="rId104" Type="http://schemas.openxmlformats.org/officeDocument/2006/relationships/image" Target="../media/image311.png"/><Relationship Id="rId105" Type="http://schemas.openxmlformats.org/officeDocument/2006/relationships/image" Target="../media/image312.png"/><Relationship Id="rId106" Type="http://schemas.openxmlformats.org/officeDocument/2006/relationships/image" Target="../media/image313.png"/><Relationship Id="rId107" Type="http://schemas.openxmlformats.org/officeDocument/2006/relationships/image" Target="../media/image314.png"/><Relationship Id="rId108" Type="http://schemas.openxmlformats.org/officeDocument/2006/relationships/image" Target="../media/image315.png"/><Relationship Id="rId109" Type="http://schemas.openxmlformats.org/officeDocument/2006/relationships/image" Target="../media/image316.png"/><Relationship Id="rId110" Type="http://schemas.openxmlformats.org/officeDocument/2006/relationships/image" Target="../media/image3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8.png"/><Relationship Id="rId3" Type="http://schemas.openxmlformats.org/officeDocument/2006/relationships/image" Target="../media/image319.png"/><Relationship Id="rId4" Type="http://schemas.openxmlformats.org/officeDocument/2006/relationships/image" Target="../media/image320.png"/><Relationship Id="rId5" Type="http://schemas.openxmlformats.org/officeDocument/2006/relationships/image" Target="../media/image321.png"/><Relationship Id="rId6" Type="http://schemas.openxmlformats.org/officeDocument/2006/relationships/image" Target="../media/image32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Relationship Id="rId10" Type="http://schemas.openxmlformats.org/officeDocument/2006/relationships/image" Target="../media/image326.png"/><Relationship Id="rId11" Type="http://schemas.openxmlformats.org/officeDocument/2006/relationships/image" Target="../media/image327.png"/><Relationship Id="rId12" Type="http://schemas.openxmlformats.org/officeDocument/2006/relationships/image" Target="../media/image328.png"/><Relationship Id="rId13" Type="http://schemas.openxmlformats.org/officeDocument/2006/relationships/image" Target="../media/image329.png"/><Relationship Id="rId14" Type="http://schemas.openxmlformats.org/officeDocument/2006/relationships/image" Target="../media/image330.png"/><Relationship Id="rId15" Type="http://schemas.openxmlformats.org/officeDocument/2006/relationships/image" Target="../media/image331.png"/><Relationship Id="rId16" Type="http://schemas.openxmlformats.org/officeDocument/2006/relationships/image" Target="../media/image332.png"/><Relationship Id="rId17" Type="http://schemas.openxmlformats.org/officeDocument/2006/relationships/image" Target="../media/image333.png"/><Relationship Id="rId18" Type="http://schemas.openxmlformats.org/officeDocument/2006/relationships/image" Target="../media/image334.png"/><Relationship Id="rId19" Type="http://schemas.openxmlformats.org/officeDocument/2006/relationships/image" Target="../media/image335.png"/><Relationship Id="rId20" Type="http://schemas.openxmlformats.org/officeDocument/2006/relationships/image" Target="../media/image336.png"/><Relationship Id="rId21" Type="http://schemas.openxmlformats.org/officeDocument/2006/relationships/image" Target="../media/image337.png"/><Relationship Id="rId22" Type="http://schemas.openxmlformats.org/officeDocument/2006/relationships/image" Target="../media/image338.png"/><Relationship Id="rId23" Type="http://schemas.openxmlformats.org/officeDocument/2006/relationships/image" Target="../media/image339.png"/><Relationship Id="rId24" Type="http://schemas.openxmlformats.org/officeDocument/2006/relationships/image" Target="../media/image340.png"/><Relationship Id="rId25" Type="http://schemas.openxmlformats.org/officeDocument/2006/relationships/image" Target="../media/image341.png"/><Relationship Id="rId26" Type="http://schemas.openxmlformats.org/officeDocument/2006/relationships/image" Target="../media/image342.png"/><Relationship Id="rId27" Type="http://schemas.openxmlformats.org/officeDocument/2006/relationships/image" Target="../media/image343.png"/><Relationship Id="rId28" Type="http://schemas.openxmlformats.org/officeDocument/2006/relationships/image" Target="../media/image344.png"/><Relationship Id="rId29" Type="http://schemas.openxmlformats.org/officeDocument/2006/relationships/image" Target="../media/image345.png"/><Relationship Id="rId30" Type="http://schemas.openxmlformats.org/officeDocument/2006/relationships/image" Target="../media/image346.png"/><Relationship Id="rId31" Type="http://schemas.openxmlformats.org/officeDocument/2006/relationships/image" Target="../media/image347.png"/><Relationship Id="rId32" Type="http://schemas.openxmlformats.org/officeDocument/2006/relationships/image" Target="../media/image348.png"/><Relationship Id="rId33" Type="http://schemas.openxmlformats.org/officeDocument/2006/relationships/image" Target="../media/image349.png"/><Relationship Id="rId34" Type="http://schemas.openxmlformats.org/officeDocument/2006/relationships/image" Target="../media/image350.png"/><Relationship Id="rId35" Type="http://schemas.openxmlformats.org/officeDocument/2006/relationships/image" Target="../media/image351.png"/><Relationship Id="rId36" Type="http://schemas.openxmlformats.org/officeDocument/2006/relationships/image" Target="../media/image352.png"/><Relationship Id="rId37" Type="http://schemas.openxmlformats.org/officeDocument/2006/relationships/image" Target="../media/image353.png"/><Relationship Id="rId38" Type="http://schemas.openxmlformats.org/officeDocument/2006/relationships/image" Target="../media/image354.png"/><Relationship Id="rId39" Type="http://schemas.openxmlformats.org/officeDocument/2006/relationships/image" Target="../media/image355.png"/><Relationship Id="rId40" Type="http://schemas.openxmlformats.org/officeDocument/2006/relationships/image" Target="../media/image356.png"/><Relationship Id="rId41" Type="http://schemas.openxmlformats.org/officeDocument/2006/relationships/image" Target="../media/image357.png"/><Relationship Id="rId42" Type="http://schemas.openxmlformats.org/officeDocument/2006/relationships/image" Target="../media/image358.png"/><Relationship Id="rId43" Type="http://schemas.openxmlformats.org/officeDocument/2006/relationships/image" Target="../media/image359.png"/><Relationship Id="rId44" Type="http://schemas.openxmlformats.org/officeDocument/2006/relationships/image" Target="../media/image360.png"/><Relationship Id="rId45" Type="http://schemas.openxmlformats.org/officeDocument/2006/relationships/image" Target="../media/image361.png"/><Relationship Id="rId46" Type="http://schemas.openxmlformats.org/officeDocument/2006/relationships/image" Target="../media/image362.png"/><Relationship Id="rId47" Type="http://schemas.openxmlformats.org/officeDocument/2006/relationships/image" Target="../media/image363.png"/><Relationship Id="rId48" Type="http://schemas.openxmlformats.org/officeDocument/2006/relationships/image" Target="../media/image364.png"/><Relationship Id="rId49" Type="http://schemas.openxmlformats.org/officeDocument/2006/relationships/image" Target="../media/image365.png"/><Relationship Id="rId50" Type="http://schemas.openxmlformats.org/officeDocument/2006/relationships/image" Target="../media/image36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7.png"/><Relationship Id="rId3" Type="http://schemas.openxmlformats.org/officeDocument/2006/relationships/image" Target="../media/image368.png"/><Relationship Id="rId4" Type="http://schemas.openxmlformats.org/officeDocument/2006/relationships/image" Target="../media/image369.png"/><Relationship Id="rId5" Type="http://schemas.openxmlformats.org/officeDocument/2006/relationships/image" Target="../media/image370.png"/><Relationship Id="rId6" Type="http://schemas.openxmlformats.org/officeDocument/2006/relationships/image" Target="../media/image371.png"/><Relationship Id="rId7" Type="http://schemas.openxmlformats.org/officeDocument/2006/relationships/image" Target="../media/image372.png"/><Relationship Id="rId8" Type="http://schemas.openxmlformats.org/officeDocument/2006/relationships/image" Target="../media/image373.png"/><Relationship Id="rId9" Type="http://schemas.openxmlformats.org/officeDocument/2006/relationships/image" Target="../media/image374.png"/><Relationship Id="rId10" Type="http://schemas.openxmlformats.org/officeDocument/2006/relationships/image" Target="../media/image375.png"/><Relationship Id="rId11" Type="http://schemas.openxmlformats.org/officeDocument/2006/relationships/image" Target="../media/image376.png"/><Relationship Id="rId12" Type="http://schemas.openxmlformats.org/officeDocument/2006/relationships/image" Target="../media/image377.png"/><Relationship Id="rId13" Type="http://schemas.openxmlformats.org/officeDocument/2006/relationships/image" Target="../media/image378.png"/><Relationship Id="rId14" Type="http://schemas.openxmlformats.org/officeDocument/2006/relationships/image" Target="../media/image379.png"/><Relationship Id="rId15" Type="http://schemas.openxmlformats.org/officeDocument/2006/relationships/image" Target="../media/image380.png"/><Relationship Id="rId16" Type="http://schemas.openxmlformats.org/officeDocument/2006/relationships/image" Target="../media/image381.png"/><Relationship Id="rId17" Type="http://schemas.openxmlformats.org/officeDocument/2006/relationships/image" Target="../media/image382.png"/><Relationship Id="rId18" Type="http://schemas.openxmlformats.org/officeDocument/2006/relationships/image" Target="../media/image383.png"/><Relationship Id="rId19" Type="http://schemas.openxmlformats.org/officeDocument/2006/relationships/image" Target="../media/image384.png"/><Relationship Id="rId20" Type="http://schemas.openxmlformats.org/officeDocument/2006/relationships/image" Target="../media/image385.png"/><Relationship Id="rId21" Type="http://schemas.openxmlformats.org/officeDocument/2006/relationships/image" Target="../media/image386.png"/><Relationship Id="rId22" Type="http://schemas.openxmlformats.org/officeDocument/2006/relationships/image" Target="../media/image387.png"/><Relationship Id="rId23" Type="http://schemas.openxmlformats.org/officeDocument/2006/relationships/image" Target="../media/image388.png"/><Relationship Id="rId24" Type="http://schemas.openxmlformats.org/officeDocument/2006/relationships/image" Target="../media/image389.png"/><Relationship Id="rId25" Type="http://schemas.openxmlformats.org/officeDocument/2006/relationships/image" Target="../media/image390.png"/><Relationship Id="rId26" Type="http://schemas.openxmlformats.org/officeDocument/2006/relationships/image" Target="../media/image391.png"/><Relationship Id="rId27" Type="http://schemas.openxmlformats.org/officeDocument/2006/relationships/image" Target="../media/image392.png"/><Relationship Id="rId28" Type="http://schemas.openxmlformats.org/officeDocument/2006/relationships/image" Target="../media/image393.png"/><Relationship Id="rId29" Type="http://schemas.openxmlformats.org/officeDocument/2006/relationships/image" Target="../media/image394.png"/><Relationship Id="rId30" Type="http://schemas.openxmlformats.org/officeDocument/2006/relationships/image" Target="../media/image395.png"/><Relationship Id="rId31" Type="http://schemas.openxmlformats.org/officeDocument/2006/relationships/image" Target="../media/image396.png"/><Relationship Id="rId32" Type="http://schemas.openxmlformats.org/officeDocument/2006/relationships/image" Target="../media/image397.png"/><Relationship Id="rId33" Type="http://schemas.openxmlformats.org/officeDocument/2006/relationships/image" Target="../media/image398.png"/><Relationship Id="rId34" Type="http://schemas.openxmlformats.org/officeDocument/2006/relationships/image" Target="../media/image399.png"/><Relationship Id="rId35" Type="http://schemas.openxmlformats.org/officeDocument/2006/relationships/image" Target="../media/image400.png"/><Relationship Id="rId36" Type="http://schemas.openxmlformats.org/officeDocument/2006/relationships/image" Target="../media/image401.png"/><Relationship Id="rId37" Type="http://schemas.openxmlformats.org/officeDocument/2006/relationships/image" Target="../media/image402.png"/><Relationship Id="rId38" Type="http://schemas.openxmlformats.org/officeDocument/2006/relationships/image" Target="../media/image403.png"/><Relationship Id="rId39" Type="http://schemas.openxmlformats.org/officeDocument/2006/relationships/image" Target="../media/image404.png"/><Relationship Id="rId40" Type="http://schemas.openxmlformats.org/officeDocument/2006/relationships/image" Target="../media/image405.png"/><Relationship Id="rId41" Type="http://schemas.openxmlformats.org/officeDocument/2006/relationships/image" Target="../media/image406.png"/><Relationship Id="rId42" Type="http://schemas.openxmlformats.org/officeDocument/2006/relationships/image" Target="../media/image407.png"/><Relationship Id="rId43" Type="http://schemas.openxmlformats.org/officeDocument/2006/relationships/image" Target="../media/image408.png"/><Relationship Id="rId44" Type="http://schemas.openxmlformats.org/officeDocument/2006/relationships/image" Target="../media/image409.png"/><Relationship Id="rId45" Type="http://schemas.openxmlformats.org/officeDocument/2006/relationships/image" Target="../media/image410.png"/><Relationship Id="rId46" Type="http://schemas.openxmlformats.org/officeDocument/2006/relationships/image" Target="../media/image411.png"/><Relationship Id="rId47" Type="http://schemas.openxmlformats.org/officeDocument/2006/relationships/image" Target="../media/image412.png"/><Relationship Id="rId48" Type="http://schemas.openxmlformats.org/officeDocument/2006/relationships/image" Target="../media/image413.png"/><Relationship Id="rId49" Type="http://schemas.openxmlformats.org/officeDocument/2006/relationships/image" Target="../media/image414.png"/><Relationship Id="rId50" Type="http://schemas.openxmlformats.org/officeDocument/2006/relationships/image" Target="../media/image415.png"/><Relationship Id="rId51" Type="http://schemas.openxmlformats.org/officeDocument/2006/relationships/image" Target="../media/image416.png"/><Relationship Id="rId52" Type="http://schemas.openxmlformats.org/officeDocument/2006/relationships/image" Target="../media/image417.png"/><Relationship Id="rId53" Type="http://schemas.openxmlformats.org/officeDocument/2006/relationships/image" Target="../media/image418.png"/><Relationship Id="rId54" Type="http://schemas.openxmlformats.org/officeDocument/2006/relationships/image" Target="../media/image419.png"/><Relationship Id="rId55" Type="http://schemas.openxmlformats.org/officeDocument/2006/relationships/image" Target="../media/image420.png"/><Relationship Id="rId56" Type="http://schemas.openxmlformats.org/officeDocument/2006/relationships/image" Target="../media/image421.png"/><Relationship Id="rId57" Type="http://schemas.openxmlformats.org/officeDocument/2006/relationships/image" Target="../media/image422.png"/><Relationship Id="rId58" Type="http://schemas.openxmlformats.org/officeDocument/2006/relationships/image" Target="../media/image423.png"/><Relationship Id="rId59" Type="http://schemas.openxmlformats.org/officeDocument/2006/relationships/image" Target="../media/image424.png"/><Relationship Id="rId60" Type="http://schemas.openxmlformats.org/officeDocument/2006/relationships/image" Target="../media/image425.png"/><Relationship Id="rId61" Type="http://schemas.openxmlformats.org/officeDocument/2006/relationships/image" Target="../media/image426.png"/><Relationship Id="rId62" Type="http://schemas.openxmlformats.org/officeDocument/2006/relationships/image" Target="../media/image427.png"/><Relationship Id="rId63" Type="http://schemas.openxmlformats.org/officeDocument/2006/relationships/image" Target="../media/image428.png"/><Relationship Id="rId64" Type="http://schemas.openxmlformats.org/officeDocument/2006/relationships/image" Target="../media/image429.png"/><Relationship Id="rId65" Type="http://schemas.openxmlformats.org/officeDocument/2006/relationships/image" Target="../media/image430.png"/><Relationship Id="rId66" Type="http://schemas.openxmlformats.org/officeDocument/2006/relationships/image" Target="../media/image431.png"/><Relationship Id="rId67" Type="http://schemas.openxmlformats.org/officeDocument/2006/relationships/image" Target="../media/image432.png"/><Relationship Id="rId68" Type="http://schemas.openxmlformats.org/officeDocument/2006/relationships/image" Target="../media/image433.png"/><Relationship Id="rId69" Type="http://schemas.openxmlformats.org/officeDocument/2006/relationships/image" Target="../media/image434.png"/><Relationship Id="rId70" Type="http://schemas.openxmlformats.org/officeDocument/2006/relationships/image" Target="../media/image43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6.png"/><Relationship Id="rId3" Type="http://schemas.openxmlformats.org/officeDocument/2006/relationships/image" Target="../media/image437.png"/><Relationship Id="rId4" Type="http://schemas.openxmlformats.org/officeDocument/2006/relationships/image" Target="../media/image438.png"/><Relationship Id="rId5" Type="http://schemas.openxmlformats.org/officeDocument/2006/relationships/image" Target="../media/image439.png"/><Relationship Id="rId6" Type="http://schemas.openxmlformats.org/officeDocument/2006/relationships/image" Target="../media/image440.png"/><Relationship Id="rId7" Type="http://schemas.openxmlformats.org/officeDocument/2006/relationships/image" Target="../media/image441.png"/><Relationship Id="rId8" Type="http://schemas.openxmlformats.org/officeDocument/2006/relationships/image" Target="../media/image442.png"/><Relationship Id="rId9" Type="http://schemas.openxmlformats.org/officeDocument/2006/relationships/image" Target="../media/image443.png"/><Relationship Id="rId10" Type="http://schemas.openxmlformats.org/officeDocument/2006/relationships/image" Target="../media/image444.png"/><Relationship Id="rId11" Type="http://schemas.openxmlformats.org/officeDocument/2006/relationships/image" Target="../media/image445.png"/><Relationship Id="rId12" Type="http://schemas.openxmlformats.org/officeDocument/2006/relationships/image" Target="../media/image446.png"/><Relationship Id="rId13" Type="http://schemas.openxmlformats.org/officeDocument/2006/relationships/image" Target="../media/image447.png"/><Relationship Id="rId14" Type="http://schemas.openxmlformats.org/officeDocument/2006/relationships/image" Target="../media/image448.png"/><Relationship Id="rId15" Type="http://schemas.openxmlformats.org/officeDocument/2006/relationships/image" Target="../media/image449.png"/><Relationship Id="rId16" Type="http://schemas.openxmlformats.org/officeDocument/2006/relationships/image" Target="../media/image450.png"/><Relationship Id="rId17" Type="http://schemas.openxmlformats.org/officeDocument/2006/relationships/image" Target="../media/image451.png"/><Relationship Id="rId18" Type="http://schemas.openxmlformats.org/officeDocument/2006/relationships/image" Target="../media/image452.png"/><Relationship Id="rId19" Type="http://schemas.openxmlformats.org/officeDocument/2006/relationships/image" Target="../media/image23.png"/><Relationship Id="rId20" Type="http://schemas.openxmlformats.org/officeDocument/2006/relationships/image" Target="../media/image453.png"/><Relationship Id="rId21" Type="http://schemas.openxmlformats.org/officeDocument/2006/relationships/image" Target="../media/image454.png"/><Relationship Id="rId22" Type="http://schemas.openxmlformats.org/officeDocument/2006/relationships/image" Target="../media/image455.png"/><Relationship Id="rId23" Type="http://schemas.openxmlformats.org/officeDocument/2006/relationships/image" Target="../media/image456.png"/><Relationship Id="rId24" Type="http://schemas.openxmlformats.org/officeDocument/2006/relationships/image" Target="../media/image457.png"/><Relationship Id="rId25" Type="http://schemas.openxmlformats.org/officeDocument/2006/relationships/image" Target="../media/image458.png"/><Relationship Id="rId26" Type="http://schemas.openxmlformats.org/officeDocument/2006/relationships/image" Target="../media/image459.png"/><Relationship Id="rId27" Type="http://schemas.openxmlformats.org/officeDocument/2006/relationships/image" Target="../media/image460.png"/><Relationship Id="rId28" Type="http://schemas.openxmlformats.org/officeDocument/2006/relationships/image" Target="../media/image461.png"/><Relationship Id="rId29" Type="http://schemas.openxmlformats.org/officeDocument/2006/relationships/image" Target="../media/image462.png"/><Relationship Id="rId30" Type="http://schemas.openxmlformats.org/officeDocument/2006/relationships/image" Target="../media/image463.png"/><Relationship Id="rId31" Type="http://schemas.openxmlformats.org/officeDocument/2006/relationships/image" Target="../media/image464.png"/><Relationship Id="rId32" Type="http://schemas.openxmlformats.org/officeDocument/2006/relationships/image" Target="../media/image465.png"/><Relationship Id="rId33" Type="http://schemas.openxmlformats.org/officeDocument/2006/relationships/image" Target="../media/image466.png"/><Relationship Id="rId34" Type="http://schemas.openxmlformats.org/officeDocument/2006/relationships/image" Target="../media/image467.png"/><Relationship Id="rId35" Type="http://schemas.openxmlformats.org/officeDocument/2006/relationships/image" Target="../media/image468.png"/><Relationship Id="rId36" Type="http://schemas.openxmlformats.org/officeDocument/2006/relationships/image" Target="../media/image469.png"/><Relationship Id="rId37" Type="http://schemas.openxmlformats.org/officeDocument/2006/relationships/image" Target="../media/image470.png"/><Relationship Id="rId38" Type="http://schemas.openxmlformats.org/officeDocument/2006/relationships/image" Target="../media/image471.png"/><Relationship Id="rId39" Type="http://schemas.openxmlformats.org/officeDocument/2006/relationships/image" Target="../media/image472.png"/><Relationship Id="rId40" Type="http://schemas.openxmlformats.org/officeDocument/2006/relationships/image" Target="../media/image473.png"/><Relationship Id="rId41" Type="http://schemas.openxmlformats.org/officeDocument/2006/relationships/image" Target="../media/image474.png"/><Relationship Id="rId42" Type="http://schemas.openxmlformats.org/officeDocument/2006/relationships/image" Target="../media/image475.png"/><Relationship Id="rId43" Type="http://schemas.openxmlformats.org/officeDocument/2006/relationships/image" Target="../media/image476.png"/><Relationship Id="rId44" Type="http://schemas.openxmlformats.org/officeDocument/2006/relationships/image" Target="../media/image477.png"/><Relationship Id="rId45" Type="http://schemas.openxmlformats.org/officeDocument/2006/relationships/image" Target="../media/image478.png"/><Relationship Id="rId46" Type="http://schemas.openxmlformats.org/officeDocument/2006/relationships/image" Target="../media/image479.png"/><Relationship Id="rId47" Type="http://schemas.openxmlformats.org/officeDocument/2006/relationships/image" Target="../media/image480.png"/><Relationship Id="rId48" Type="http://schemas.openxmlformats.org/officeDocument/2006/relationships/image" Target="../media/image481.png"/><Relationship Id="rId49" Type="http://schemas.openxmlformats.org/officeDocument/2006/relationships/image" Target="../media/image482.png"/><Relationship Id="rId50" Type="http://schemas.openxmlformats.org/officeDocument/2006/relationships/image" Target="../media/image483.png"/><Relationship Id="rId51" Type="http://schemas.openxmlformats.org/officeDocument/2006/relationships/image" Target="../media/image484.png"/><Relationship Id="rId52" Type="http://schemas.openxmlformats.org/officeDocument/2006/relationships/image" Target="../media/image485.png"/><Relationship Id="rId53" Type="http://schemas.openxmlformats.org/officeDocument/2006/relationships/image" Target="../media/image486.png"/><Relationship Id="rId54" Type="http://schemas.openxmlformats.org/officeDocument/2006/relationships/image" Target="../media/image487.png"/><Relationship Id="rId55" Type="http://schemas.openxmlformats.org/officeDocument/2006/relationships/image" Target="../media/image488.png"/><Relationship Id="rId56" Type="http://schemas.openxmlformats.org/officeDocument/2006/relationships/image" Target="../media/image489.png"/><Relationship Id="rId57" Type="http://schemas.openxmlformats.org/officeDocument/2006/relationships/image" Target="../media/image490.png"/><Relationship Id="rId58" Type="http://schemas.openxmlformats.org/officeDocument/2006/relationships/image" Target="../media/image491.png"/><Relationship Id="rId59" Type="http://schemas.openxmlformats.org/officeDocument/2006/relationships/image" Target="../media/image492.png"/><Relationship Id="rId60" Type="http://schemas.openxmlformats.org/officeDocument/2006/relationships/image" Target="../media/image493.png"/><Relationship Id="rId61" Type="http://schemas.openxmlformats.org/officeDocument/2006/relationships/image" Target="../media/image494.png"/><Relationship Id="rId62" Type="http://schemas.openxmlformats.org/officeDocument/2006/relationships/image" Target="../media/image495.png"/><Relationship Id="rId63" Type="http://schemas.openxmlformats.org/officeDocument/2006/relationships/image" Target="../media/image496.png"/><Relationship Id="rId64" Type="http://schemas.openxmlformats.org/officeDocument/2006/relationships/image" Target="../media/image497.png"/><Relationship Id="rId65" Type="http://schemas.openxmlformats.org/officeDocument/2006/relationships/image" Target="../media/image498.png"/><Relationship Id="rId66" Type="http://schemas.openxmlformats.org/officeDocument/2006/relationships/image" Target="../media/image499.png"/><Relationship Id="rId67" Type="http://schemas.openxmlformats.org/officeDocument/2006/relationships/image" Target="../media/image500.png"/><Relationship Id="rId68" Type="http://schemas.openxmlformats.org/officeDocument/2006/relationships/image" Target="../media/image501.png"/><Relationship Id="rId69" Type="http://schemas.openxmlformats.org/officeDocument/2006/relationships/image" Target="../media/image502.png"/><Relationship Id="rId70" Type="http://schemas.openxmlformats.org/officeDocument/2006/relationships/image" Target="../media/image503.png"/><Relationship Id="rId71" Type="http://schemas.openxmlformats.org/officeDocument/2006/relationships/image" Target="../media/image504.png"/><Relationship Id="rId72" Type="http://schemas.openxmlformats.org/officeDocument/2006/relationships/image" Target="../media/image505.png"/><Relationship Id="rId73" Type="http://schemas.openxmlformats.org/officeDocument/2006/relationships/image" Target="../media/image506.png"/><Relationship Id="rId74" Type="http://schemas.openxmlformats.org/officeDocument/2006/relationships/image" Target="../media/image507.png"/><Relationship Id="rId75" Type="http://schemas.openxmlformats.org/officeDocument/2006/relationships/image" Target="../media/image508.png"/><Relationship Id="rId76" Type="http://schemas.openxmlformats.org/officeDocument/2006/relationships/image" Target="../media/image509.png"/><Relationship Id="rId77" Type="http://schemas.openxmlformats.org/officeDocument/2006/relationships/image" Target="../media/image510.png"/><Relationship Id="rId78" Type="http://schemas.openxmlformats.org/officeDocument/2006/relationships/image" Target="../media/image511.png"/><Relationship Id="rId79" Type="http://schemas.openxmlformats.org/officeDocument/2006/relationships/image" Target="../media/image512.png"/><Relationship Id="rId80" Type="http://schemas.openxmlformats.org/officeDocument/2006/relationships/image" Target="../media/image513.png"/><Relationship Id="rId81" Type="http://schemas.openxmlformats.org/officeDocument/2006/relationships/image" Target="../media/image514.png"/><Relationship Id="rId82" Type="http://schemas.openxmlformats.org/officeDocument/2006/relationships/image" Target="../media/image515.png"/><Relationship Id="rId83" Type="http://schemas.openxmlformats.org/officeDocument/2006/relationships/image" Target="../media/image516.png"/><Relationship Id="rId84" Type="http://schemas.openxmlformats.org/officeDocument/2006/relationships/image" Target="../media/image517.png"/><Relationship Id="rId85" Type="http://schemas.openxmlformats.org/officeDocument/2006/relationships/image" Target="../media/image518.png"/><Relationship Id="rId86" Type="http://schemas.openxmlformats.org/officeDocument/2006/relationships/image" Target="../media/image5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0.png"/><Relationship Id="rId3" Type="http://schemas.openxmlformats.org/officeDocument/2006/relationships/image" Target="../media/image521.png"/><Relationship Id="rId4" Type="http://schemas.openxmlformats.org/officeDocument/2006/relationships/image" Target="../media/image522.png"/><Relationship Id="rId5" Type="http://schemas.openxmlformats.org/officeDocument/2006/relationships/image" Target="../media/image523.png"/><Relationship Id="rId6" Type="http://schemas.openxmlformats.org/officeDocument/2006/relationships/image" Target="../media/image524.png"/><Relationship Id="rId7" Type="http://schemas.openxmlformats.org/officeDocument/2006/relationships/image" Target="../media/image525.png"/><Relationship Id="rId8" Type="http://schemas.openxmlformats.org/officeDocument/2006/relationships/image" Target="../media/image526.png"/><Relationship Id="rId9" Type="http://schemas.openxmlformats.org/officeDocument/2006/relationships/image" Target="../media/image527.png"/><Relationship Id="rId10" Type="http://schemas.openxmlformats.org/officeDocument/2006/relationships/image" Target="../media/image528.png"/><Relationship Id="rId11" Type="http://schemas.openxmlformats.org/officeDocument/2006/relationships/image" Target="../media/image529.png"/><Relationship Id="rId12" Type="http://schemas.openxmlformats.org/officeDocument/2006/relationships/image" Target="../media/image530.png"/><Relationship Id="rId13" Type="http://schemas.openxmlformats.org/officeDocument/2006/relationships/image" Target="../media/image531.png"/><Relationship Id="rId14" Type="http://schemas.openxmlformats.org/officeDocument/2006/relationships/image" Target="../media/image532.png"/><Relationship Id="rId15" Type="http://schemas.openxmlformats.org/officeDocument/2006/relationships/image" Target="../media/image533.png"/><Relationship Id="rId16" Type="http://schemas.openxmlformats.org/officeDocument/2006/relationships/image" Target="../media/image534.png"/><Relationship Id="rId17" Type="http://schemas.openxmlformats.org/officeDocument/2006/relationships/image" Target="../media/image535.png"/><Relationship Id="rId18" Type="http://schemas.openxmlformats.org/officeDocument/2006/relationships/image" Target="../media/image536.png"/><Relationship Id="rId19" Type="http://schemas.openxmlformats.org/officeDocument/2006/relationships/image" Target="../media/image537.png"/><Relationship Id="rId20" Type="http://schemas.openxmlformats.org/officeDocument/2006/relationships/image" Target="../media/image538.png"/><Relationship Id="rId21" Type="http://schemas.openxmlformats.org/officeDocument/2006/relationships/image" Target="../media/image539.png"/><Relationship Id="rId22" Type="http://schemas.openxmlformats.org/officeDocument/2006/relationships/image" Target="../media/image23.png"/><Relationship Id="rId23" Type="http://schemas.openxmlformats.org/officeDocument/2006/relationships/image" Target="../media/image540.png"/><Relationship Id="rId24" Type="http://schemas.openxmlformats.org/officeDocument/2006/relationships/image" Target="../media/image541.png"/><Relationship Id="rId25" Type="http://schemas.openxmlformats.org/officeDocument/2006/relationships/image" Target="../media/image542.png"/><Relationship Id="rId26" Type="http://schemas.openxmlformats.org/officeDocument/2006/relationships/image" Target="../media/image543.png"/><Relationship Id="rId27" Type="http://schemas.openxmlformats.org/officeDocument/2006/relationships/image" Target="../media/image544.png"/><Relationship Id="rId28" Type="http://schemas.openxmlformats.org/officeDocument/2006/relationships/image" Target="../media/image545.png"/><Relationship Id="rId29" Type="http://schemas.openxmlformats.org/officeDocument/2006/relationships/image" Target="../media/image546.png"/><Relationship Id="rId30" Type="http://schemas.openxmlformats.org/officeDocument/2006/relationships/image" Target="../media/image547.png"/><Relationship Id="rId31" Type="http://schemas.openxmlformats.org/officeDocument/2006/relationships/image" Target="../media/image548.png"/><Relationship Id="rId32" Type="http://schemas.openxmlformats.org/officeDocument/2006/relationships/image" Target="../media/image549.png"/><Relationship Id="rId33" Type="http://schemas.openxmlformats.org/officeDocument/2006/relationships/image" Target="../media/image550.png"/><Relationship Id="rId34" Type="http://schemas.openxmlformats.org/officeDocument/2006/relationships/image" Target="../media/image551.png"/><Relationship Id="rId35" Type="http://schemas.openxmlformats.org/officeDocument/2006/relationships/image" Target="../media/image552.png"/><Relationship Id="rId36" Type="http://schemas.openxmlformats.org/officeDocument/2006/relationships/image" Target="../media/image553.png"/><Relationship Id="rId37" Type="http://schemas.openxmlformats.org/officeDocument/2006/relationships/image" Target="../media/image554.png"/><Relationship Id="rId38" Type="http://schemas.openxmlformats.org/officeDocument/2006/relationships/image" Target="../media/image555.png"/><Relationship Id="rId39" Type="http://schemas.openxmlformats.org/officeDocument/2006/relationships/image" Target="../media/image556.png"/><Relationship Id="rId40" Type="http://schemas.openxmlformats.org/officeDocument/2006/relationships/image" Target="../media/image557.png"/><Relationship Id="rId41" Type="http://schemas.openxmlformats.org/officeDocument/2006/relationships/image" Target="../media/image558.png"/><Relationship Id="rId42" Type="http://schemas.openxmlformats.org/officeDocument/2006/relationships/image" Target="../media/image559.png"/><Relationship Id="rId43" Type="http://schemas.openxmlformats.org/officeDocument/2006/relationships/image" Target="../media/image560.png"/><Relationship Id="rId44" Type="http://schemas.openxmlformats.org/officeDocument/2006/relationships/image" Target="../media/image561.png"/><Relationship Id="rId45" Type="http://schemas.openxmlformats.org/officeDocument/2006/relationships/image" Target="../media/image562.png"/><Relationship Id="rId46" Type="http://schemas.openxmlformats.org/officeDocument/2006/relationships/image" Target="../media/image563.png"/><Relationship Id="rId47" Type="http://schemas.openxmlformats.org/officeDocument/2006/relationships/image" Target="../media/image564.png"/><Relationship Id="rId48" Type="http://schemas.openxmlformats.org/officeDocument/2006/relationships/image" Target="../media/image565.png"/><Relationship Id="rId49" Type="http://schemas.openxmlformats.org/officeDocument/2006/relationships/image" Target="../media/image566.png"/><Relationship Id="rId50" Type="http://schemas.openxmlformats.org/officeDocument/2006/relationships/image" Target="../media/image567.png"/><Relationship Id="rId51" Type="http://schemas.openxmlformats.org/officeDocument/2006/relationships/image" Target="../media/image568.png"/><Relationship Id="rId52" Type="http://schemas.openxmlformats.org/officeDocument/2006/relationships/image" Target="../media/image569.png"/><Relationship Id="rId53" Type="http://schemas.openxmlformats.org/officeDocument/2006/relationships/image" Target="../media/image570.png"/><Relationship Id="rId54" Type="http://schemas.openxmlformats.org/officeDocument/2006/relationships/image" Target="../media/image571.png"/><Relationship Id="rId55" Type="http://schemas.openxmlformats.org/officeDocument/2006/relationships/image" Target="../media/image572.png"/><Relationship Id="rId56" Type="http://schemas.openxmlformats.org/officeDocument/2006/relationships/image" Target="../media/image573.png"/><Relationship Id="rId57" Type="http://schemas.openxmlformats.org/officeDocument/2006/relationships/image" Target="../media/image574.png"/><Relationship Id="rId58" Type="http://schemas.openxmlformats.org/officeDocument/2006/relationships/image" Target="../media/image575.png"/><Relationship Id="rId59" Type="http://schemas.openxmlformats.org/officeDocument/2006/relationships/image" Target="../media/image576.png"/><Relationship Id="rId60" Type="http://schemas.openxmlformats.org/officeDocument/2006/relationships/image" Target="../media/image577.png"/><Relationship Id="rId61" Type="http://schemas.openxmlformats.org/officeDocument/2006/relationships/image" Target="../media/image578.png"/><Relationship Id="rId62" Type="http://schemas.openxmlformats.org/officeDocument/2006/relationships/image" Target="../media/image579.png"/><Relationship Id="rId63" Type="http://schemas.openxmlformats.org/officeDocument/2006/relationships/image" Target="../media/image580.png"/><Relationship Id="rId64" Type="http://schemas.openxmlformats.org/officeDocument/2006/relationships/image" Target="../media/image581.png"/><Relationship Id="rId65" Type="http://schemas.openxmlformats.org/officeDocument/2006/relationships/image" Target="../media/image582.png"/><Relationship Id="rId66" Type="http://schemas.openxmlformats.org/officeDocument/2006/relationships/image" Target="../media/image583.png"/><Relationship Id="rId67" Type="http://schemas.openxmlformats.org/officeDocument/2006/relationships/image" Target="../media/image584.png"/><Relationship Id="rId68" Type="http://schemas.openxmlformats.org/officeDocument/2006/relationships/image" Target="../media/image585.png"/><Relationship Id="rId69" Type="http://schemas.openxmlformats.org/officeDocument/2006/relationships/image" Target="../media/image586.png"/><Relationship Id="rId70" Type="http://schemas.openxmlformats.org/officeDocument/2006/relationships/image" Target="../media/image587.png"/><Relationship Id="rId71" Type="http://schemas.openxmlformats.org/officeDocument/2006/relationships/image" Target="../media/image588.png"/><Relationship Id="rId72" Type="http://schemas.openxmlformats.org/officeDocument/2006/relationships/image" Target="../media/image589.png"/><Relationship Id="rId73" Type="http://schemas.openxmlformats.org/officeDocument/2006/relationships/image" Target="../media/image590.png"/><Relationship Id="rId74" Type="http://schemas.openxmlformats.org/officeDocument/2006/relationships/image" Target="../media/image591.png"/><Relationship Id="rId75" Type="http://schemas.openxmlformats.org/officeDocument/2006/relationships/image" Target="../media/image592.png"/><Relationship Id="rId76" Type="http://schemas.openxmlformats.org/officeDocument/2006/relationships/image" Target="../media/image593.png"/><Relationship Id="rId77" Type="http://schemas.openxmlformats.org/officeDocument/2006/relationships/image" Target="../media/image594.png"/><Relationship Id="rId78" Type="http://schemas.openxmlformats.org/officeDocument/2006/relationships/image" Target="../media/image595.png"/><Relationship Id="rId79" Type="http://schemas.openxmlformats.org/officeDocument/2006/relationships/image" Target="../media/image596.png"/><Relationship Id="rId80" Type="http://schemas.openxmlformats.org/officeDocument/2006/relationships/image" Target="../media/image597.png"/><Relationship Id="rId81" Type="http://schemas.openxmlformats.org/officeDocument/2006/relationships/image" Target="../media/image598.png"/><Relationship Id="rId82" Type="http://schemas.openxmlformats.org/officeDocument/2006/relationships/image" Target="../media/image599.png"/><Relationship Id="rId83" Type="http://schemas.openxmlformats.org/officeDocument/2006/relationships/image" Target="../media/image600.png"/><Relationship Id="rId84" Type="http://schemas.openxmlformats.org/officeDocument/2006/relationships/image" Target="../media/image601.png"/><Relationship Id="rId85" Type="http://schemas.openxmlformats.org/officeDocument/2006/relationships/image" Target="../media/image602.png"/><Relationship Id="rId86" Type="http://schemas.openxmlformats.org/officeDocument/2006/relationships/image" Target="../media/image603.png"/><Relationship Id="rId87" Type="http://schemas.openxmlformats.org/officeDocument/2006/relationships/image" Target="../media/image604.png"/><Relationship Id="rId88" Type="http://schemas.openxmlformats.org/officeDocument/2006/relationships/image" Target="../media/image605.png"/><Relationship Id="rId89" Type="http://schemas.openxmlformats.org/officeDocument/2006/relationships/image" Target="../media/image606.png"/><Relationship Id="rId90" Type="http://schemas.openxmlformats.org/officeDocument/2006/relationships/image" Target="../media/image607.png"/><Relationship Id="rId91" Type="http://schemas.openxmlformats.org/officeDocument/2006/relationships/image" Target="../media/image608.png"/><Relationship Id="rId92" Type="http://schemas.openxmlformats.org/officeDocument/2006/relationships/image" Target="../media/image609.png"/><Relationship Id="rId93" Type="http://schemas.openxmlformats.org/officeDocument/2006/relationships/image" Target="../media/image610.png"/><Relationship Id="rId94" Type="http://schemas.openxmlformats.org/officeDocument/2006/relationships/image" Target="../media/image611.png"/><Relationship Id="rId95" Type="http://schemas.openxmlformats.org/officeDocument/2006/relationships/image" Target="../media/image612.png"/><Relationship Id="rId96" Type="http://schemas.openxmlformats.org/officeDocument/2006/relationships/image" Target="../media/image613.png"/><Relationship Id="rId97" Type="http://schemas.openxmlformats.org/officeDocument/2006/relationships/image" Target="../media/image614.png"/><Relationship Id="rId98" Type="http://schemas.openxmlformats.org/officeDocument/2006/relationships/image" Target="../media/image615.png"/><Relationship Id="rId99" Type="http://schemas.openxmlformats.org/officeDocument/2006/relationships/image" Target="../media/image616.png"/><Relationship Id="rId100" Type="http://schemas.openxmlformats.org/officeDocument/2006/relationships/image" Target="../media/image617.png"/><Relationship Id="rId101" Type="http://schemas.openxmlformats.org/officeDocument/2006/relationships/image" Target="../media/image618.png"/><Relationship Id="rId102" Type="http://schemas.openxmlformats.org/officeDocument/2006/relationships/image" Target="../media/image6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ostrophic Adjustm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Geostrophic Adjustment</a:t>
            </a:r>
          </a:p>
        </p:txBody>
      </p:sp>
      <p:sp>
        <p:nvSpPr>
          <p:cNvPr id="120" name="Developmen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Drawing"/>
          <p:cNvGrpSpPr/>
          <p:nvPr/>
        </p:nvGrpSpPr>
        <p:grpSpPr>
          <a:xfrm>
            <a:off x="4216987" y="142970"/>
            <a:ext cx="8558244" cy="4494029"/>
            <a:chOff x="-2176522" y="-1137391"/>
            <a:chExt cx="8558243" cy="4494027"/>
          </a:xfrm>
        </p:grpSpPr>
        <p:pic>
          <p:nvPicPr>
            <p:cNvPr id="139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0582" y="297566"/>
              <a:ext cx="80480" cy="76694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76523" y="414234"/>
              <a:ext cx="1210904" cy="153517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3515" y="858909"/>
              <a:ext cx="1258023" cy="298552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51152" y="306899"/>
              <a:ext cx="1111234" cy="367551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3893" y="-472702"/>
              <a:ext cx="843211" cy="1476827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7873" y="108629"/>
              <a:ext cx="934896" cy="128818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50562" y="-567116"/>
              <a:ext cx="222285" cy="1693909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49229" y="-728116"/>
              <a:ext cx="221881" cy="1738701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36003" y="-1137392"/>
              <a:ext cx="548791" cy="715487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27892" y="163062"/>
              <a:ext cx="607771" cy="134400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17330" y="-528779"/>
              <a:ext cx="1299430" cy="1528376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53589" y="421904"/>
              <a:ext cx="329220" cy="773896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435609" y="-889130"/>
              <a:ext cx="275553" cy="482558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74277" y="-337108"/>
              <a:ext cx="436544" cy="1049891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03950" y="52436"/>
              <a:ext cx="513222" cy="614348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41946" y="-68775"/>
              <a:ext cx="267889" cy="927236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87283" y="475571"/>
              <a:ext cx="252556" cy="758567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92853" y="34422"/>
              <a:ext cx="460326" cy="1486498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92312" y="222571"/>
              <a:ext cx="252539" cy="942555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35399" y="-275776"/>
              <a:ext cx="396316" cy="788550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20993" y="-720450"/>
              <a:ext cx="346535" cy="1571236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58939" y="429571"/>
              <a:ext cx="137551" cy="375224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83548" y="1525935"/>
              <a:ext cx="129872" cy="1377936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15592" y="2268255"/>
              <a:ext cx="458488" cy="1088381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03841" y="2044986"/>
              <a:ext cx="446646" cy="606288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530170" y="1955268"/>
              <a:ext cx="368274" cy="697235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918613" y="2047278"/>
              <a:ext cx="520891" cy="635892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485966" y="1985943"/>
              <a:ext cx="96650" cy="697221"/>
            </a:xfrm>
            <a:prstGeom prst="rect">
              <a:avLst/>
            </a:prstGeom>
            <a:effectLst/>
          </p:spPr>
        </p:pic>
        <p:pic>
          <p:nvPicPr>
            <p:cNvPr id="144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416842" y="1602603"/>
              <a:ext cx="137662" cy="191205"/>
            </a:xfrm>
            <a:prstGeom prst="rect">
              <a:avLst/>
            </a:prstGeom>
            <a:effectLst/>
          </p:spPr>
        </p:pic>
        <p:pic>
          <p:nvPicPr>
            <p:cNvPr id="145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738975" y="1472266"/>
              <a:ext cx="446924" cy="1308592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183651" y="1449264"/>
              <a:ext cx="134981" cy="1310566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460184" y="2004829"/>
              <a:ext cx="351683" cy="701977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81663" y="1513728"/>
              <a:ext cx="600059" cy="908760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011905" y="25532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86133" y="2175068"/>
              <a:ext cx="396535" cy="641052"/>
            </a:xfrm>
            <a:prstGeom prst="rect">
              <a:avLst/>
            </a:prstGeom>
            <a:effectLst/>
          </p:spPr>
        </p:pic>
      </p:grpSp>
      <p:grpSp>
        <p:nvGrpSpPr>
          <p:cNvPr id="1595" name="Drawing"/>
          <p:cNvGrpSpPr/>
          <p:nvPr/>
        </p:nvGrpSpPr>
        <p:grpSpPr>
          <a:xfrm>
            <a:off x="457490" y="2743591"/>
            <a:ext cx="12016234" cy="6914015"/>
            <a:chOff x="-791569" y="-928825"/>
            <a:chExt cx="12016233" cy="6914014"/>
          </a:xfrm>
        </p:grpSpPr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37470" y="-38105"/>
              <a:ext cx="117350" cy="635885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451475" y="-84106"/>
              <a:ext cx="582217" cy="114540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482144" y="387866"/>
              <a:ext cx="712560" cy="240591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8695" y="17570"/>
              <a:ext cx="372385" cy="580215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82761" y="203368"/>
              <a:ext cx="666019" cy="367773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896012" y="-84102"/>
              <a:ext cx="548359" cy="890434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454257" y="-758784"/>
              <a:ext cx="129879" cy="1532601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25237" y="-306448"/>
              <a:ext cx="750898" cy="320044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691925" y="-138853"/>
              <a:ext cx="574560" cy="617722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29792" y="7890"/>
              <a:ext cx="742373" cy="518333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681689" y="-928826"/>
              <a:ext cx="558485" cy="1506084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179294" y="-53437"/>
              <a:ext cx="563190" cy="1370906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030474" y="-245106"/>
              <a:ext cx="478609" cy="740390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60652" y="-229771"/>
              <a:ext cx="888890" cy="147302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93015" y="-608276"/>
              <a:ext cx="1751561" cy="1279119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570557" y="897244"/>
              <a:ext cx="383349" cy="1041327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791570" y="2085614"/>
              <a:ext cx="1152313" cy="587194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290476" y="2228967"/>
              <a:ext cx="413557" cy="791545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327711" y="2376953"/>
              <a:ext cx="512123" cy="191212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22867" y="1345382"/>
              <a:ext cx="697228" cy="1031109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79943" y="1050582"/>
              <a:ext cx="200499" cy="474895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403896" y="1594932"/>
              <a:ext cx="766231" cy="244886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365556" y="1970611"/>
              <a:ext cx="651224" cy="145213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346912" y="958578"/>
              <a:ext cx="702492" cy="1320795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075271" y="1111919"/>
              <a:ext cx="858225" cy="1123882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926282" y="1096588"/>
              <a:ext cx="336886" cy="505556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592377" y="2307952"/>
              <a:ext cx="1264452" cy="145210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029175" y="2790962"/>
              <a:ext cx="118988" cy="110544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454247" y="2415278"/>
              <a:ext cx="566215" cy="1068210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967930" y="2736219"/>
              <a:ext cx="651226" cy="882302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990930" y="2775623"/>
              <a:ext cx="666557" cy="161713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264800" y="2001274"/>
              <a:ext cx="703718" cy="159117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094957" y="2246614"/>
              <a:ext cx="812226" cy="168211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153311" y="1410924"/>
              <a:ext cx="867398" cy="1088697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427264" y="1073586"/>
              <a:ext cx="1209314" cy="1583501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29365" y="1849718"/>
              <a:ext cx="3595299" cy="933842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704486" y="3866657"/>
              <a:ext cx="865899" cy="1077878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84868" y="3603646"/>
              <a:ext cx="191211" cy="574553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68541" y="4347331"/>
              <a:ext cx="620552" cy="93054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22541" y="4568149"/>
              <a:ext cx="635885" cy="93060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05883" y="3825983"/>
              <a:ext cx="881227" cy="160544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603234" y="3810202"/>
              <a:ext cx="642590" cy="735751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455147" y="4692332"/>
              <a:ext cx="1128989" cy="260223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894577" y="4861010"/>
              <a:ext cx="382884" cy="750884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672239" y="5098681"/>
              <a:ext cx="497879" cy="99203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576924" y="3641980"/>
              <a:ext cx="482489" cy="922795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052271" y="3756985"/>
              <a:ext cx="529754" cy="873563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3711610" y="3818314"/>
              <a:ext cx="283221" cy="520892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618976" y="4727635"/>
              <a:ext cx="1153511" cy="880054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236266" y="5004124"/>
              <a:ext cx="1026899" cy="981066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375316" y="3995278"/>
              <a:ext cx="919560" cy="1013075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494675" y="3572971"/>
              <a:ext cx="283222" cy="520894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502340" y="4485335"/>
              <a:ext cx="589887" cy="99209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441013" y="4638671"/>
              <a:ext cx="505546" cy="91536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368700" y="3779982"/>
              <a:ext cx="129874" cy="697220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108024" y="4094321"/>
              <a:ext cx="589889" cy="176597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844037" y="3610352"/>
              <a:ext cx="543897" cy="1047928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667708" y="4720451"/>
              <a:ext cx="1218561" cy="86424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967289" y="4769006"/>
              <a:ext cx="366968" cy="1003890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660037" y="5252014"/>
              <a:ext cx="605218" cy="160542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664397" y="3588314"/>
              <a:ext cx="633235" cy="916909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310913" y="3629564"/>
              <a:ext cx="623457" cy="1023984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052094" y="3381301"/>
              <a:ext cx="390552" cy="796893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896649" y="4681697"/>
              <a:ext cx="1039979" cy="983403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323743" y="4902626"/>
              <a:ext cx="842896" cy="663274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661083" y="4914669"/>
              <a:ext cx="436554" cy="7815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Drawing"/>
          <p:cNvGrpSpPr/>
          <p:nvPr/>
        </p:nvGrpSpPr>
        <p:grpSpPr>
          <a:xfrm>
            <a:off x="920247" y="55988"/>
            <a:ext cx="11331136" cy="6550026"/>
            <a:chOff x="-819490" y="-664694"/>
            <a:chExt cx="11331135" cy="6550024"/>
          </a:xfrm>
        </p:grpSpPr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5489" y="-247661"/>
              <a:ext cx="888113" cy="1073508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795" y="278865"/>
              <a:ext cx="489295" cy="445384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9884" y="38566"/>
              <a:ext cx="191207" cy="605975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5785" y="-23743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99487" y="-664695"/>
              <a:ext cx="986626" cy="1281944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21677" y="-205696"/>
              <a:ext cx="762449" cy="664256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45500" y="10756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91170" y="-22210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52810" y="1522101"/>
              <a:ext cx="1025671" cy="1283406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89891" y="1426265"/>
              <a:ext cx="306207" cy="336875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04230" y="1832604"/>
              <a:ext cx="819890" cy="145208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81231" y="2162280"/>
              <a:ext cx="720218" cy="114538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88563" y="2346287"/>
              <a:ext cx="674219" cy="91538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438557" y="1008050"/>
              <a:ext cx="480536" cy="1068179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38402" y="892111"/>
              <a:ext cx="710757" cy="815935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82274" y="544573"/>
              <a:ext cx="513219" cy="1548242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29518" y="2165975"/>
              <a:ext cx="1258967" cy="1124670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006260" y="3060102"/>
              <a:ext cx="98029" cy="152080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22974" y="1610270"/>
              <a:ext cx="183542" cy="413548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067595" y="2513018"/>
              <a:ext cx="781565" cy="1801825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840900" y="1180918"/>
              <a:ext cx="543898" cy="191223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31333" y="1249112"/>
              <a:ext cx="697686" cy="1426799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44655" y="881912"/>
              <a:ext cx="1427114" cy="1728025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931690" y="674906"/>
              <a:ext cx="344551" cy="658892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93358" y="1740606"/>
              <a:ext cx="704890" cy="152878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44801" y="2047276"/>
              <a:ext cx="768773" cy="114539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967735" y="1004589"/>
              <a:ext cx="121188" cy="896559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91039" y="1326596"/>
              <a:ext cx="674218" cy="298542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436412" y="291246"/>
              <a:ext cx="575530" cy="1291265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40073" y="329781"/>
              <a:ext cx="819894" cy="800185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392738" y="176561"/>
              <a:ext cx="451896" cy="1555921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465813" y="1970610"/>
              <a:ext cx="1248476" cy="917328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001728" y="2261610"/>
              <a:ext cx="896574" cy="724749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62410" y="2269608"/>
              <a:ext cx="497888" cy="911898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819491" y="4204973"/>
              <a:ext cx="1371905" cy="928321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0526" y="3887317"/>
              <a:ext cx="236890" cy="1998014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3441" y="50680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8868" y="3971653"/>
              <a:ext cx="720223" cy="1112276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73887" y="4707666"/>
              <a:ext cx="666564" cy="283221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04890" y="5132793"/>
              <a:ext cx="620550" cy="88094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032581" y="4561995"/>
              <a:ext cx="389393" cy="599650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45919" y="4147985"/>
              <a:ext cx="150722" cy="904234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54257" y="4574782"/>
              <a:ext cx="681882" cy="86424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029266" y="4395083"/>
              <a:ext cx="559220" cy="763950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12273" y="4426094"/>
              <a:ext cx="467222" cy="564621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935981" y="4399704"/>
              <a:ext cx="1454210" cy="836515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372768" y="3580648"/>
              <a:ext cx="684443" cy="1394902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976644" y="4354995"/>
              <a:ext cx="850556" cy="192701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24701" y="4374275"/>
              <a:ext cx="1229530" cy="785280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834357" y="4386522"/>
              <a:ext cx="733223" cy="570159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506705" y="3480979"/>
              <a:ext cx="183543" cy="1295234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985360" y="4239996"/>
              <a:ext cx="1026898" cy="260214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859379" y="4155661"/>
              <a:ext cx="91540" cy="755994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98279" y="389498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113496" y="4145758"/>
              <a:ext cx="2398150" cy="1272969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47911" y="4316663"/>
              <a:ext cx="375214" cy="3368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Drawing"/>
          <p:cNvGrpSpPr/>
          <p:nvPr/>
        </p:nvGrpSpPr>
        <p:grpSpPr>
          <a:xfrm>
            <a:off x="437238" y="329898"/>
            <a:ext cx="12108433" cy="9089568"/>
            <a:chOff x="-267475" y="-1264804"/>
            <a:chExt cx="12108431" cy="9089567"/>
          </a:xfrm>
        </p:grpSpPr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5" y="-525964"/>
              <a:ext cx="1071097" cy="1291156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35224" y="-1264805"/>
              <a:ext cx="329223" cy="850568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29139" y="1274985"/>
              <a:ext cx="1417908" cy="288824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29878" y="1794651"/>
              <a:ext cx="529220" cy="1011179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83470" y="2277281"/>
              <a:ext cx="835227" cy="183546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11232" y="1111921"/>
              <a:ext cx="612884" cy="91539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32575" y="-182817"/>
              <a:ext cx="1240659" cy="1294285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62579" y="1254727"/>
              <a:ext cx="1203240" cy="171078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54769" y="1556598"/>
              <a:ext cx="221364" cy="972695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83265" y="1499532"/>
              <a:ext cx="162162" cy="1045625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00581" y="2069769"/>
              <a:ext cx="612897" cy="222391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719278" y="797582"/>
              <a:ext cx="927231" cy="119649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57617" y="1065916"/>
              <a:ext cx="911898" cy="208994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84307" y="-45893"/>
              <a:ext cx="640705" cy="1179131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38974" y="1119180"/>
              <a:ext cx="1417902" cy="199284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76648" y="1650992"/>
              <a:ext cx="704888" cy="1085836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77308" y="1949083"/>
              <a:ext cx="474883" cy="143735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18914" y="1202251"/>
              <a:ext cx="652631" cy="708661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49487" y="398909"/>
              <a:ext cx="1179429" cy="1362029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710416" y="-336457"/>
              <a:ext cx="593181" cy="948715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44371" y="464845"/>
              <a:ext cx="1115667" cy="2156985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978728" y="1096583"/>
              <a:ext cx="950232" cy="95119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075092" y="280112"/>
              <a:ext cx="928543" cy="1521362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814423" y="1592808"/>
              <a:ext cx="1394899" cy="131997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41077" y="2100945"/>
              <a:ext cx="178894" cy="1157231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952417" y="1725272"/>
              <a:ext cx="858229" cy="1591867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16740" y="199570"/>
              <a:ext cx="93056" cy="681885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363118" y="-191441"/>
              <a:ext cx="321551" cy="658891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90445" y="-377371"/>
              <a:ext cx="458378" cy="612865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267476" y="4469996"/>
              <a:ext cx="789222" cy="175875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42244" y="4201653"/>
              <a:ext cx="829868" cy="793437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16761" y="3398518"/>
              <a:ext cx="692685" cy="809228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971994" y="3948647"/>
              <a:ext cx="796142" cy="1092620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658997" y="3389877"/>
              <a:ext cx="477145" cy="680985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92830" y="3631740"/>
              <a:ext cx="592594" cy="1926487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941614" y="3388977"/>
              <a:ext cx="296115" cy="582222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416964" y="3848986"/>
              <a:ext cx="144936" cy="1187898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979949" y="4370325"/>
              <a:ext cx="858235" cy="294074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181097" y="3672544"/>
              <a:ext cx="745782" cy="1410338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869307" y="4423992"/>
              <a:ext cx="612893" cy="267885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23117" y="2937595"/>
              <a:ext cx="533427" cy="897461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91222" y="371865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796997" y="3782715"/>
              <a:ext cx="866510" cy="2266194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893355" y="4186326"/>
              <a:ext cx="888890" cy="96648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78350" y="4445448"/>
              <a:ext cx="758556" cy="162090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29370" y="3864317"/>
              <a:ext cx="896557" cy="214208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794734" y="3137832"/>
              <a:ext cx="482552" cy="1500373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49720" y="3634311"/>
              <a:ext cx="605219" cy="329212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794733" y="4385666"/>
              <a:ext cx="353286" cy="581238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070733" y="3531171"/>
              <a:ext cx="870015" cy="1490378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573376" y="4630995"/>
              <a:ext cx="294248" cy="517032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09943" y="4634711"/>
              <a:ext cx="362850" cy="394874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954773" y="3949323"/>
              <a:ext cx="612149" cy="504877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283676" y="3919260"/>
              <a:ext cx="434977" cy="1163625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664073" y="3871980"/>
              <a:ext cx="322920" cy="646447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070138" y="3511644"/>
              <a:ext cx="399858" cy="988564"/>
            </a:xfrm>
            <a:prstGeom prst="rect">
              <a:avLst/>
            </a:prstGeom>
            <a:effectLst/>
          </p:spPr>
        </p:pic>
        <p:pic>
          <p:nvPicPr>
            <p:cNvPr id="182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202113" y="3855158"/>
              <a:ext cx="597558" cy="545379"/>
            </a:xfrm>
            <a:prstGeom prst="rect">
              <a:avLst/>
            </a:prstGeom>
            <a:effectLst/>
          </p:spPr>
        </p:pic>
        <p:pic>
          <p:nvPicPr>
            <p:cNvPr id="182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268567" y="3933321"/>
              <a:ext cx="500434" cy="606713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301789" y="3327637"/>
              <a:ext cx="539167" cy="1862581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763012" y="3143630"/>
              <a:ext cx="359891" cy="620563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116741" y="2742407"/>
              <a:ext cx="451882" cy="500438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7505" y="5888365"/>
              <a:ext cx="724422" cy="1418268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68661" y="6665980"/>
              <a:ext cx="306333" cy="695256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219896" y="6018694"/>
              <a:ext cx="290881" cy="1128978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20888" y="6517041"/>
              <a:ext cx="589887" cy="145211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448349" y="6581856"/>
              <a:ext cx="507106" cy="578398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070908" y="6869721"/>
              <a:ext cx="275547" cy="260214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063483" y="633304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4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009575" y="6207333"/>
              <a:ext cx="367557" cy="306691"/>
            </a:xfrm>
            <a:prstGeom prst="rect">
              <a:avLst/>
            </a:prstGeom>
            <a:effectLst/>
          </p:spPr>
        </p:pic>
        <p:pic>
          <p:nvPicPr>
            <p:cNvPr id="184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018301" y="6762376"/>
              <a:ext cx="251495" cy="298557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753926" y="6103637"/>
              <a:ext cx="356250" cy="1187294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090605" y="6579209"/>
              <a:ext cx="658971" cy="574199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052622" y="6408974"/>
              <a:ext cx="93862" cy="76775"/>
            </a:xfrm>
            <a:prstGeom prst="rect">
              <a:avLst/>
            </a:prstGeom>
            <a:effectLst/>
          </p:spPr>
        </p:pic>
        <p:pic>
          <p:nvPicPr>
            <p:cNvPr id="1857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098114" y="6977053"/>
              <a:ext cx="184744" cy="233754"/>
            </a:xfrm>
            <a:prstGeom prst="rect">
              <a:avLst/>
            </a:prstGeom>
            <a:effectLst/>
          </p:spPr>
        </p:pic>
        <p:pic>
          <p:nvPicPr>
            <p:cNvPr id="1859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473945" y="6495036"/>
              <a:ext cx="904229" cy="625106"/>
            </a:xfrm>
            <a:prstGeom prst="rect">
              <a:avLst/>
            </a:prstGeom>
            <a:effectLst/>
          </p:spPr>
        </p:pic>
        <p:pic>
          <p:nvPicPr>
            <p:cNvPr id="1861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102620" y="6554080"/>
              <a:ext cx="674232" cy="576585"/>
            </a:xfrm>
            <a:prstGeom prst="rect">
              <a:avLst/>
            </a:prstGeom>
            <a:effectLst/>
          </p:spPr>
        </p:pic>
        <p:pic>
          <p:nvPicPr>
            <p:cNvPr id="1863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168313" y="5735025"/>
              <a:ext cx="755042" cy="973168"/>
            </a:xfrm>
            <a:prstGeom prst="rect">
              <a:avLst/>
            </a:prstGeom>
            <a:effectLst/>
          </p:spPr>
        </p:pic>
        <p:pic>
          <p:nvPicPr>
            <p:cNvPr id="1865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142647" y="6647383"/>
              <a:ext cx="1136897" cy="759594"/>
            </a:xfrm>
            <a:prstGeom prst="rect">
              <a:avLst/>
            </a:prstGeom>
            <a:effectLst/>
          </p:spPr>
        </p:pic>
        <p:pic>
          <p:nvPicPr>
            <p:cNvPr id="1867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750992" y="6736596"/>
              <a:ext cx="965567" cy="1088168"/>
            </a:xfrm>
            <a:prstGeom prst="rect">
              <a:avLst/>
            </a:prstGeom>
            <a:effectLst/>
          </p:spPr>
        </p:pic>
        <p:pic>
          <p:nvPicPr>
            <p:cNvPr id="1869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713121" y="5865358"/>
              <a:ext cx="371450" cy="1087552"/>
            </a:xfrm>
            <a:prstGeom prst="rect">
              <a:avLst/>
            </a:prstGeom>
            <a:effectLst/>
          </p:spPr>
        </p:pic>
        <p:pic>
          <p:nvPicPr>
            <p:cNvPr id="1871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453033" y="5658357"/>
              <a:ext cx="362209" cy="1548239"/>
            </a:xfrm>
            <a:prstGeom prst="rect">
              <a:avLst/>
            </a:prstGeom>
            <a:effectLst/>
          </p:spPr>
        </p:pic>
        <p:pic>
          <p:nvPicPr>
            <p:cNvPr id="1873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997372" y="6256374"/>
              <a:ext cx="1394909" cy="140169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959048" y="6670384"/>
              <a:ext cx="1371897" cy="83868"/>
            </a:xfrm>
            <a:prstGeom prst="rect">
              <a:avLst/>
            </a:prstGeom>
            <a:effectLst/>
          </p:spPr>
        </p:pic>
        <p:pic>
          <p:nvPicPr>
            <p:cNvPr id="1877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571492" y="5758030"/>
              <a:ext cx="656473" cy="1199623"/>
            </a:xfrm>
            <a:prstGeom prst="rect">
              <a:avLst/>
            </a:prstGeom>
            <a:effectLst/>
          </p:spPr>
        </p:pic>
      </p:grpSp>
      <p:pic>
        <p:nvPicPr>
          <p:cNvPr id="1880" name="Drawing" descr="Drawing"/>
          <p:cNvPicPr>
            <a:picLocks noChangeAspect="0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2308187" y="7268398"/>
            <a:ext cx="15240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Drawing"/>
          <p:cNvGrpSpPr/>
          <p:nvPr/>
        </p:nvGrpSpPr>
        <p:grpSpPr>
          <a:xfrm>
            <a:off x="621239" y="-71558"/>
            <a:ext cx="11683571" cy="9539879"/>
            <a:chOff x="-1103164" y="-1037578"/>
            <a:chExt cx="11683570" cy="9539877"/>
          </a:xfrm>
        </p:grpSpPr>
        <p:pic>
          <p:nvPicPr>
            <p:cNvPr id="188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6814" y="-38101"/>
              <a:ext cx="481325" cy="775802"/>
            </a:xfrm>
            <a:prstGeom prst="rect">
              <a:avLst/>
            </a:prstGeom>
            <a:effectLst/>
          </p:spPr>
        </p:pic>
        <p:pic>
          <p:nvPicPr>
            <p:cNvPr id="188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4656" y="-712782"/>
              <a:ext cx="324095" cy="996222"/>
            </a:xfrm>
            <a:prstGeom prst="rect">
              <a:avLst/>
            </a:prstGeom>
            <a:effectLst/>
          </p:spPr>
        </p:pic>
        <p:pic>
          <p:nvPicPr>
            <p:cNvPr id="188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4542" y="-277043"/>
              <a:ext cx="316553" cy="1112504"/>
            </a:xfrm>
            <a:prstGeom prst="rect">
              <a:avLst/>
            </a:prstGeom>
            <a:effectLst/>
          </p:spPr>
        </p:pic>
        <p:pic>
          <p:nvPicPr>
            <p:cNvPr id="188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00547" y="-307878"/>
              <a:ext cx="555237" cy="575720"/>
            </a:xfrm>
            <a:prstGeom prst="rect">
              <a:avLst/>
            </a:prstGeom>
            <a:effectLst/>
          </p:spPr>
        </p:pic>
        <p:pic>
          <p:nvPicPr>
            <p:cNvPr id="189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55913" y="-252780"/>
              <a:ext cx="198879" cy="605513"/>
            </a:xfrm>
            <a:prstGeom prst="rect">
              <a:avLst/>
            </a:prstGeom>
            <a:effectLst/>
          </p:spPr>
        </p:pic>
        <p:pic>
          <p:nvPicPr>
            <p:cNvPr id="189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71569" y="-659123"/>
              <a:ext cx="267890" cy="367559"/>
            </a:xfrm>
            <a:prstGeom prst="rect">
              <a:avLst/>
            </a:prstGeom>
            <a:effectLst/>
          </p:spPr>
        </p:pic>
        <p:pic>
          <p:nvPicPr>
            <p:cNvPr id="189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30014" y="-164085"/>
              <a:ext cx="445460" cy="463368"/>
            </a:xfrm>
            <a:prstGeom prst="rect">
              <a:avLst/>
            </a:prstGeom>
            <a:effectLst/>
          </p:spPr>
        </p:pic>
        <p:pic>
          <p:nvPicPr>
            <p:cNvPr id="189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1475" y="-1037579"/>
              <a:ext cx="726671" cy="1409302"/>
            </a:xfrm>
            <a:prstGeom prst="rect">
              <a:avLst/>
            </a:prstGeom>
            <a:effectLst/>
          </p:spPr>
        </p:pic>
        <p:pic>
          <p:nvPicPr>
            <p:cNvPr id="189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67198" y="-356661"/>
              <a:ext cx="456640" cy="640111"/>
            </a:xfrm>
            <a:prstGeom prst="rect">
              <a:avLst/>
            </a:prstGeom>
            <a:effectLst/>
          </p:spPr>
        </p:pic>
        <p:pic>
          <p:nvPicPr>
            <p:cNvPr id="190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24425" y="-252780"/>
              <a:ext cx="321750" cy="581758"/>
            </a:xfrm>
            <a:prstGeom prst="rect">
              <a:avLst/>
            </a:prstGeom>
            <a:effectLst/>
          </p:spPr>
        </p:pic>
        <p:pic>
          <p:nvPicPr>
            <p:cNvPr id="190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16279" y="-772488"/>
              <a:ext cx="244242" cy="1103617"/>
            </a:xfrm>
            <a:prstGeom prst="rect">
              <a:avLst/>
            </a:prstGeom>
            <a:effectLst/>
          </p:spPr>
        </p:pic>
        <p:pic>
          <p:nvPicPr>
            <p:cNvPr id="190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62868" y="-145439"/>
              <a:ext cx="649332" cy="482118"/>
            </a:xfrm>
            <a:prstGeom prst="rect">
              <a:avLst/>
            </a:prstGeom>
            <a:effectLst/>
          </p:spPr>
        </p:pic>
        <p:pic>
          <p:nvPicPr>
            <p:cNvPr id="190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98347" y="-712783"/>
              <a:ext cx="121188" cy="1058590"/>
            </a:xfrm>
            <a:prstGeom prst="rect">
              <a:avLst/>
            </a:prstGeom>
            <a:effectLst/>
          </p:spPr>
        </p:pic>
        <p:pic>
          <p:nvPicPr>
            <p:cNvPr id="190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05990" y="-330621"/>
              <a:ext cx="559214" cy="284388"/>
            </a:xfrm>
            <a:prstGeom prst="rect">
              <a:avLst/>
            </a:prstGeom>
            <a:effectLst/>
          </p:spPr>
        </p:pic>
        <p:pic>
          <p:nvPicPr>
            <p:cNvPr id="191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20761" y="-68772"/>
              <a:ext cx="113116" cy="417704"/>
            </a:xfrm>
            <a:prstGeom prst="rect">
              <a:avLst/>
            </a:prstGeom>
            <a:effectLst/>
          </p:spPr>
        </p:pic>
        <p:pic>
          <p:nvPicPr>
            <p:cNvPr id="191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27239" y="-3984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1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16897" y="-176136"/>
              <a:ext cx="430993" cy="545469"/>
            </a:xfrm>
            <a:prstGeom prst="rect">
              <a:avLst/>
            </a:prstGeom>
            <a:effectLst/>
          </p:spPr>
        </p:pic>
        <p:pic>
          <p:nvPicPr>
            <p:cNvPr id="191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02675" y="-329448"/>
              <a:ext cx="796561" cy="799023"/>
            </a:xfrm>
            <a:prstGeom prst="rect">
              <a:avLst/>
            </a:prstGeom>
            <a:effectLst/>
          </p:spPr>
        </p:pic>
        <p:pic>
          <p:nvPicPr>
            <p:cNvPr id="191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30030" y="-314112"/>
              <a:ext cx="942560" cy="716818"/>
            </a:xfrm>
            <a:prstGeom prst="rect">
              <a:avLst/>
            </a:prstGeom>
            <a:effectLst/>
          </p:spPr>
        </p:pic>
        <p:pic>
          <p:nvPicPr>
            <p:cNvPr id="192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78603" y="-215176"/>
              <a:ext cx="385333" cy="1325230"/>
            </a:xfrm>
            <a:prstGeom prst="rect">
              <a:avLst/>
            </a:prstGeom>
            <a:effectLst/>
          </p:spPr>
        </p:pic>
        <p:pic>
          <p:nvPicPr>
            <p:cNvPr id="192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67492" y="-61109"/>
              <a:ext cx="640125" cy="484348"/>
            </a:xfrm>
            <a:prstGeom prst="rect">
              <a:avLst/>
            </a:prstGeom>
            <a:effectLst/>
          </p:spPr>
        </p:pic>
        <p:pic>
          <p:nvPicPr>
            <p:cNvPr id="192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141840" y="-391429"/>
              <a:ext cx="1086132" cy="664754"/>
            </a:xfrm>
            <a:prstGeom prst="rect">
              <a:avLst/>
            </a:prstGeom>
            <a:effectLst/>
          </p:spPr>
        </p:pic>
        <p:pic>
          <p:nvPicPr>
            <p:cNvPr id="192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098091" y="-76440"/>
              <a:ext cx="368505" cy="459554"/>
            </a:xfrm>
            <a:prstGeom prst="rect">
              <a:avLst/>
            </a:prstGeom>
            <a:effectLst/>
          </p:spPr>
        </p:pic>
        <p:pic>
          <p:nvPicPr>
            <p:cNvPr id="192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98945" y="-375449"/>
              <a:ext cx="259033" cy="321554"/>
            </a:xfrm>
            <a:prstGeom prst="rect">
              <a:avLst/>
            </a:prstGeom>
            <a:effectLst/>
          </p:spPr>
        </p:pic>
        <p:pic>
          <p:nvPicPr>
            <p:cNvPr id="193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90140" y="1081258"/>
              <a:ext cx="143619" cy="773883"/>
            </a:xfrm>
            <a:prstGeom prst="rect">
              <a:avLst/>
            </a:prstGeom>
            <a:effectLst/>
          </p:spPr>
        </p:pic>
        <p:pic>
          <p:nvPicPr>
            <p:cNvPr id="193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620153" y="663347"/>
              <a:ext cx="675462" cy="1437141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35795" y="134193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0724" y="914036"/>
              <a:ext cx="818374" cy="1286114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76875" y="1418599"/>
              <a:ext cx="635882" cy="106871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7635" y="1205054"/>
              <a:ext cx="1142810" cy="914027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71909" y="1311262"/>
              <a:ext cx="183536" cy="653018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80238" y="904913"/>
              <a:ext cx="221878" cy="168211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63249" y="697913"/>
              <a:ext cx="99201" cy="1417901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763843" y="1242253"/>
              <a:ext cx="521277" cy="137544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77916" y="1344804"/>
              <a:ext cx="720222" cy="569743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28939" y="866580"/>
              <a:ext cx="1249235" cy="1092160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386294" y="751576"/>
              <a:ext cx="321554" cy="674229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793254" y="3094709"/>
              <a:ext cx="609651" cy="876480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497483" y="2476616"/>
              <a:ext cx="541382" cy="1816586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6733" y="3250974"/>
              <a:ext cx="377683" cy="529546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45020" y="3174297"/>
              <a:ext cx="454964" cy="608738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603228" y="2861184"/>
              <a:ext cx="1011567" cy="1424346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822256" y="2545623"/>
              <a:ext cx="168215" cy="704893"/>
            </a:xfrm>
            <a:prstGeom prst="rect">
              <a:avLst/>
            </a:prstGeom>
            <a:effectLst/>
          </p:spPr>
        </p:pic>
        <p:pic>
          <p:nvPicPr>
            <p:cNvPr id="196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305273" y="3059301"/>
              <a:ext cx="160541" cy="559217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243942" y="2576292"/>
              <a:ext cx="275539" cy="290872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491064" y="2974959"/>
              <a:ext cx="549770" cy="505561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72873" y="3091587"/>
              <a:ext cx="634306" cy="402773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672934" y="3036292"/>
              <a:ext cx="347536" cy="482157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082601" y="2921292"/>
              <a:ext cx="706271" cy="846510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474992" y="2790963"/>
              <a:ext cx="628216" cy="275542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73337" y="2353943"/>
              <a:ext cx="276211" cy="1233907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34906" y="245362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942660" y="3031102"/>
              <a:ext cx="149215" cy="633482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50240" y="269896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165350" y="2836961"/>
              <a:ext cx="421728" cy="839596"/>
            </a:xfrm>
            <a:prstGeom prst="rect">
              <a:avLst/>
            </a:prstGeom>
            <a:effectLst/>
          </p:spPr>
        </p:pic>
        <p:pic>
          <p:nvPicPr>
            <p:cNvPr id="199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11088" y="2951959"/>
              <a:ext cx="634484" cy="743455"/>
            </a:xfrm>
            <a:prstGeom prst="rect">
              <a:avLst/>
            </a:prstGeom>
            <a:effectLst/>
          </p:spPr>
        </p:pic>
        <p:pic>
          <p:nvPicPr>
            <p:cNvPr id="199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51136" y="2936625"/>
              <a:ext cx="373184" cy="514050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623884" y="2875289"/>
              <a:ext cx="517744" cy="594006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163801" y="2887566"/>
              <a:ext cx="447234" cy="631284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633721" y="3319975"/>
              <a:ext cx="152879" cy="635890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38320" y="393332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886725" y="2751831"/>
              <a:ext cx="528556" cy="656704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443332" y="2829297"/>
              <a:ext cx="416626" cy="574556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428005" y="325864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863210" y="2675959"/>
              <a:ext cx="447828" cy="1174509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274668" y="320497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584686" y="4408666"/>
              <a:ext cx="1175778" cy="823643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553918" y="4140603"/>
              <a:ext cx="298555" cy="953461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871570" y="4462326"/>
              <a:ext cx="1218568" cy="198879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343602" y="4387146"/>
              <a:ext cx="942566" cy="833741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634947" y="4462332"/>
              <a:ext cx="505550" cy="674221"/>
            </a:xfrm>
            <a:prstGeom prst="rect">
              <a:avLst/>
            </a:prstGeom>
            <a:effectLst/>
          </p:spPr>
        </p:pic>
        <p:pic>
          <p:nvPicPr>
            <p:cNvPr id="202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332623" y="4462333"/>
              <a:ext cx="605224" cy="168215"/>
            </a:xfrm>
            <a:prstGeom prst="rect">
              <a:avLst/>
            </a:prstGeom>
            <a:effectLst/>
          </p:spPr>
        </p:pic>
        <p:pic>
          <p:nvPicPr>
            <p:cNvPr id="202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46546" y="45696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203888" y="4738341"/>
              <a:ext cx="779966" cy="175877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099635" y="4232325"/>
              <a:ext cx="621290" cy="670162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1103165" y="6156834"/>
              <a:ext cx="887251" cy="1311182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284403" y="6762377"/>
              <a:ext cx="453216" cy="558902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50836" y="6018693"/>
              <a:ext cx="224919" cy="1348907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14870" y="6494039"/>
              <a:ext cx="596829" cy="866982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54488" y="6884072"/>
              <a:ext cx="610289" cy="452161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789297" y="6037550"/>
              <a:ext cx="994172" cy="1276390"/>
            </a:xfrm>
            <a:prstGeom prst="rect">
              <a:avLst/>
            </a:prstGeom>
            <a:effectLst/>
          </p:spPr>
        </p:pic>
        <p:pic>
          <p:nvPicPr>
            <p:cNvPr id="2045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357896" y="6586045"/>
              <a:ext cx="781555" cy="104917"/>
            </a:xfrm>
            <a:prstGeom prst="rect">
              <a:avLst/>
            </a:prstGeom>
            <a:effectLst/>
          </p:spPr>
        </p:pic>
        <p:pic>
          <p:nvPicPr>
            <p:cNvPr id="2047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883386" y="6800712"/>
              <a:ext cx="383425" cy="326374"/>
            </a:xfrm>
            <a:prstGeom prst="rect">
              <a:avLst/>
            </a:prstGeom>
            <a:effectLst/>
          </p:spPr>
        </p:pic>
        <p:pic>
          <p:nvPicPr>
            <p:cNvPr id="2049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254917" y="6577059"/>
              <a:ext cx="735552" cy="645227"/>
            </a:xfrm>
            <a:prstGeom prst="rect">
              <a:avLst/>
            </a:prstGeom>
            <a:effectLst/>
          </p:spPr>
        </p:pic>
        <p:pic>
          <p:nvPicPr>
            <p:cNvPr id="2051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251603" y="6299762"/>
              <a:ext cx="850559" cy="669167"/>
            </a:xfrm>
            <a:prstGeom prst="rect">
              <a:avLst/>
            </a:prstGeom>
            <a:effectLst/>
          </p:spPr>
        </p:pic>
        <p:pic>
          <p:nvPicPr>
            <p:cNvPr id="2053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616946" y="6164363"/>
              <a:ext cx="446891" cy="1103577"/>
            </a:xfrm>
            <a:prstGeom prst="rect">
              <a:avLst/>
            </a:prstGeom>
            <a:effectLst/>
          </p:spPr>
        </p:pic>
        <p:pic>
          <p:nvPicPr>
            <p:cNvPr id="2055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964615" y="6241031"/>
              <a:ext cx="737659" cy="775064"/>
            </a:xfrm>
            <a:prstGeom prst="rect">
              <a:avLst/>
            </a:prstGeom>
            <a:effectLst/>
          </p:spPr>
        </p:pic>
        <p:pic>
          <p:nvPicPr>
            <p:cNvPr id="2057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731702" y="6192280"/>
              <a:ext cx="589721" cy="733881"/>
            </a:xfrm>
            <a:prstGeom prst="rect">
              <a:avLst/>
            </a:prstGeom>
            <a:effectLst/>
          </p:spPr>
        </p:pic>
        <p:pic>
          <p:nvPicPr>
            <p:cNvPr id="2059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214310" y="6632041"/>
              <a:ext cx="275558" cy="658899"/>
            </a:xfrm>
            <a:prstGeom prst="rect">
              <a:avLst/>
            </a:prstGeom>
            <a:effectLst/>
          </p:spPr>
        </p:pic>
        <p:pic>
          <p:nvPicPr>
            <p:cNvPr id="20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66566" y="644804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6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804665" y="5805313"/>
              <a:ext cx="1210896" cy="1094611"/>
            </a:xfrm>
            <a:prstGeom prst="rect">
              <a:avLst/>
            </a:prstGeom>
            <a:effectLst/>
          </p:spPr>
        </p:pic>
        <p:pic>
          <p:nvPicPr>
            <p:cNvPr id="206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22935" y="600336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067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003995" y="5712020"/>
              <a:ext cx="816124" cy="1640255"/>
            </a:xfrm>
            <a:prstGeom prst="rect">
              <a:avLst/>
            </a:prstGeom>
            <a:effectLst/>
          </p:spPr>
        </p:pic>
        <p:pic>
          <p:nvPicPr>
            <p:cNvPr id="2069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879220" y="5834689"/>
              <a:ext cx="742024" cy="1287853"/>
            </a:xfrm>
            <a:prstGeom prst="rect">
              <a:avLst/>
            </a:prstGeom>
            <a:effectLst/>
          </p:spPr>
        </p:pic>
        <p:pic>
          <p:nvPicPr>
            <p:cNvPr id="2071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542011" y="6018694"/>
              <a:ext cx="605685" cy="1053579"/>
            </a:xfrm>
            <a:prstGeom prst="rect">
              <a:avLst/>
            </a:prstGeom>
            <a:effectLst/>
          </p:spPr>
        </p:pic>
        <p:pic>
          <p:nvPicPr>
            <p:cNvPr id="2073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576102" y="6455710"/>
              <a:ext cx="1130521" cy="706932"/>
            </a:xfrm>
            <a:prstGeom prst="rect">
              <a:avLst/>
            </a:prstGeom>
            <a:effectLst/>
          </p:spPr>
        </p:pic>
        <p:pic>
          <p:nvPicPr>
            <p:cNvPr id="2075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788940" y="5510791"/>
              <a:ext cx="702245" cy="1542468"/>
            </a:xfrm>
            <a:prstGeom prst="rect">
              <a:avLst/>
            </a:prstGeom>
            <a:effectLst/>
          </p:spPr>
        </p:pic>
        <p:pic>
          <p:nvPicPr>
            <p:cNvPr id="2077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884281" y="6302373"/>
              <a:ext cx="132330" cy="474887"/>
            </a:xfrm>
            <a:prstGeom prst="rect">
              <a:avLst/>
            </a:prstGeom>
            <a:effectLst/>
          </p:spPr>
        </p:pic>
        <p:pic>
          <p:nvPicPr>
            <p:cNvPr id="2079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38535" y="7686438"/>
              <a:ext cx="927236" cy="622422"/>
            </a:xfrm>
            <a:prstGeom prst="rect">
              <a:avLst/>
            </a:prstGeom>
            <a:effectLst/>
          </p:spPr>
        </p:pic>
        <p:pic>
          <p:nvPicPr>
            <p:cNvPr id="2081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255889" y="7752260"/>
              <a:ext cx="783902" cy="302656"/>
            </a:xfrm>
            <a:prstGeom prst="rect">
              <a:avLst/>
            </a:prstGeom>
            <a:effectLst/>
          </p:spPr>
        </p:pic>
        <p:pic>
          <p:nvPicPr>
            <p:cNvPr id="2083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093916" y="7391067"/>
              <a:ext cx="99210" cy="697216"/>
            </a:xfrm>
            <a:prstGeom prst="rect">
              <a:avLst/>
            </a:prstGeom>
            <a:effectLst/>
          </p:spPr>
        </p:pic>
        <p:pic>
          <p:nvPicPr>
            <p:cNvPr id="2085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679900" y="7613399"/>
              <a:ext cx="733400" cy="214221"/>
            </a:xfrm>
            <a:prstGeom prst="rect">
              <a:avLst/>
            </a:prstGeom>
            <a:effectLst/>
          </p:spPr>
        </p:pic>
        <p:pic>
          <p:nvPicPr>
            <p:cNvPr id="2087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2444790" y="7616046"/>
              <a:ext cx="561015" cy="453987"/>
            </a:xfrm>
            <a:prstGeom prst="rect">
              <a:avLst/>
            </a:prstGeom>
            <a:effectLst/>
          </p:spPr>
        </p:pic>
        <p:pic>
          <p:nvPicPr>
            <p:cNvPr id="2089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884337" y="7253058"/>
              <a:ext cx="366812" cy="858232"/>
            </a:xfrm>
            <a:prstGeom prst="rect">
              <a:avLst/>
            </a:prstGeom>
            <a:effectLst/>
          </p:spPr>
        </p:pic>
        <p:pic>
          <p:nvPicPr>
            <p:cNvPr id="2091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707789" y="7721911"/>
              <a:ext cx="885055" cy="468376"/>
            </a:xfrm>
            <a:prstGeom prst="rect">
              <a:avLst/>
            </a:prstGeom>
            <a:effectLst/>
          </p:spPr>
        </p:pic>
        <p:pic>
          <p:nvPicPr>
            <p:cNvPr id="2093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4462969" y="7299065"/>
              <a:ext cx="206538" cy="1095891"/>
            </a:xfrm>
            <a:prstGeom prst="rect">
              <a:avLst/>
            </a:prstGeom>
            <a:effectLst/>
          </p:spPr>
        </p:pic>
        <p:pic>
          <p:nvPicPr>
            <p:cNvPr id="2095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4117952" y="7651730"/>
              <a:ext cx="804560" cy="145212"/>
            </a:xfrm>
            <a:prstGeom prst="rect">
              <a:avLst/>
            </a:prstGeom>
            <a:effectLst/>
          </p:spPr>
        </p:pic>
        <p:pic>
          <p:nvPicPr>
            <p:cNvPr id="2097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4938306" y="7544403"/>
              <a:ext cx="842902" cy="727893"/>
            </a:xfrm>
            <a:prstGeom prst="rect">
              <a:avLst/>
            </a:prstGeom>
            <a:effectLst/>
          </p:spPr>
        </p:pic>
        <p:pic>
          <p:nvPicPr>
            <p:cNvPr id="2099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204094" y="7705406"/>
              <a:ext cx="485104" cy="796893"/>
            </a:xfrm>
            <a:prstGeom prst="rect">
              <a:avLst/>
            </a:prstGeom>
            <a:effectLst/>
          </p:spPr>
        </p:pic>
        <p:pic>
          <p:nvPicPr>
            <p:cNvPr id="2101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881333" y="7751402"/>
              <a:ext cx="658888" cy="128864"/>
            </a:xfrm>
            <a:prstGeom prst="rect">
              <a:avLst/>
            </a:prstGeom>
            <a:effectLst/>
          </p:spPr>
        </p:pic>
        <p:pic>
          <p:nvPicPr>
            <p:cNvPr id="2103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796999" y="8035081"/>
              <a:ext cx="704883" cy="99202"/>
            </a:xfrm>
            <a:prstGeom prst="rect">
              <a:avLst/>
            </a:prstGeom>
            <a:effectLst/>
          </p:spPr>
        </p:pic>
        <p:pic>
          <p:nvPicPr>
            <p:cNvPr id="2105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745705" y="7467732"/>
              <a:ext cx="516375" cy="742079"/>
            </a:xfrm>
            <a:prstGeom prst="rect">
              <a:avLst/>
            </a:prstGeom>
            <a:effectLst/>
          </p:spPr>
        </p:pic>
        <p:pic>
          <p:nvPicPr>
            <p:cNvPr id="2107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-1011154" y="4678435"/>
              <a:ext cx="591482" cy="1140463"/>
            </a:xfrm>
            <a:prstGeom prst="rect">
              <a:avLst/>
            </a:prstGeom>
            <a:effectLst/>
          </p:spPr>
        </p:pic>
        <p:pic>
          <p:nvPicPr>
            <p:cNvPr id="2109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-589478" y="4163328"/>
              <a:ext cx="535280" cy="1831918"/>
            </a:xfrm>
            <a:prstGeom prst="rect">
              <a:avLst/>
            </a:prstGeom>
            <a:effectLst/>
          </p:spPr>
        </p:pic>
        <p:pic>
          <p:nvPicPr>
            <p:cNvPr id="2111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-22141" y="4778762"/>
              <a:ext cx="750894" cy="1285476"/>
            </a:xfrm>
            <a:prstGeom prst="rect">
              <a:avLst/>
            </a:prstGeom>
            <a:effectLst/>
          </p:spPr>
        </p:pic>
        <p:pic>
          <p:nvPicPr>
            <p:cNvPr id="2113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47034" y="5045405"/>
              <a:ext cx="230196" cy="563324"/>
            </a:xfrm>
            <a:prstGeom prst="rect">
              <a:avLst/>
            </a:prstGeom>
            <a:effectLst/>
          </p:spPr>
        </p:pic>
        <p:pic>
          <p:nvPicPr>
            <p:cNvPr id="2115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043551" y="5420689"/>
              <a:ext cx="132346" cy="421217"/>
            </a:xfrm>
            <a:prstGeom prst="rect">
              <a:avLst/>
            </a:prstGeom>
            <a:effectLst/>
          </p:spPr>
        </p:pic>
        <p:pic>
          <p:nvPicPr>
            <p:cNvPr id="2117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127894" y="5106349"/>
              <a:ext cx="91535" cy="264372"/>
            </a:xfrm>
            <a:prstGeom prst="rect">
              <a:avLst/>
            </a:prstGeom>
            <a:effectLst/>
          </p:spPr>
        </p:pic>
        <p:pic>
          <p:nvPicPr>
            <p:cNvPr id="2119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219886" y="5476197"/>
              <a:ext cx="448701" cy="448935"/>
            </a:xfrm>
            <a:prstGeom prst="rect">
              <a:avLst/>
            </a:prstGeom>
            <a:effectLst/>
          </p:spPr>
        </p:pic>
        <p:pic>
          <p:nvPicPr>
            <p:cNvPr id="2121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817907" y="5252667"/>
              <a:ext cx="727888" cy="670018"/>
            </a:xfrm>
            <a:prstGeom prst="rect">
              <a:avLst/>
            </a:prstGeom>
            <a:effectLst/>
          </p:spPr>
        </p:pic>
        <p:pic>
          <p:nvPicPr>
            <p:cNvPr id="2123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2323920" y="5551025"/>
              <a:ext cx="83870" cy="267874"/>
            </a:xfrm>
            <a:prstGeom prst="rect">
              <a:avLst/>
            </a:prstGeom>
            <a:effectLst/>
          </p:spPr>
        </p:pic>
        <p:pic>
          <p:nvPicPr>
            <p:cNvPr id="212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85821" y="538235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27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2500248" y="5459013"/>
              <a:ext cx="313888" cy="275554"/>
            </a:xfrm>
            <a:prstGeom prst="rect">
              <a:avLst/>
            </a:prstGeom>
            <a:effectLst/>
          </p:spPr>
        </p:pic>
        <p:pic>
          <p:nvPicPr>
            <p:cNvPr id="2129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3029270" y="5535692"/>
              <a:ext cx="76201" cy="313873"/>
            </a:xfrm>
            <a:prstGeom prst="rect">
              <a:avLst/>
            </a:prstGeom>
            <a:effectLst/>
          </p:spPr>
        </p:pic>
        <p:pic>
          <p:nvPicPr>
            <p:cNvPr id="2131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3197264" y="5144683"/>
              <a:ext cx="130556" cy="697225"/>
            </a:xfrm>
            <a:prstGeom prst="rect">
              <a:avLst/>
            </a:prstGeom>
            <a:effectLst/>
          </p:spPr>
        </p:pic>
        <p:pic>
          <p:nvPicPr>
            <p:cNvPr id="2133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914261" y="5298013"/>
              <a:ext cx="505555" cy="160547"/>
            </a:xfrm>
            <a:prstGeom prst="rect">
              <a:avLst/>
            </a:prstGeom>
            <a:effectLst/>
          </p:spPr>
        </p:pic>
        <p:pic>
          <p:nvPicPr>
            <p:cNvPr id="2135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3368810" y="5301327"/>
              <a:ext cx="457347" cy="647015"/>
            </a:xfrm>
            <a:prstGeom prst="rect">
              <a:avLst/>
            </a:prstGeom>
            <a:effectLst/>
          </p:spPr>
        </p:pic>
        <p:pic>
          <p:nvPicPr>
            <p:cNvPr id="2137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443203" y="5405346"/>
              <a:ext cx="409264" cy="474888"/>
            </a:xfrm>
            <a:prstGeom prst="rect">
              <a:avLst/>
            </a:prstGeom>
            <a:effectLst/>
          </p:spPr>
        </p:pic>
        <p:pic>
          <p:nvPicPr>
            <p:cNvPr id="2139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4002953" y="5230297"/>
              <a:ext cx="2128346" cy="983817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6203338" y="5210747"/>
              <a:ext cx="678016" cy="498225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840503" y="4561491"/>
              <a:ext cx="313061" cy="1126269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169359" y="4883704"/>
              <a:ext cx="2054258" cy="9077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5" name="Drawing"/>
          <p:cNvGrpSpPr/>
          <p:nvPr/>
        </p:nvGrpSpPr>
        <p:grpSpPr>
          <a:xfrm>
            <a:off x="299238" y="-22773"/>
            <a:ext cx="11841687" cy="9360752"/>
            <a:chOff x="-512811" y="-1241799"/>
            <a:chExt cx="11841685" cy="9360750"/>
          </a:xfrm>
        </p:grpSpPr>
        <p:pic>
          <p:nvPicPr>
            <p:cNvPr id="214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132697"/>
              <a:ext cx="640818" cy="1412836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12812" y="1184421"/>
              <a:ext cx="1357928" cy="203053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75541" y="-521114"/>
              <a:ext cx="313885" cy="428888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459144" y="1440869"/>
              <a:ext cx="874529" cy="1418639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4873" y="2570650"/>
              <a:ext cx="260206" cy="513066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43558" y="1104259"/>
              <a:ext cx="796885" cy="99202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74224" y="1541264"/>
              <a:ext cx="766223" cy="152876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22689" y="-1107180"/>
              <a:ext cx="1458458" cy="4434365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60929" y="-162252"/>
              <a:ext cx="896557" cy="93019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11287" y="-712786"/>
              <a:ext cx="152874" cy="1149563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93964" y="-367785"/>
              <a:ext cx="221885" cy="796898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87284" y="95928"/>
              <a:ext cx="605225" cy="103186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61640" y="-480124"/>
              <a:ext cx="712555" cy="986158"/>
            </a:xfrm>
            <a:prstGeom prst="rect">
              <a:avLst/>
            </a:prstGeom>
            <a:effectLst/>
          </p:spPr>
        </p:pic>
        <p:pic>
          <p:nvPicPr>
            <p:cNvPr id="217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51987" y="-582446"/>
              <a:ext cx="643552" cy="91539"/>
            </a:xfrm>
            <a:prstGeom prst="rect">
              <a:avLst/>
            </a:prstGeom>
            <a:effectLst/>
          </p:spPr>
        </p:pic>
        <p:pic>
          <p:nvPicPr>
            <p:cNvPr id="217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9379" y="-843883"/>
              <a:ext cx="565508" cy="324860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11919" y="-964307"/>
              <a:ext cx="473642" cy="534740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64005" y="-1241800"/>
              <a:ext cx="589894" cy="1042238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747688" y="-827201"/>
              <a:ext cx="927221" cy="494712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04376" y="1840275"/>
              <a:ext cx="761106" cy="129869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52266" y="1193116"/>
              <a:ext cx="137543" cy="1252377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64947" y="1127252"/>
              <a:ext cx="290888" cy="1394914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71294" y="1525930"/>
              <a:ext cx="104224" cy="119885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953643" y="1536062"/>
              <a:ext cx="773889" cy="991006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13321" y="1004585"/>
              <a:ext cx="635886" cy="99206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03333" y="475569"/>
              <a:ext cx="214221" cy="1011573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18003" y="734235"/>
              <a:ext cx="451892" cy="369566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56007" y="651905"/>
              <a:ext cx="298560" cy="681902"/>
            </a:xfrm>
            <a:prstGeom prst="rect">
              <a:avLst/>
            </a:prstGeom>
            <a:effectLst/>
          </p:spPr>
        </p:pic>
        <p:pic>
          <p:nvPicPr>
            <p:cNvPr id="220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62684" y="237905"/>
              <a:ext cx="240223" cy="1233901"/>
            </a:xfrm>
            <a:prstGeom prst="rect">
              <a:avLst/>
            </a:prstGeom>
            <a:effectLst/>
          </p:spPr>
        </p:pic>
        <p:pic>
          <p:nvPicPr>
            <p:cNvPr id="220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747687" y="506241"/>
              <a:ext cx="1011560" cy="1279900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78585" y="1105905"/>
              <a:ext cx="764333" cy="411897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024730" y="1826441"/>
              <a:ext cx="1019234" cy="1270731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39411" y="2047279"/>
              <a:ext cx="950222" cy="1233894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154896" y="1870937"/>
              <a:ext cx="579088" cy="1049902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85703" y="1970611"/>
              <a:ext cx="443172" cy="796831"/>
            </a:xfrm>
            <a:prstGeom prst="rect">
              <a:avLst/>
            </a:prstGeom>
            <a:effectLst/>
          </p:spPr>
        </p:pic>
        <p:pic>
          <p:nvPicPr>
            <p:cNvPr id="221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941" y="4677042"/>
              <a:ext cx="1246159" cy="835184"/>
            </a:xfrm>
            <a:prstGeom prst="rect">
              <a:avLst/>
            </a:prstGeom>
            <a:effectLst/>
          </p:spPr>
        </p:pic>
        <p:pic>
          <p:nvPicPr>
            <p:cNvPr id="221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08876" y="4669338"/>
              <a:ext cx="937910" cy="129872"/>
            </a:xfrm>
            <a:prstGeom prst="rect">
              <a:avLst/>
            </a:prstGeom>
            <a:effectLst/>
          </p:spPr>
        </p:pic>
        <p:pic>
          <p:nvPicPr>
            <p:cNvPr id="222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426898" y="4953009"/>
              <a:ext cx="773886" cy="106871"/>
            </a:xfrm>
            <a:prstGeom prst="rect">
              <a:avLst/>
            </a:prstGeom>
            <a:effectLst/>
          </p:spPr>
        </p:pic>
        <p:pic>
          <p:nvPicPr>
            <p:cNvPr id="222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09310" y="3827942"/>
              <a:ext cx="940176" cy="851848"/>
            </a:xfrm>
            <a:prstGeom prst="rect">
              <a:avLst/>
            </a:prstGeom>
            <a:effectLst/>
          </p:spPr>
        </p:pic>
        <p:pic>
          <p:nvPicPr>
            <p:cNvPr id="222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76590" y="5083346"/>
              <a:ext cx="1379572" cy="237212"/>
            </a:xfrm>
            <a:prstGeom prst="rect">
              <a:avLst/>
            </a:prstGeom>
            <a:effectLst/>
          </p:spPr>
        </p:pic>
        <p:pic>
          <p:nvPicPr>
            <p:cNvPr id="222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029265" y="5598839"/>
              <a:ext cx="773889" cy="1232087"/>
            </a:xfrm>
            <a:prstGeom prst="rect">
              <a:avLst/>
            </a:prstGeom>
            <a:effectLst/>
          </p:spPr>
        </p:pic>
        <p:pic>
          <p:nvPicPr>
            <p:cNvPr id="222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07594" y="6172039"/>
              <a:ext cx="911887" cy="137536"/>
            </a:xfrm>
            <a:prstGeom prst="rect">
              <a:avLst/>
            </a:prstGeom>
            <a:effectLst/>
          </p:spPr>
        </p:pic>
        <p:pic>
          <p:nvPicPr>
            <p:cNvPr id="223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286622" y="4907280"/>
              <a:ext cx="835229" cy="101962"/>
            </a:xfrm>
            <a:prstGeom prst="rect">
              <a:avLst/>
            </a:prstGeom>
            <a:effectLst/>
          </p:spPr>
        </p:pic>
        <p:pic>
          <p:nvPicPr>
            <p:cNvPr id="223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40624" y="5211368"/>
              <a:ext cx="850560" cy="152964"/>
            </a:xfrm>
            <a:prstGeom prst="rect">
              <a:avLst/>
            </a:prstGeom>
            <a:effectLst/>
          </p:spPr>
        </p:pic>
        <p:pic>
          <p:nvPicPr>
            <p:cNvPr id="223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436651" y="3288674"/>
              <a:ext cx="2278048" cy="1675624"/>
            </a:xfrm>
            <a:prstGeom prst="rect">
              <a:avLst/>
            </a:prstGeom>
            <a:effectLst/>
          </p:spPr>
        </p:pic>
        <p:pic>
          <p:nvPicPr>
            <p:cNvPr id="223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73991" y="4011956"/>
              <a:ext cx="813419" cy="1219613"/>
            </a:xfrm>
            <a:prstGeom prst="rect">
              <a:avLst/>
            </a:prstGeom>
            <a:effectLst/>
          </p:spPr>
        </p:pic>
        <p:pic>
          <p:nvPicPr>
            <p:cNvPr id="223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748007" y="3703307"/>
              <a:ext cx="198562" cy="943835"/>
            </a:xfrm>
            <a:prstGeom prst="rect">
              <a:avLst/>
            </a:prstGeom>
            <a:effectLst/>
          </p:spPr>
        </p:pic>
        <p:pic>
          <p:nvPicPr>
            <p:cNvPr id="224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671019" y="3641978"/>
              <a:ext cx="643552" cy="1176930"/>
            </a:xfrm>
            <a:prstGeom prst="rect">
              <a:avLst/>
            </a:prstGeom>
            <a:effectLst/>
          </p:spPr>
        </p:pic>
        <p:pic>
          <p:nvPicPr>
            <p:cNvPr id="224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474991" y="5167680"/>
              <a:ext cx="1908581" cy="159328"/>
            </a:xfrm>
            <a:prstGeom prst="rect">
              <a:avLst/>
            </a:prstGeom>
            <a:effectLst/>
          </p:spPr>
        </p:pic>
        <p:pic>
          <p:nvPicPr>
            <p:cNvPr id="224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51327" y="5631426"/>
              <a:ext cx="965564" cy="1153495"/>
            </a:xfrm>
            <a:prstGeom prst="rect">
              <a:avLst/>
            </a:prstGeom>
            <a:effectLst/>
          </p:spPr>
        </p:pic>
        <p:pic>
          <p:nvPicPr>
            <p:cNvPr id="224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306316" y="6152547"/>
              <a:ext cx="1034562" cy="103366"/>
            </a:xfrm>
            <a:prstGeom prst="rect">
              <a:avLst/>
            </a:prstGeom>
            <a:effectLst/>
          </p:spPr>
        </p:pic>
        <p:pic>
          <p:nvPicPr>
            <p:cNvPr id="224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12550" y="7383401"/>
              <a:ext cx="850562" cy="160546"/>
            </a:xfrm>
            <a:prstGeom prst="rect">
              <a:avLst/>
            </a:prstGeom>
            <a:effectLst/>
          </p:spPr>
        </p:pic>
        <p:pic>
          <p:nvPicPr>
            <p:cNvPr id="225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89555" y="7720741"/>
              <a:ext cx="896558" cy="145209"/>
            </a:xfrm>
            <a:prstGeom prst="rect">
              <a:avLst/>
            </a:prstGeom>
            <a:effectLst/>
          </p:spPr>
        </p:pic>
        <p:pic>
          <p:nvPicPr>
            <p:cNvPr id="225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124583" y="6869715"/>
              <a:ext cx="252546" cy="513218"/>
            </a:xfrm>
            <a:prstGeom prst="rect">
              <a:avLst/>
            </a:prstGeom>
            <a:effectLst/>
          </p:spPr>
        </p:pic>
        <p:pic>
          <p:nvPicPr>
            <p:cNvPr id="225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371753" y="6984717"/>
              <a:ext cx="151047" cy="551558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530926" y="6929658"/>
              <a:ext cx="881229" cy="1028298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806932" y="7475393"/>
              <a:ext cx="359884" cy="543888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456058" y="7497083"/>
              <a:ext cx="416099" cy="621868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995289" y="6900387"/>
              <a:ext cx="122211" cy="344549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094958" y="6685715"/>
              <a:ext cx="214217" cy="773897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82306" y="7115061"/>
              <a:ext cx="270074" cy="466175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022640" y="7130386"/>
              <a:ext cx="750901" cy="712567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156561" y="7060711"/>
              <a:ext cx="429664" cy="502084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832014" y="6632046"/>
              <a:ext cx="119133" cy="988568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418014" y="6946390"/>
              <a:ext cx="704883" cy="99202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085467" y="6317704"/>
              <a:ext cx="284686" cy="1325902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353368" y="6893609"/>
              <a:ext cx="1126563" cy="676663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573902" y="6647374"/>
              <a:ext cx="639536" cy="950233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216408" y="6800721"/>
              <a:ext cx="99204" cy="743218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063064" y="6501704"/>
              <a:ext cx="252558" cy="244891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392748" y="6038407"/>
              <a:ext cx="712558" cy="1427014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898758" y="7018889"/>
              <a:ext cx="666557" cy="443606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545836" y="6854381"/>
              <a:ext cx="563824" cy="720225"/>
            </a:xfrm>
            <a:prstGeom prst="rect">
              <a:avLst/>
            </a:prstGeom>
            <a:effectLst/>
          </p:spPr>
        </p:pic>
        <p:pic>
          <p:nvPicPr>
            <p:cNvPr id="229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02295" y="1772400"/>
              <a:ext cx="643551" cy="105743"/>
            </a:xfrm>
            <a:prstGeom prst="rect">
              <a:avLst/>
            </a:prstGeom>
            <a:effectLst/>
          </p:spPr>
        </p:pic>
      </p:grpSp>
      <p:grpSp>
        <p:nvGrpSpPr>
          <p:cNvPr id="2308" name="Drawing"/>
          <p:cNvGrpSpPr/>
          <p:nvPr/>
        </p:nvGrpSpPr>
        <p:grpSpPr>
          <a:xfrm>
            <a:off x="9974788" y="498578"/>
            <a:ext cx="2343194" cy="1479237"/>
            <a:chOff x="-413144" y="-850784"/>
            <a:chExt cx="2343193" cy="1479236"/>
          </a:xfrm>
        </p:grpSpPr>
        <p:pic>
          <p:nvPicPr>
            <p:cNvPr id="229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52989" y="-668818"/>
              <a:ext cx="732330" cy="797028"/>
            </a:xfrm>
            <a:prstGeom prst="rect">
              <a:avLst/>
            </a:prstGeom>
            <a:effectLst/>
          </p:spPr>
        </p:pic>
        <p:pic>
          <p:nvPicPr>
            <p:cNvPr id="229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413145" y="-567119"/>
              <a:ext cx="973232" cy="1195571"/>
            </a:xfrm>
            <a:prstGeom prst="rect">
              <a:avLst/>
            </a:prstGeom>
            <a:effectLst/>
          </p:spPr>
        </p:pic>
        <p:pic>
          <p:nvPicPr>
            <p:cNvPr id="230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90884" y="-490444"/>
              <a:ext cx="528545" cy="490211"/>
            </a:xfrm>
            <a:prstGeom prst="rect">
              <a:avLst/>
            </a:prstGeom>
            <a:effectLst/>
          </p:spPr>
        </p:pic>
        <p:pic>
          <p:nvPicPr>
            <p:cNvPr id="230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422747" y="-682120"/>
              <a:ext cx="507302" cy="723147"/>
            </a:xfrm>
            <a:prstGeom prst="rect">
              <a:avLst/>
            </a:prstGeom>
            <a:effectLst/>
          </p:spPr>
        </p:pic>
        <p:pic>
          <p:nvPicPr>
            <p:cNvPr id="230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91215" y="-850785"/>
              <a:ext cx="505547" cy="375210"/>
            </a:xfrm>
            <a:prstGeom prst="rect">
              <a:avLst/>
            </a:prstGeom>
            <a:effectLst/>
          </p:spPr>
        </p:pic>
        <p:pic>
          <p:nvPicPr>
            <p:cNvPr id="230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34457" y="-712272"/>
              <a:ext cx="261980" cy="2443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2" name="Drawing"/>
          <p:cNvGrpSpPr/>
          <p:nvPr/>
        </p:nvGrpSpPr>
        <p:grpSpPr>
          <a:xfrm>
            <a:off x="851243" y="567580"/>
            <a:ext cx="11764714" cy="8410059"/>
            <a:chOff x="-988163" y="-797117"/>
            <a:chExt cx="11764713" cy="8410058"/>
          </a:xfrm>
        </p:grpSpPr>
        <p:pic>
          <p:nvPicPr>
            <p:cNvPr id="231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92000" y="-136353"/>
              <a:ext cx="1083417" cy="1038987"/>
            </a:xfrm>
            <a:prstGeom prst="rect">
              <a:avLst/>
            </a:prstGeom>
            <a:effectLst/>
          </p:spPr>
        </p:pic>
        <p:pic>
          <p:nvPicPr>
            <p:cNvPr id="231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9323" y="168896"/>
              <a:ext cx="611443" cy="190159"/>
            </a:xfrm>
            <a:prstGeom prst="rect">
              <a:avLst/>
            </a:prstGeom>
            <a:effectLst/>
          </p:spPr>
        </p:pic>
        <p:pic>
          <p:nvPicPr>
            <p:cNvPr id="231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9848" y="605909"/>
              <a:ext cx="857915" cy="169134"/>
            </a:xfrm>
            <a:prstGeom prst="rect">
              <a:avLst/>
            </a:prstGeom>
            <a:effectLst/>
          </p:spPr>
        </p:pic>
        <p:pic>
          <p:nvPicPr>
            <p:cNvPr id="231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4888" y="-611932"/>
              <a:ext cx="1341242" cy="1784732"/>
            </a:xfrm>
            <a:prstGeom prst="rect">
              <a:avLst/>
            </a:prstGeom>
            <a:effectLst/>
          </p:spPr>
        </p:pic>
        <p:pic>
          <p:nvPicPr>
            <p:cNvPr id="231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0896" y="260898"/>
              <a:ext cx="497889" cy="727894"/>
            </a:xfrm>
            <a:prstGeom prst="rect">
              <a:avLst/>
            </a:prstGeom>
            <a:effectLst/>
          </p:spPr>
        </p:pic>
        <p:pic>
          <p:nvPicPr>
            <p:cNvPr id="232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50808" y="751186"/>
              <a:ext cx="531665" cy="1126958"/>
            </a:xfrm>
            <a:prstGeom prst="rect">
              <a:avLst/>
            </a:prstGeom>
            <a:effectLst/>
          </p:spPr>
        </p:pic>
        <p:pic>
          <p:nvPicPr>
            <p:cNvPr id="232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44929" y="-66212"/>
              <a:ext cx="1057563" cy="96652"/>
            </a:xfrm>
            <a:prstGeom prst="rect">
              <a:avLst/>
            </a:prstGeom>
            <a:effectLst/>
          </p:spPr>
        </p:pic>
        <p:pic>
          <p:nvPicPr>
            <p:cNvPr id="232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60596" y="291573"/>
              <a:ext cx="980893" cy="290877"/>
            </a:xfrm>
            <a:prstGeom prst="rect">
              <a:avLst/>
            </a:prstGeom>
            <a:effectLst/>
          </p:spPr>
        </p:pic>
        <p:pic>
          <p:nvPicPr>
            <p:cNvPr id="232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38496" y="-752630"/>
              <a:ext cx="913364" cy="1649421"/>
            </a:xfrm>
            <a:prstGeom prst="rect">
              <a:avLst/>
            </a:prstGeom>
            <a:effectLst/>
          </p:spPr>
        </p:pic>
        <p:pic>
          <p:nvPicPr>
            <p:cNvPr id="232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36799" y="199563"/>
              <a:ext cx="391402" cy="507145"/>
            </a:xfrm>
            <a:prstGeom prst="rect">
              <a:avLst/>
            </a:prstGeom>
            <a:effectLst/>
          </p:spPr>
        </p:pic>
        <p:pic>
          <p:nvPicPr>
            <p:cNvPr id="233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27998" y="154670"/>
              <a:ext cx="634903" cy="595671"/>
            </a:xfrm>
            <a:prstGeom prst="rect">
              <a:avLst/>
            </a:prstGeom>
            <a:effectLst/>
          </p:spPr>
        </p:pic>
        <p:pic>
          <p:nvPicPr>
            <p:cNvPr id="233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49012" y="237477"/>
              <a:ext cx="543881" cy="571232"/>
            </a:xfrm>
            <a:prstGeom prst="rect">
              <a:avLst/>
            </a:prstGeom>
            <a:effectLst/>
          </p:spPr>
        </p:pic>
        <p:pic>
          <p:nvPicPr>
            <p:cNvPr id="233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85360" y="-797118"/>
              <a:ext cx="333031" cy="1809705"/>
            </a:xfrm>
            <a:prstGeom prst="rect">
              <a:avLst/>
            </a:prstGeom>
            <a:effectLst/>
          </p:spPr>
        </p:pic>
        <p:pic>
          <p:nvPicPr>
            <p:cNvPr id="233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537888" y="406569"/>
              <a:ext cx="606390" cy="1363514"/>
            </a:xfrm>
            <a:prstGeom prst="rect">
              <a:avLst/>
            </a:prstGeom>
            <a:effectLst/>
          </p:spPr>
        </p:pic>
        <p:pic>
          <p:nvPicPr>
            <p:cNvPr id="233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61645" y="1630309"/>
              <a:ext cx="804557" cy="718600"/>
            </a:xfrm>
            <a:prstGeom prst="rect">
              <a:avLst/>
            </a:prstGeom>
            <a:effectLst/>
          </p:spPr>
        </p:pic>
        <p:pic>
          <p:nvPicPr>
            <p:cNvPr id="234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86313" y="1782133"/>
              <a:ext cx="962563" cy="512383"/>
            </a:xfrm>
            <a:prstGeom prst="rect">
              <a:avLst/>
            </a:prstGeom>
            <a:effectLst/>
          </p:spPr>
        </p:pic>
        <p:pic>
          <p:nvPicPr>
            <p:cNvPr id="234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47686" y="2192948"/>
              <a:ext cx="244874" cy="214207"/>
            </a:xfrm>
            <a:prstGeom prst="rect">
              <a:avLst/>
            </a:prstGeom>
            <a:effectLst/>
          </p:spPr>
        </p:pic>
        <p:pic>
          <p:nvPicPr>
            <p:cNvPr id="234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55423" y="996548"/>
              <a:ext cx="723605" cy="1479609"/>
            </a:xfrm>
            <a:prstGeom prst="rect">
              <a:avLst/>
            </a:prstGeom>
            <a:effectLst/>
          </p:spPr>
        </p:pic>
        <p:pic>
          <p:nvPicPr>
            <p:cNvPr id="234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855013" y="1689994"/>
              <a:ext cx="405886" cy="640502"/>
            </a:xfrm>
            <a:prstGeom prst="rect">
              <a:avLst/>
            </a:prstGeom>
            <a:effectLst/>
          </p:spPr>
        </p:pic>
        <p:pic>
          <p:nvPicPr>
            <p:cNvPr id="234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46684" y="1065914"/>
              <a:ext cx="129890" cy="229559"/>
            </a:xfrm>
            <a:prstGeom prst="rect">
              <a:avLst/>
            </a:prstGeom>
            <a:effectLst/>
          </p:spPr>
        </p:pic>
        <p:pic>
          <p:nvPicPr>
            <p:cNvPr id="235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41676" y="1693957"/>
              <a:ext cx="785906" cy="571398"/>
            </a:xfrm>
            <a:prstGeom prst="rect">
              <a:avLst/>
            </a:prstGeom>
            <a:effectLst/>
          </p:spPr>
        </p:pic>
        <p:pic>
          <p:nvPicPr>
            <p:cNvPr id="235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920704" y="1441590"/>
              <a:ext cx="520898" cy="766236"/>
            </a:xfrm>
            <a:prstGeom prst="rect">
              <a:avLst/>
            </a:prstGeom>
            <a:effectLst/>
          </p:spPr>
        </p:pic>
        <p:pic>
          <p:nvPicPr>
            <p:cNvPr id="235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869885" y="1433933"/>
              <a:ext cx="342633" cy="614006"/>
            </a:xfrm>
            <a:prstGeom prst="rect">
              <a:avLst/>
            </a:prstGeom>
            <a:effectLst/>
          </p:spPr>
        </p:pic>
        <p:pic>
          <p:nvPicPr>
            <p:cNvPr id="235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38741" y="923666"/>
              <a:ext cx="720231" cy="992817"/>
            </a:xfrm>
            <a:prstGeom prst="rect">
              <a:avLst/>
            </a:prstGeom>
            <a:effectLst/>
          </p:spPr>
        </p:pic>
        <p:pic>
          <p:nvPicPr>
            <p:cNvPr id="235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925062" y="1395591"/>
              <a:ext cx="827561" cy="290882"/>
            </a:xfrm>
            <a:prstGeom prst="rect">
              <a:avLst/>
            </a:prstGeom>
            <a:effectLst/>
          </p:spPr>
        </p:pic>
        <p:pic>
          <p:nvPicPr>
            <p:cNvPr id="236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926307" y="1590413"/>
              <a:ext cx="242589" cy="733682"/>
            </a:xfrm>
            <a:prstGeom prst="rect">
              <a:avLst/>
            </a:prstGeom>
            <a:effectLst/>
          </p:spPr>
        </p:pic>
        <p:pic>
          <p:nvPicPr>
            <p:cNvPr id="236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08263" y="117326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6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94705" y="2910639"/>
              <a:ext cx="860467" cy="1205348"/>
            </a:xfrm>
            <a:prstGeom prst="rect">
              <a:avLst/>
            </a:prstGeom>
            <a:effectLst/>
          </p:spPr>
        </p:pic>
        <p:pic>
          <p:nvPicPr>
            <p:cNvPr id="236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48627" y="3398623"/>
              <a:ext cx="674225" cy="698729"/>
            </a:xfrm>
            <a:prstGeom prst="rect">
              <a:avLst/>
            </a:prstGeom>
            <a:effectLst/>
          </p:spPr>
        </p:pic>
        <p:pic>
          <p:nvPicPr>
            <p:cNvPr id="236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45650" y="2592350"/>
              <a:ext cx="806420" cy="1716190"/>
            </a:xfrm>
            <a:prstGeom prst="rect">
              <a:avLst/>
            </a:prstGeom>
            <a:effectLst/>
          </p:spPr>
        </p:pic>
        <p:pic>
          <p:nvPicPr>
            <p:cNvPr id="237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93523" y="3411967"/>
              <a:ext cx="988669" cy="183548"/>
            </a:xfrm>
            <a:prstGeom prst="rect">
              <a:avLst/>
            </a:prstGeom>
            <a:effectLst/>
          </p:spPr>
        </p:pic>
        <p:pic>
          <p:nvPicPr>
            <p:cNvPr id="237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218760" y="3449406"/>
              <a:ext cx="444679" cy="704330"/>
            </a:xfrm>
            <a:prstGeom prst="rect">
              <a:avLst/>
            </a:prstGeom>
            <a:effectLst/>
          </p:spPr>
        </p:pic>
        <p:pic>
          <p:nvPicPr>
            <p:cNvPr id="237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58987" y="3258631"/>
              <a:ext cx="781568" cy="798539"/>
            </a:xfrm>
            <a:prstGeom prst="rect">
              <a:avLst/>
            </a:prstGeom>
            <a:effectLst/>
          </p:spPr>
        </p:pic>
        <p:pic>
          <p:nvPicPr>
            <p:cNvPr id="237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96836" y="3120638"/>
              <a:ext cx="818071" cy="1111234"/>
            </a:xfrm>
            <a:prstGeom prst="rect">
              <a:avLst/>
            </a:prstGeom>
            <a:effectLst/>
          </p:spPr>
        </p:pic>
        <p:pic>
          <p:nvPicPr>
            <p:cNvPr id="237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27158" y="2435143"/>
              <a:ext cx="937489" cy="1675287"/>
            </a:xfrm>
            <a:prstGeom prst="rect">
              <a:avLst/>
            </a:prstGeom>
            <a:effectLst/>
          </p:spPr>
        </p:pic>
        <p:pic>
          <p:nvPicPr>
            <p:cNvPr id="238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621697" y="3342966"/>
              <a:ext cx="865896" cy="102573"/>
            </a:xfrm>
            <a:prstGeom prst="rect">
              <a:avLst/>
            </a:prstGeom>
            <a:effectLst/>
          </p:spPr>
        </p:pic>
        <p:pic>
          <p:nvPicPr>
            <p:cNvPr id="238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357715" y="3204973"/>
              <a:ext cx="160545" cy="674224"/>
            </a:xfrm>
            <a:prstGeom prst="rect">
              <a:avLst/>
            </a:prstGeom>
            <a:effectLst/>
          </p:spPr>
        </p:pic>
        <p:pic>
          <p:nvPicPr>
            <p:cNvPr id="238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73050" y="2959627"/>
              <a:ext cx="191218" cy="283219"/>
            </a:xfrm>
            <a:prstGeom prst="rect">
              <a:avLst/>
            </a:prstGeom>
            <a:effectLst/>
          </p:spPr>
        </p:pic>
        <p:pic>
          <p:nvPicPr>
            <p:cNvPr id="238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33729" y="3213851"/>
              <a:ext cx="413158" cy="688209"/>
            </a:xfrm>
            <a:prstGeom prst="rect">
              <a:avLst/>
            </a:prstGeom>
            <a:effectLst/>
          </p:spPr>
        </p:pic>
        <p:pic>
          <p:nvPicPr>
            <p:cNvPr id="238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49231" y="3220303"/>
              <a:ext cx="772068" cy="1065234"/>
            </a:xfrm>
            <a:prstGeom prst="rect">
              <a:avLst/>
            </a:prstGeom>
            <a:effectLst/>
          </p:spPr>
        </p:pic>
        <p:pic>
          <p:nvPicPr>
            <p:cNvPr id="239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988164" y="4990133"/>
              <a:ext cx="1486911" cy="1733628"/>
            </a:xfrm>
            <a:prstGeom prst="rect">
              <a:avLst/>
            </a:prstGeom>
            <a:effectLst/>
          </p:spPr>
        </p:pic>
        <p:pic>
          <p:nvPicPr>
            <p:cNvPr id="239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82885" y="4538998"/>
              <a:ext cx="313879" cy="881226"/>
            </a:xfrm>
            <a:prstGeom prst="rect">
              <a:avLst/>
            </a:prstGeom>
            <a:effectLst/>
          </p:spPr>
        </p:pic>
        <p:pic>
          <p:nvPicPr>
            <p:cNvPr id="239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50136" y="57963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39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28878" y="5719696"/>
              <a:ext cx="819894" cy="160546"/>
            </a:xfrm>
            <a:prstGeom prst="rect">
              <a:avLst/>
            </a:prstGeom>
            <a:effectLst/>
          </p:spPr>
        </p:pic>
        <p:pic>
          <p:nvPicPr>
            <p:cNvPr id="239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75879" y="6018700"/>
              <a:ext cx="1072893" cy="99205"/>
            </a:xfrm>
            <a:prstGeom prst="rect">
              <a:avLst/>
            </a:prstGeom>
            <a:effectLst/>
          </p:spPr>
        </p:pic>
        <p:pic>
          <p:nvPicPr>
            <p:cNvPr id="240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48573" y="5497354"/>
              <a:ext cx="812222" cy="111911"/>
            </a:xfrm>
            <a:prstGeom prst="rect">
              <a:avLst/>
            </a:prstGeom>
            <a:effectLst/>
          </p:spPr>
        </p:pic>
        <p:pic>
          <p:nvPicPr>
            <p:cNvPr id="240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53590" y="5314804"/>
              <a:ext cx="820309" cy="1061736"/>
            </a:xfrm>
            <a:prstGeom prst="rect">
              <a:avLst/>
            </a:prstGeom>
            <a:effectLst/>
          </p:spPr>
        </p:pic>
        <p:pic>
          <p:nvPicPr>
            <p:cNvPr id="240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51274" y="4907973"/>
              <a:ext cx="793797" cy="1198030"/>
            </a:xfrm>
            <a:prstGeom prst="rect">
              <a:avLst/>
            </a:prstGeom>
            <a:effectLst/>
          </p:spPr>
        </p:pic>
        <p:pic>
          <p:nvPicPr>
            <p:cNvPr id="240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926282" y="5482014"/>
              <a:ext cx="313892" cy="578695"/>
            </a:xfrm>
            <a:prstGeom prst="rect">
              <a:avLst/>
            </a:prstGeom>
            <a:effectLst/>
          </p:spPr>
        </p:pic>
        <p:pic>
          <p:nvPicPr>
            <p:cNvPr id="240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61592" y="6223089"/>
              <a:ext cx="2015913" cy="255158"/>
            </a:xfrm>
            <a:prstGeom prst="rect">
              <a:avLst/>
            </a:prstGeom>
            <a:effectLst/>
          </p:spPr>
        </p:pic>
        <p:pic>
          <p:nvPicPr>
            <p:cNvPr id="241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298708" y="6504696"/>
              <a:ext cx="688454" cy="1008577"/>
            </a:xfrm>
            <a:prstGeom prst="rect">
              <a:avLst/>
            </a:prstGeom>
            <a:effectLst/>
          </p:spPr>
        </p:pic>
        <p:pic>
          <p:nvPicPr>
            <p:cNvPr id="241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45264" y="6915721"/>
              <a:ext cx="827554" cy="155490"/>
            </a:xfrm>
            <a:prstGeom prst="rect">
              <a:avLst/>
            </a:prstGeom>
            <a:effectLst/>
          </p:spPr>
        </p:pic>
        <p:pic>
          <p:nvPicPr>
            <p:cNvPr id="241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860738" y="6730859"/>
              <a:ext cx="1031108" cy="643916"/>
            </a:xfrm>
            <a:prstGeom prst="rect">
              <a:avLst/>
            </a:prstGeom>
            <a:effectLst/>
          </p:spPr>
        </p:pic>
        <p:pic>
          <p:nvPicPr>
            <p:cNvPr id="241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64155" y="5711222"/>
              <a:ext cx="927017" cy="799448"/>
            </a:xfrm>
            <a:prstGeom prst="rect">
              <a:avLst/>
            </a:prstGeom>
            <a:effectLst/>
          </p:spPr>
        </p:pic>
        <p:pic>
          <p:nvPicPr>
            <p:cNvPr id="241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845151" y="5750363"/>
              <a:ext cx="656730" cy="749130"/>
            </a:xfrm>
            <a:prstGeom prst="rect">
              <a:avLst/>
            </a:prstGeom>
            <a:effectLst/>
          </p:spPr>
        </p:pic>
        <p:pic>
          <p:nvPicPr>
            <p:cNvPr id="242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827667" y="5758030"/>
              <a:ext cx="727883" cy="819886"/>
            </a:xfrm>
            <a:prstGeom prst="rect">
              <a:avLst/>
            </a:prstGeom>
            <a:effectLst/>
          </p:spPr>
        </p:pic>
        <p:pic>
          <p:nvPicPr>
            <p:cNvPr id="242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94018" y="5627692"/>
              <a:ext cx="438531" cy="1408036"/>
            </a:xfrm>
            <a:prstGeom prst="rect">
              <a:avLst/>
            </a:prstGeom>
            <a:effectLst/>
          </p:spPr>
        </p:pic>
        <p:pic>
          <p:nvPicPr>
            <p:cNvPr id="242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114203" y="4531336"/>
              <a:ext cx="698708" cy="2230583"/>
            </a:xfrm>
            <a:prstGeom prst="rect">
              <a:avLst/>
            </a:prstGeom>
            <a:effectLst/>
          </p:spPr>
        </p:pic>
        <p:pic>
          <p:nvPicPr>
            <p:cNvPr id="242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831403" y="5750353"/>
              <a:ext cx="679190" cy="145213"/>
            </a:xfrm>
            <a:prstGeom prst="rect">
              <a:avLst/>
            </a:prstGeom>
            <a:effectLst/>
          </p:spPr>
        </p:pic>
        <p:pic>
          <p:nvPicPr>
            <p:cNvPr id="242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588959" y="4684663"/>
              <a:ext cx="143983" cy="1710107"/>
            </a:xfrm>
            <a:prstGeom prst="rect">
              <a:avLst/>
            </a:prstGeom>
            <a:effectLst/>
          </p:spPr>
        </p:pic>
        <p:pic>
          <p:nvPicPr>
            <p:cNvPr id="243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886729" y="5251502"/>
              <a:ext cx="666556" cy="820409"/>
            </a:xfrm>
            <a:prstGeom prst="rect">
              <a:avLst/>
            </a:prstGeom>
            <a:effectLst/>
          </p:spPr>
        </p:pic>
        <p:pic>
          <p:nvPicPr>
            <p:cNvPr id="243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047736" y="5014340"/>
              <a:ext cx="482554" cy="1241572"/>
            </a:xfrm>
            <a:prstGeom prst="rect">
              <a:avLst/>
            </a:prstGeom>
            <a:effectLst/>
          </p:spPr>
        </p:pic>
        <p:pic>
          <p:nvPicPr>
            <p:cNvPr id="243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477079" y="4216992"/>
              <a:ext cx="150318" cy="2057029"/>
            </a:xfrm>
            <a:prstGeom prst="rect">
              <a:avLst/>
            </a:prstGeom>
            <a:effectLst/>
          </p:spPr>
        </p:pic>
        <p:pic>
          <p:nvPicPr>
            <p:cNvPr id="243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42719" y="6271709"/>
              <a:ext cx="1862587" cy="198880"/>
            </a:xfrm>
            <a:prstGeom prst="rect">
              <a:avLst/>
            </a:prstGeom>
            <a:effectLst/>
          </p:spPr>
        </p:pic>
        <p:pic>
          <p:nvPicPr>
            <p:cNvPr id="243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818976" y="6616712"/>
              <a:ext cx="1102316" cy="619559"/>
            </a:xfrm>
            <a:prstGeom prst="rect">
              <a:avLst/>
            </a:prstGeom>
            <a:effectLst/>
          </p:spPr>
        </p:pic>
        <p:pic>
          <p:nvPicPr>
            <p:cNvPr id="244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059758" y="4381779"/>
              <a:ext cx="716793" cy="32311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Drawing"/>
          <p:cNvGrpSpPr/>
          <p:nvPr/>
        </p:nvGrpSpPr>
        <p:grpSpPr>
          <a:xfrm>
            <a:off x="1166421" y="95024"/>
            <a:ext cx="11012031" cy="8910150"/>
            <a:chOff x="-588650" y="-449321"/>
            <a:chExt cx="11012030" cy="8910148"/>
          </a:xfrm>
        </p:grpSpPr>
        <p:pic>
          <p:nvPicPr>
            <p:cNvPr id="12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023" y="-41775"/>
              <a:ext cx="535442" cy="797627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7736" y="48441"/>
              <a:ext cx="542693" cy="733333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3883" y="-314115"/>
              <a:ext cx="183552" cy="566894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451475" y="981589"/>
              <a:ext cx="1578902" cy="1227935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76543" y="1438260"/>
              <a:ext cx="467212" cy="761890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2530" y="1587269"/>
              <a:ext cx="988565" cy="106879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11888" y="952116"/>
              <a:ext cx="865899" cy="121011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00334" y="-14056"/>
              <a:ext cx="765818" cy="1485862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39576" y="829110"/>
              <a:ext cx="651234" cy="167356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67601" y="299230"/>
              <a:ext cx="996238" cy="1032978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087290" y="92226"/>
              <a:ext cx="398223" cy="712562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09293" y="797585"/>
              <a:ext cx="697224" cy="122211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93633" y="1085227"/>
              <a:ext cx="781554" cy="164237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36627" y="779471"/>
              <a:ext cx="606578" cy="155655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89324" y="552236"/>
              <a:ext cx="486707" cy="1318248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581296" y="-449322"/>
              <a:ext cx="336740" cy="851369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60922" y="406570"/>
              <a:ext cx="406384" cy="304374"/>
            </a:xfrm>
            <a:prstGeom prst="rect">
              <a:avLst/>
            </a:prstGeom>
            <a:effectLst/>
          </p:spPr>
        </p:pic>
        <p:sp>
          <p:nvSpPr>
            <p:cNvPr id="157" name="Line"/>
            <p:cNvSpPr/>
            <p:nvPr/>
          </p:nvSpPr>
          <p:spPr>
            <a:xfrm>
              <a:off x="7065481" y="564060"/>
              <a:ext cx="51" cy="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16" y="16324"/>
                    <a:pt x="13708" y="9130"/>
                    <a:pt x="2160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68595" y="-336682"/>
              <a:ext cx="797038" cy="1320559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928372" y="-321781"/>
              <a:ext cx="260221" cy="482560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295098" y="835919"/>
              <a:ext cx="1448811" cy="867548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51307" y="1269874"/>
              <a:ext cx="677610" cy="480487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69689" y="1142582"/>
              <a:ext cx="428892" cy="858236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474241" y="26912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420809" y="2698960"/>
              <a:ext cx="689550" cy="1340611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31204" y="2735318"/>
              <a:ext cx="1157233" cy="1189709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19557" y="2468950"/>
              <a:ext cx="306220" cy="605227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446650" y="3963990"/>
              <a:ext cx="1428407" cy="1071518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23204" y="4146538"/>
              <a:ext cx="620552" cy="836677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7868" y="4416329"/>
              <a:ext cx="712563" cy="206551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396228" y="3733979"/>
              <a:ext cx="827557" cy="106875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528368" y="3365967"/>
              <a:ext cx="212413" cy="1095907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62202" y="2998835"/>
              <a:ext cx="680621" cy="1348029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54579" y="3703308"/>
              <a:ext cx="474896" cy="137962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013936" y="3165656"/>
              <a:ext cx="827557" cy="1068698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895623" y="2936623"/>
              <a:ext cx="206548" cy="528555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972286" y="3243300"/>
              <a:ext cx="812230" cy="237217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64285" y="3634314"/>
              <a:ext cx="589890" cy="137547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945970" y="3181966"/>
              <a:ext cx="666564" cy="214221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31680" y="3068561"/>
              <a:ext cx="678865" cy="1570094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57664" y="2353945"/>
              <a:ext cx="781558" cy="1083049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878022" y="2270637"/>
              <a:ext cx="700870" cy="1386214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583363" y="2284951"/>
              <a:ext cx="413553" cy="566889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70450" y="3595982"/>
              <a:ext cx="1328458" cy="823265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655677" y="3782647"/>
              <a:ext cx="919562" cy="1289609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654638" y="950922"/>
              <a:ext cx="697217" cy="151291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223537" y="138237"/>
              <a:ext cx="665005" cy="160532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57858" y="974615"/>
              <a:ext cx="984050" cy="236518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420807" y="5510261"/>
              <a:ext cx="621716" cy="1055056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588651" y="6729671"/>
              <a:ext cx="1263742" cy="1423828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8204" y="7510124"/>
              <a:ext cx="769812" cy="653776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3877" y="6059444"/>
              <a:ext cx="1125784" cy="2090174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907356" y="5850022"/>
              <a:ext cx="232104" cy="812237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021588" y="6501705"/>
              <a:ext cx="945882" cy="206548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15921" y="5957366"/>
              <a:ext cx="114537" cy="1486901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243938" y="5696696"/>
              <a:ext cx="206541" cy="1801243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841955" y="5528025"/>
              <a:ext cx="144533" cy="1861250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151939" y="6839053"/>
              <a:ext cx="842886" cy="151649"/>
            </a:xfrm>
            <a:prstGeom prst="rect">
              <a:avLst/>
            </a:prstGeom>
            <a:effectLst/>
          </p:spPr>
        </p:pic>
        <p:pic>
          <p:nvPicPr>
            <p:cNvPr id="23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27325" y="5321013"/>
              <a:ext cx="542189" cy="2391604"/>
            </a:xfrm>
            <a:prstGeom prst="rect">
              <a:avLst/>
            </a:prstGeom>
            <a:effectLst/>
          </p:spPr>
        </p:pic>
        <p:pic>
          <p:nvPicPr>
            <p:cNvPr id="24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423259" y="5742242"/>
              <a:ext cx="388406" cy="789671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815639" y="5811693"/>
              <a:ext cx="620562" cy="576439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390656" y="5267353"/>
              <a:ext cx="91535" cy="635881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562628" y="6693377"/>
              <a:ext cx="988574" cy="150460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596087" y="6993860"/>
              <a:ext cx="431393" cy="803957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037975" y="7265814"/>
              <a:ext cx="666563" cy="485135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248816" y="7161051"/>
              <a:ext cx="287054" cy="904240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057662" y="6241041"/>
              <a:ext cx="114545" cy="1049900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727996" y="6655042"/>
              <a:ext cx="727892" cy="298549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471680" y="5497357"/>
              <a:ext cx="525990" cy="1293762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954691" y="5344021"/>
              <a:ext cx="842886" cy="1219100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736706" y="5014339"/>
              <a:ext cx="390554" cy="934899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414453" y="6820777"/>
              <a:ext cx="1321798" cy="1059514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200022" y="7190262"/>
              <a:ext cx="758561" cy="1270566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020380" y="4922336"/>
              <a:ext cx="684490" cy="2958944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733390" y="6141371"/>
              <a:ext cx="804562" cy="198881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626056" y="6517045"/>
              <a:ext cx="835227" cy="191214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585476" y="5827022"/>
              <a:ext cx="837905" cy="11580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Drawing"/>
          <p:cNvGrpSpPr/>
          <p:nvPr/>
        </p:nvGrpSpPr>
        <p:grpSpPr>
          <a:xfrm>
            <a:off x="253235" y="-89596"/>
            <a:ext cx="12449938" cy="9912068"/>
            <a:chOff x="-873155" y="-656941"/>
            <a:chExt cx="12449937" cy="9912067"/>
          </a:xfrm>
        </p:grpSpPr>
        <p:pic>
          <p:nvPicPr>
            <p:cNvPr id="27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7327" y="-38108"/>
              <a:ext cx="343070" cy="2345596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6208" y="-160774"/>
              <a:ext cx="290878" cy="2505457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2137" y="1449258"/>
              <a:ext cx="666561" cy="306220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7884" y="1173259"/>
              <a:ext cx="459554" cy="620558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1217" y="1035248"/>
              <a:ext cx="681897" cy="980904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60755" y="2382"/>
              <a:ext cx="841227" cy="1393878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48574" y="1559158"/>
              <a:ext cx="902904" cy="1296736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36044" y="-656942"/>
              <a:ext cx="910419" cy="3876782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13929" y="2117317"/>
              <a:ext cx="919569" cy="739350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35936" y="2085604"/>
              <a:ext cx="536230" cy="942572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72753" y="1035253"/>
              <a:ext cx="858089" cy="740187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93632" y="536908"/>
              <a:ext cx="260214" cy="352216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57677" y="918825"/>
              <a:ext cx="493849" cy="568771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538408" y="1025917"/>
              <a:ext cx="610801" cy="1329296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92872" y="-7435"/>
              <a:ext cx="1176970" cy="2207588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03664" y="145902"/>
              <a:ext cx="513220" cy="1808917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24025" y="989250"/>
              <a:ext cx="137542" cy="796890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71009" y="1331653"/>
              <a:ext cx="620559" cy="117156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84687" y="152213"/>
              <a:ext cx="725321" cy="1342183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53777" y="1786607"/>
              <a:ext cx="1019476" cy="1120985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621707" y="2128721"/>
              <a:ext cx="781551" cy="1821950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362452" y="713250"/>
              <a:ext cx="500816" cy="1977586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87388" y="1226927"/>
              <a:ext cx="873563" cy="1082001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630411" y="950919"/>
              <a:ext cx="252550" cy="382886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316077" y="1562978"/>
              <a:ext cx="858228" cy="825118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30312" y="1805018"/>
              <a:ext cx="788004" cy="1549419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50769" y="559910"/>
              <a:ext cx="651817" cy="2123250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65102" y="-275782"/>
              <a:ext cx="719605" cy="3924973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842486" y="4469999"/>
              <a:ext cx="180076" cy="1397518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66812" y="4331994"/>
              <a:ext cx="122206" cy="1595218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873156" y="5360928"/>
              <a:ext cx="444224" cy="143639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16690" y="3918581"/>
              <a:ext cx="489750" cy="976178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83196" y="5268507"/>
              <a:ext cx="811947" cy="831150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21337" y="3350643"/>
              <a:ext cx="658774" cy="3280949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26901" y="3756985"/>
              <a:ext cx="612680" cy="1254802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40246" y="3991176"/>
              <a:ext cx="651226" cy="913165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714920" y="3457978"/>
              <a:ext cx="175880" cy="74322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578322" y="5106349"/>
              <a:ext cx="1159142" cy="1280613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346920" y="5618535"/>
              <a:ext cx="697217" cy="691040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469582" y="5779151"/>
              <a:ext cx="424241" cy="883107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427945" y="4577336"/>
              <a:ext cx="137539" cy="973224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220937" y="5060339"/>
              <a:ext cx="566892" cy="181080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857283" y="3887316"/>
              <a:ext cx="663044" cy="1082856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08961" y="4065532"/>
              <a:ext cx="643556" cy="888063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175981" y="3695640"/>
              <a:ext cx="352222" cy="658896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04825" y="5221352"/>
              <a:ext cx="1186691" cy="972923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55301" y="5664517"/>
              <a:ext cx="674220" cy="1450262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329320" y="3228081"/>
              <a:ext cx="954016" cy="3606440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089503" y="3741652"/>
              <a:ext cx="557830" cy="2751935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98034" y="3871985"/>
              <a:ext cx="535311" cy="992870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27378" y="4109650"/>
              <a:ext cx="850572" cy="877907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994064" y="3687975"/>
              <a:ext cx="329224" cy="589896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844046" y="5213685"/>
              <a:ext cx="980889" cy="958573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327049" y="5753314"/>
              <a:ext cx="566891" cy="517931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34391" y="5459024"/>
              <a:ext cx="434552" cy="1019223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101399" y="4971882"/>
              <a:ext cx="528558" cy="157008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668753" y="3710984"/>
              <a:ext cx="337801" cy="1076791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113421" y="3940981"/>
              <a:ext cx="528554" cy="909295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665438" y="3595981"/>
              <a:ext cx="198876" cy="666553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918154" y="5154866"/>
              <a:ext cx="631826" cy="1054811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251423" y="5416034"/>
              <a:ext cx="651233" cy="1417847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933781" y="3457972"/>
              <a:ext cx="643001" cy="3441952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7202" y="5469471"/>
              <a:ext cx="658894" cy="901443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68867" y="5574026"/>
              <a:ext cx="459553" cy="206548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359473" y="7521403"/>
              <a:ext cx="819886" cy="99203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405484" y="7823181"/>
              <a:ext cx="950238" cy="234441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98549" y="7383398"/>
              <a:ext cx="681885" cy="91537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511229" y="7350039"/>
              <a:ext cx="510876" cy="1283651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178251" y="6777719"/>
              <a:ext cx="122204" cy="1249231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515589" y="6647381"/>
              <a:ext cx="141326" cy="1393663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078582" y="7506060"/>
              <a:ext cx="444220" cy="160546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835961" y="6601372"/>
              <a:ext cx="461189" cy="1762924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225427" y="6640059"/>
              <a:ext cx="334265" cy="837850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407501" y="6453478"/>
              <a:ext cx="280650" cy="529822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117859" y="7713074"/>
              <a:ext cx="731296" cy="733045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604273" y="8040589"/>
              <a:ext cx="505558" cy="538374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719283" y="7981408"/>
              <a:ext cx="290881" cy="927228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004835" y="7771087"/>
              <a:ext cx="603339" cy="539535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608636" y="7299062"/>
              <a:ext cx="129882" cy="965567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363290" y="7667072"/>
              <a:ext cx="651225" cy="175882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073739" y="6800712"/>
              <a:ext cx="452679" cy="1019386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433248" y="6687502"/>
              <a:ext cx="432287" cy="751385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055343" y="7836176"/>
              <a:ext cx="963527" cy="736409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497982" y="8177266"/>
              <a:ext cx="620567" cy="1077860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924780" y="7804306"/>
              <a:ext cx="531104" cy="797658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364345" y="6655043"/>
              <a:ext cx="679238" cy="2200959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131026" y="7212886"/>
              <a:ext cx="782086" cy="1534754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097050" y="7191719"/>
              <a:ext cx="267884" cy="497890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927335" y="5401658"/>
              <a:ext cx="651217" cy="95234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6965553" y="4680243"/>
              <a:ext cx="96008" cy="95964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548348" y="5798128"/>
              <a:ext cx="97520" cy="89773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488161" y="4564947"/>
              <a:ext cx="299949" cy="1416329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333670" y="5022006"/>
              <a:ext cx="405890" cy="168218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756376" y="4600338"/>
              <a:ext cx="128848" cy="1180226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023694" y="4715339"/>
              <a:ext cx="267873" cy="1154815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709352" y="5160015"/>
              <a:ext cx="313885" cy="1682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Drawing"/>
          <p:cNvGrpSpPr/>
          <p:nvPr/>
        </p:nvGrpSpPr>
        <p:grpSpPr>
          <a:xfrm>
            <a:off x="728575" y="394547"/>
            <a:ext cx="12220066" cy="5982870"/>
            <a:chOff x="-37473" y="-418137"/>
            <a:chExt cx="12220064" cy="5982868"/>
          </a:xfrm>
        </p:grpSpPr>
        <p:pic>
          <p:nvPicPr>
            <p:cNvPr id="47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4" y="-38109"/>
              <a:ext cx="727893" cy="1175365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5214" y="-418138"/>
              <a:ext cx="551555" cy="724173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218" y="-2884"/>
              <a:ext cx="835998" cy="1766029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63575" y="-176104"/>
              <a:ext cx="313878" cy="773888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6692" y="1840275"/>
              <a:ext cx="1712752" cy="970815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7216" y="2103040"/>
              <a:ext cx="336885" cy="948139"/>
            </a:xfrm>
            <a:prstGeom prst="rect">
              <a:avLst/>
            </a:prstGeom>
            <a:effectLst/>
          </p:spPr>
        </p:pic>
        <p:pic>
          <p:nvPicPr>
            <p:cNvPr id="48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9881" y="2369279"/>
              <a:ext cx="605231" cy="151757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02939" y="1806874"/>
              <a:ext cx="674521" cy="669288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45919" y="1426256"/>
              <a:ext cx="827565" cy="175885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91624" y="1070284"/>
              <a:ext cx="1077556" cy="1134702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21669" y="175300"/>
              <a:ext cx="700519" cy="864477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53316" y="621238"/>
              <a:ext cx="850558" cy="1642802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37897" y="-18925"/>
              <a:ext cx="702652" cy="874832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64999" y="840274"/>
              <a:ext cx="721600" cy="1980898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55022" y="674912"/>
              <a:ext cx="459548" cy="612885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52706" y="1134926"/>
              <a:ext cx="152876" cy="842892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38357" y="1364929"/>
              <a:ext cx="704893" cy="252549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20580" y="666868"/>
              <a:ext cx="734363" cy="1556282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35713" y="1495264"/>
              <a:ext cx="819895" cy="183547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49710" y="352907"/>
              <a:ext cx="152420" cy="1709249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49063" y="322235"/>
              <a:ext cx="996229" cy="1738913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76742" y="592989"/>
              <a:ext cx="674150" cy="1672798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66434" y="-22480"/>
              <a:ext cx="327973" cy="689263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59090" y="1157918"/>
              <a:ext cx="704900" cy="260224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12760" y="1548935"/>
              <a:ext cx="628222" cy="129877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301420" y="828245"/>
              <a:ext cx="881172" cy="1263564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894982" y="4179156"/>
              <a:ext cx="972820" cy="928997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60267" y="4339665"/>
              <a:ext cx="697217" cy="106870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38148" y="4477664"/>
              <a:ext cx="496335" cy="145207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248295" y="3404308"/>
              <a:ext cx="122207" cy="1080561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002951" y="3925647"/>
              <a:ext cx="727890" cy="128935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02618" y="4669339"/>
              <a:ext cx="635890" cy="137546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030314" y="3261635"/>
              <a:ext cx="2727169" cy="2002823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745386" y="4099087"/>
              <a:ext cx="531602" cy="1465645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556010" y="3735063"/>
              <a:ext cx="121599" cy="1041152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016027" y="3434978"/>
              <a:ext cx="83868" cy="1371897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63675" y="4147985"/>
              <a:ext cx="482562" cy="1912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Drawing"/>
          <p:cNvGrpSpPr/>
          <p:nvPr/>
        </p:nvGrpSpPr>
        <p:grpSpPr>
          <a:xfrm>
            <a:off x="368242" y="-30435"/>
            <a:ext cx="12204907" cy="9178464"/>
            <a:chOff x="-612477" y="-567112"/>
            <a:chExt cx="12204906" cy="9178462"/>
          </a:xfrm>
        </p:grpSpPr>
        <p:pic>
          <p:nvPicPr>
            <p:cNvPr id="54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6653" y="-38101"/>
              <a:ext cx="100725" cy="965558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12478" y="-268106"/>
              <a:ext cx="896556" cy="229542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2720" y="-417863"/>
              <a:ext cx="932374" cy="1350741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3869" y="283906"/>
              <a:ext cx="603899" cy="712550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6099" y="148676"/>
              <a:ext cx="664683" cy="525040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0548" y="230"/>
              <a:ext cx="436552" cy="490219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10003" y="-72576"/>
              <a:ext cx="650130" cy="694137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80912" y="-27256"/>
              <a:ext cx="1474264" cy="732661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47964" y="-444446"/>
              <a:ext cx="145214" cy="1026865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44507" y="10812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46249" y="906818"/>
              <a:ext cx="2121654" cy="204650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99272" y="176564"/>
              <a:ext cx="406993" cy="468538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643662" y="-232470"/>
              <a:ext cx="819893" cy="1343928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90325" y="467910"/>
              <a:ext cx="451886" cy="198881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33060" y="260906"/>
              <a:ext cx="543172" cy="603632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23029" y="291570"/>
              <a:ext cx="344546" cy="160542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13705" y="104484"/>
              <a:ext cx="436547" cy="539299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50189" y="50022"/>
              <a:ext cx="498410" cy="1671674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84842" y="513909"/>
              <a:ext cx="86432" cy="189428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109401" y="-324727"/>
              <a:ext cx="510197" cy="1053401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07086" y="-38105"/>
              <a:ext cx="865891" cy="658669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98086" y="291563"/>
              <a:ext cx="470851" cy="260223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573433" y="62515"/>
              <a:ext cx="674230" cy="682074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096734" y="158601"/>
              <a:ext cx="480603" cy="1357220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440028" y="62124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504439" y="-567113"/>
              <a:ext cx="474878" cy="513211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92359" y="-168441"/>
              <a:ext cx="114545" cy="352216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83146" y="1663928"/>
              <a:ext cx="646113" cy="985578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486535" y="2939284"/>
              <a:ext cx="1360958" cy="1078045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61867" y="3257277"/>
              <a:ext cx="980895" cy="1308433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64782" y="2135208"/>
              <a:ext cx="614995" cy="1322310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79681" y="2052391"/>
              <a:ext cx="83134" cy="80620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454253" y="2185279"/>
              <a:ext cx="98076" cy="152876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41901" y="2545622"/>
              <a:ext cx="612893" cy="561044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442486" y="2512228"/>
              <a:ext cx="353605" cy="452286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92912" y="2360416"/>
              <a:ext cx="628231" cy="610566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86244" y="2340648"/>
              <a:ext cx="633237" cy="1403428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33233" y="1871541"/>
              <a:ext cx="250026" cy="504956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74271" y="1518261"/>
              <a:ext cx="484695" cy="2560267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95291" y="2721959"/>
              <a:ext cx="727887" cy="107075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945978" y="1648602"/>
              <a:ext cx="444129" cy="1185925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18497" y="3051636"/>
              <a:ext cx="1016700" cy="1092502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068642" y="3216156"/>
              <a:ext cx="804564" cy="690598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290978" y="3396639"/>
              <a:ext cx="413557" cy="804566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88696" y="2027108"/>
              <a:ext cx="421524" cy="1530077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72335" y="2208275"/>
              <a:ext cx="720233" cy="1030771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000689" y="2116278"/>
              <a:ext cx="382882" cy="459551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269031" y="2554485"/>
              <a:ext cx="570647" cy="689813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664061" y="2611712"/>
              <a:ext cx="677872" cy="1583614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212045" y="1817266"/>
              <a:ext cx="530686" cy="1992930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321149" y="5106338"/>
              <a:ext cx="674231" cy="975958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454706" y="6313561"/>
              <a:ext cx="1175793" cy="755709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8201" y="6496962"/>
              <a:ext cx="697227" cy="812584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92199" y="6878055"/>
              <a:ext cx="582223" cy="121546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44875" y="5793807"/>
              <a:ext cx="646239" cy="1147446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396223" y="5390011"/>
              <a:ext cx="260226" cy="566900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101580" y="5834698"/>
              <a:ext cx="129872" cy="827555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794909" y="6141362"/>
              <a:ext cx="796894" cy="229211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40340" y="5186628"/>
              <a:ext cx="639820" cy="1421955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799261" y="6026365"/>
              <a:ext cx="689552" cy="114540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704636" y="4853339"/>
              <a:ext cx="589204" cy="2077259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248288" y="5014336"/>
              <a:ext cx="556974" cy="882501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784972" y="5133357"/>
              <a:ext cx="704890" cy="796559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490317" y="4730663"/>
              <a:ext cx="267891" cy="528564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287123" y="5972695"/>
              <a:ext cx="1187409" cy="952368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022639" y="6194656"/>
              <a:ext cx="658892" cy="785550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154998" y="6379044"/>
              <a:ext cx="449863" cy="652101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102152" y="5382351"/>
              <a:ext cx="139063" cy="973231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781658" y="5898340"/>
              <a:ext cx="635895" cy="219572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502348" y="4937678"/>
              <a:ext cx="452834" cy="967652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931686" y="4876334"/>
              <a:ext cx="904236" cy="951606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75368" y="4584994"/>
              <a:ext cx="390558" cy="727899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388490" y="6072371"/>
              <a:ext cx="1056412" cy="835582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069689" y="6379308"/>
              <a:ext cx="589895" cy="1161182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951370" y="4385660"/>
              <a:ext cx="415081" cy="2613941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511052" y="5420683"/>
              <a:ext cx="896568" cy="143694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480392" y="5719696"/>
              <a:ext cx="712550" cy="81312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506945" y="5206010"/>
              <a:ext cx="774860" cy="966608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106477" y="7999303"/>
              <a:ext cx="597556" cy="501808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30294" y="8058082"/>
              <a:ext cx="612142" cy="502256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43553" y="7536732"/>
              <a:ext cx="293821" cy="999217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434163" y="7991043"/>
              <a:ext cx="398617" cy="501036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940577" y="7360398"/>
              <a:ext cx="114539" cy="1157228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564894" y="7889410"/>
              <a:ext cx="712561" cy="206549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158694" y="7966080"/>
              <a:ext cx="88097" cy="628219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62820" y="733739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508528" y="7329726"/>
              <a:ext cx="259608" cy="1091661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326169" y="7897078"/>
              <a:ext cx="618299" cy="228936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845266" y="7789742"/>
              <a:ext cx="643551" cy="628259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450945" y="7184061"/>
              <a:ext cx="137548" cy="1394909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260591" y="7881741"/>
              <a:ext cx="933582" cy="327692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803620" y="7872344"/>
              <a:ext cx="612882" cy="570195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807373" y="7500747"/>
              <a:ext cx="690156" cy="1001552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460576" y="7911796"/>
              <a:ext cx="630611" cy="268493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996722" y="7989071"/>
              <a:ext cx="247798" cy="275549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938304" y="7890663"/>
              <a:ext cx="666557" cy="604988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374535" y="7868923"/>
              <a:ext cx="1158016" cy="542874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6788960" y="7906441"/>
              <a:ext cx="448942" cy="580522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075722" y="8004411"/>
              <a:ext cx="338523" cy="32978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7437696" y="7743735"/>
              <a:ext cx="398216" cy="735557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972910" y="7283729"/>
              <a:ext cx="116009" cy="1049897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637040" y="7908188"/>
              <a:ext cx="643549" cy="88093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104711" y="7835742"/>
              <a:ext cx="183545" cy="505553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8043375" y="7406391"/>
              <a:ext cx="168221" cy="313891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8368107" y="7705401"/>
              <a:ext cx="405415" cy="720227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8919198" y="7755131"/>
              <a:ext cx="565094" cy="493768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9516101" y="7736069"/>
              <a:ext cx="175191" cy="734971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320322" y="7341203"/>
              <a:ext cx="171631" cy="279409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753078" y="7214727"/>
              <a:ext cx="206551" cy="1126571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484742" y="7743742"/>
              <a:ext cx="520885" cy="114542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9638085" y="7736072"/>
              <a:ext cx="755876" cy="8752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Drawing"/>
          <p:cNvGrpSpPr/>
          <p:nvPr/>
        </p:nvGrpSpPr>
        <p:grpSpPr>
          <a:xfrm>
            <a:off x="1248358" y="-26231"/>
            <a:ext cx="11064362" cy="8091518"/>
            <a:chOff x="-154038" y="-562909"/>
            <a:chExt cx="11064361" cy="8091516"/>
          </a:xfrm>
        </p:grpSpPr>
        <p:pic>
          <p:nvPicPr>
            <p:cNvPr id="77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2" y="-73727"/>
              <a:ext cx="751554" cy="1442347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4039" y="1510776"/>
              <a:ext cx="1626484" cy="628039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3" y="1694396"/>
              <a:ext cx="682337" cy="1274232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4878" y="1826050"/>
              <a:ext cx="546749" cy="1332454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52216" y="2432578"/>
              <a:ext cx="697221" cy="104915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64207" y="-160776"/>
              <a:ext cx="927923" cy="3641288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85253" y="122319"/>
              <a:ext cx="554853" cy="1381525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90603" y="-68774"/>
              <a:ext cx="367550" cy="543887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70584" y="1891961"/>
              <a:ext cx="1203229" cy="138050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00585" y="2155456"/>
              <a:ext cx="601444" cy="1133389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08916" y="2591623"/>
              <a:ext cx="589883" cy="206540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82605" y="-562910"/>
              <a:ext cx="865149" cy="4250428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93631" y="1656271"/>
              <a:ext cx="950227" cy="137542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20656" y="-191443"/>
              <a:ext cx="770479" cy="1653082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23255" y="2031946"/>
              <a:ext cx="1092968" cy="1235580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87670" y="2355363"/>
              <a:ext cx="467227" cy="1048490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333670" y="2698952"/>
              <a:ext cx="628231" cy="267890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08965" y="-91773"/>
              <a:ext cx="673614" cy="3181286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63019" y="95111"/>
              <a:ext cx="715363" cy="1760041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572393" y="-298781"/>
              <a:ext cx="528555" cy="950231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460698" y="1824938"/>
              <a:ext cx="1394907" cy="118742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94456" y="2162275"/>
              <a:ext cx="225799" cy="1011563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35051" y="1932273"/>
              <a:ext cx="179817" cy="1318237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75704" y="2637625"/>
              <a:ext cx="812225" cy="183543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733396" y="-160774"/>
              <a:ext cx="795947" cy="3518619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30415" y="1295927"/>
              <a:ext cx="712555" cy="145210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84410" y="1699813"/>
              <a:ext cx="666557" cy="132336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58262" y="1081252"/>
              <a:ext cx="652062" cy="976831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28089" y="4042598"/>
              <a:ext cx="1022599" cy="1644259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26552" y="5882009"/>
              <a:ext cx="1476322" cy="1483533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0877" y="6448677"/>
              <a:ext cx="428883" cy="980257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2544" y="6859499"/>
              <a:ext cx="697224" cy="101763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641572" y="4347323"/>
              <a:ext cx="743225" cy="3096947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24242" y="4538427"/>
              <a:ext cx="770315" cy="1333565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128933" y="4071320"/>
              <a:ext cx="344552" cy="520889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62913" y="5926687"/>
              <a:ext cx="1820617" cy="191224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23335" y="6302043"/>
              <a:ext cx="880819" cy="1226565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77912" y="6747044"/>
              <a:ext cx="766233" cy="127322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41293" y="5750355"/>
              <a:ext cx="1026898" cy="229546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045641" y="4205092"/>
              <a:ext cx="1198020" cy="1690479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326002" y="3749318"/>
              <a:ext cx="448031" cy="1333572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06974" y="6026360"/>
              <a:ext cx="1586579" cy="168213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59655" y="6126035"/>
              <a:ext cx="129873" cy="1364233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906758" y="5957367"/>
              <a:ext cx="165110" cy="1328453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11102" y="6683098"/>
              <a:ext cx="699771" cy="431496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410339" y="3756980"/>
              <a:ext cx="1049898" cy="3717151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47264" y="5604693"/>
              <a:ext cx="878664" cy="161716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597698" y="5948180"/>
              <a:ext cx="866894" cy="222788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660413" y="5183017"/>
              <a:ext cx="1201239" cy="13699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Drawing"/>
          <p:cNvGrpSpPr/>
          <p:nvPr/>
        </p:nvGrpSpPr>
        <p:grpSpPr>
          <a:xfrm>
            <a:off x="864031" y="398899"/>
            <a:ext cx="10522327" cy="9198344"/>
            <a:chOff x="-1366383" y="-1042466"/>
            <a:chExt cx="10522325" cy="9198343"/>
          </a:xfrm>
        </p:grpSpPr>
        <p:pic>
          <p:nvPicPr>
            <p:cNvPr id="87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44896" y="-413784"/>
              <a:ext cx="1974469" cy="1926510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58490" y="882301"/>
              <a:ext cx="804569" cy="736790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7213" y="-1011789"/>
              <a:ext cx="352216" cy="996231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27223" y="414235"/>
              <a:ext cx="781562" cy="219438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65556" y="851243"/>
              <a:ext cx="789233" cy="137551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6562" y="1226925"/>
              <a:ext cx="674218" cy="183541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14598" y="-379311"/>
              <a:ext cx="950228" cy="1828110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53587" y="651915"/>
              <a:ext cx="758558" cy="137544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39246" y="1341384"/>
              <a:ext cx="1463908" cy="260752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68920" y="1725264"/>
              <a:ext cx="229547" cy="1324769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7598" y="1564263"/>
              <a:ext cx="137542" cy="1502241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30925" y="2430621"/>
              <a:ext cx="635882" cy="106870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14778" y="-739760"/>
              <a:ext cx="562731" cy="3415259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69643" y="-257211"/>
              <a:ext cx="668482" cy="1076123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13316" y="-1042457"/>
              <a:ext cx="221882" cy="674225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39297" y="1090512"/>
              <a:ext cx="1111235" cy="212626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56203" y="1508248"/>
              <a:ext cx="518329" cy="1149960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493636" y="1957833"/>
              <a:ext cx="796885" cy="81313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57993" y="789908"/>
              <a:ext cx="628234" cy="298559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855023" y="-480429"/>
              <a:ext cx="814206" cy="1686194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966707" y="-881454"/>
              <a:ext cx="198880" cy="842895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533010" y="1502933"/>
              <a:ext cx="1525241" cy="191211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975491" y="1556599"/>
              <a:ext cx="198581" cy="1201756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01354" y="1656271"/>
              <a:ext cx="739378" cy="1151754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005048" y="-1042467"/>
              <a:ext cx="895346" cy="4078303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642105" y="4040658"/>
              <a:ext cx="1604958" cy="1580221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37144" y="4715331"/>
              <a:ext cx="589894" cy="1065238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4226" y="3818319"/>
              <a:ext cx="329207" cy="359875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442228" y="4600330"/>
              <a:ext cx="674228" cy="191218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73560" y="4914674"/>
              <a:ext cx="735554" cy="107076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891266" y="3688665"/>
              <a:ext cx="703255" cy="1375098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734619" y="3289303"/>
              <a:ext cx="283211" cy="543883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22919" y="5298012"/>
              <a:ext cx="1310571" cy="145210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863845" y="5604687"/>
              <a:ext cx="310631" cy="741800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38251" y="5566359"/>
              <a:ext cx="766227" cy="769037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33290" y="4609520"/>
              <a:ext cx="592024" cy="312362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13657" y="3596804"/>
              <a:ext cx="950613" cy="1816236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083982" y="4456080"/>
              <a:ext cx="619386" cy="136132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69636" y="5236678"/>
              <a:ext cx="1080566" cy="267881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922979" y="5589359"/>
              <a:ext cx="145213" cy="965565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792641" y="5451356"/>
              <a:ext cx="583736" cy="1216766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95015" y="5544826"/>
              <a:ext cx="508860" cy="550086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211008" y="4435626"/>
              <a:ext cx="797649" cy="1812619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131024" y="4025321"/>
              <a:ext cx="428885" cy="766226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366384" y="6381322"/>
              <a:ext cx="1166956" cy="1213333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811819" y="6954054"/>
              <a:ext cx="168216" cy="597560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167812" y="6202696"/>
              <a:ext cx="260226" cy="597568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5086" y="6330104"/>
              <a:ext cx="331666" cy="1267509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46204" y="6812044"/>
              <a:ext cx="781554" cy="693558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06547" y="6678045"/>
              <a:ext cx="275547" cy="827560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43890" y="7329722"/>
              <a:ext cx="244882" cy="474888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281221" y="6795609"/>
              <a:ext cx="474451" cy="1295926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02575" y="7207059"/>
              <a:ext cx="237210" cy="582217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024910" y="6647056"/>
              <a:ext cx="474982" cy="935215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055580" y="6961722"/>
              <a:ext cx="658886" cy="237210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500249" y="6448037"/>
              <a:ext cx="358474" cy="1026898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197931" y="7030724"/>
              <a:ext cx="934899" cy="191215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450941" y="7329727"/>
              <a:ext cx="566884" cy="145208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459058" y="6800719"/>
              <a:ext cx="929446" cy="1091124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761968" y="7237722"/>
              <a:ext cx="444226" cy="812234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82325" y="6609039"/>
              <a:ext cx="260218" cy="413556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719100" y="6425035"/>
              <a:ext cx="384116" cy="1373921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042328" y="6850454"/>
              <a:ext cx="666563" cy="823829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259900" y="6800719"/>
              <a:ext cx="425987" cy="804552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663352" y="7398734"/>
              <a:ext cx="221872" cy="658881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962356" y="6481606"/>
              <a:ext cx="697218" cy="1674271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675368" y="7253060"/>
              <a:ext cx="260217" cy="735561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155717" y="6486371"/>
              <a:ext cx="583618" cy="910302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779392" y="6126030"/>
              <a:ext cx="376551" cy="190858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Drawing"/>
          <p:cNvGrpSpPr/>
          <p:nvPr/>
        </p:nvGrpSpPr>
        <p:grpSpPr>
          <a:xfrm>
            <a:off x="659574" y="76900"/>
            <a:ext cx="10805957" cy="8218389"/>
            <a:chOff x="-635486" y="-229773"/>
            <a:chExt cx="10805956" cy="8218387"/>
          </a:xfrm>
        </p:grpSpPr>
        <p:pic>
          <p:nvPicPr>
            <p:cNvPr id="101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5200" y="76898"/>
              <a:ext cx="298544" cy="1303333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35487" y="-125444"/>
              <a:ext cx="1310580" cy="224889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98143" y="1440796"/>
              <a:ext cx="1141897" cy="207346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3324" y="705581"/>
              <a:ext cx="765453" cy="913763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72240" y="805252"/>
              <a:ext cx="91545" cy="866216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96231" y="329906"/>
              <a:ext cx="91539" cy="267876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92023" y="-229774"/>
              <a:ext cx="127010" cy="1555905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74829" y="688134"/>
              <a:ext cx="702628" cy="131984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71129" y="782250"/>
              <a:ext cx="105994" cy="535216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08916" y="207236"/>
              <a:ext cx="106874" cy="382880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06599" y="-170123"/>
              <a:ext cx="1242560" cy="1630898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33286" y="506236"/>
              <a:ext cx="602511" cy="773902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86068" y="-61109"/>
              <a:ext cx="251126" cy="1343272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07373" y="460238"/>
              <a:ext cx="836494" cy="459558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36537" y="5117"/>
              <a:ext cx="1280688" cy="1418448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88667" y="619898"/>
              <a:ext cx="1026902" cy="712211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61358" y="996913"/>
              <a:ext cx="183553" cy="181348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299935" y="54457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90812" y="2034841"/>
              <a:ext cx="633826" cy="1186600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2784" y="18479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5409" y="2001275"/>
              <a:ext cx="545359" cy="1210034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73557" y="2079045"/>
              <a:ext cx="397260" cy="1232802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4893" y="2576292"/>
              <a:ext cx="697217" cy="106870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02239" y="2445950"/>
              <a:ext cx="520884" cy="122208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02243" y="2721962"/>
              <a:ext cx="559214" cy="145205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87631" y="2284951"/>
              <a:ext cx="666282" cy="761493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38260" y="1656267"/>
              <a:ext cx="336492" cy="674678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05607" y="1556592"/>
              <a:ext cx="443237" cy="1969921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34280" y="2246618"/>
              <a:ext cx="842894" cy="102862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811278" y="2507286"/>
              <a:ext cx="743230" cy="141238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18549" y="2001271"/>
              <a:ext cx="858747" cy="1022396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975602" y="2139282"/>
              <a:ext cx="451876" cy="214204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436151" y="3762748"/>
              <a:ext cx="770275" cy="1450469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5872" y="3549977"/>
              <a:ext cx="245012" cy="789230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50478" y="3787646"/>
              <a:ext cx="744632" cy="1224744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465226" y="3936591"/>
              <a:ext cx="358751" cy="1178900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277129" y="4170990"/>
              <a:ext cx="655317" cy="221876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36958" y="4354990"/>
              <a:ext cx="685503" cy="145212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942651" y="4554337"/>
              <a:ext cx="403809" cy="137535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31689" y="4163323"/>
              <a:ext cx="596786" cy="507312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960268" y="3542313"/>
              <a:ext cx="594034" cy="1632580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772954" y="4216996"/>
              <a:ext cx="819886" cy="106870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696275" y="4326848"/>
              <a:ext cx="835233" cy="142696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531964" y="3910315"/>
              <a:ext cx="720223" cy="117352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13796" y="3297028"/>
              <a:ext cx="863700" cy="1522625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21998" y="4699677"/>
              <a:ext cx="394324" cy="451440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641781" y="3649643"/>
              <a:ext cx="620259" cy="1055405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085022" y="3803397"/>
              <a:ext cx="585230" cy="1280581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774201" y="3580648"/>
              <a:ext cx="483390" cy="1030989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59675" y="3203598"/>
              <a:ext cx="510602" cy="1366668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86726" y="3306936"/>
              <a:ext cx="796902" cy="1078271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072461" y="3595976"/>
              <a:ext cx="526829" cy="1004361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431072" y="2875288"/>
              <a:ext cx="638237" cy="2130934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22701" y="3756984"/>
              <a:ext cx="298549" cy="593370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529601" y="5628654"/>
              <a:ext cx="1452989" cy="1552622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38862" y="6662708"/>
              <a:ext cx="306218" cy="597558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66880" y="5497353"/>
              <a:ext cx="382889" cy="666563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94673" y="5650692"/>
              <a:ext cx="623103" cy="1508084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449892" y="5774744"/>
              <a:ext cx="734611" cy="1347525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616016" y="6348367"/>
              <a:ext cx="784112" cy="174059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584583" y="6579488"/>
              <a:ext cx="436556" cy="98099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392918" y="6777715"/>
              <a:ext cx="582217" cy="99207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218164" y="6225708"/>
              <a:ext cx="549948" cy="761807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512271" y="5573092"/>
              <a:ext cx="574247" cy="1694848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368412" y="6034029"/>
              <a:ext cx="653777" cy="150321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294290" y="6317708"/>
              <a:ext cx="589889" cy="145214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812327" y="5526684"/>
              <a:ext cx="513227" cy="920901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796997" y="6018700"/>
              <a:ext cx="451881" cy="114541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291991" y="5461304"/>
              <a:ext cx="651005" cy="1315955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862689" y="6241032"/>
              <a:ext cx="242317" cy="290270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824346" y="6095362"/>
              <a:ext cx="152889" cy="352226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763014" y="6041696"/>
              <a:ext cx="290888" cy="191219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884642" y="6741478"/>
              <a:ext cx="2345589" cy="150781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5198976" y="5436021"/>
              <a:ext cx="214216" cy="858230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639298" y="5773221"/>
              <a:ext cx="934906" cy="222023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735660" y="6731719"/>
              <a:ext cx="137541" cy="1042227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149672" y="7015128"/>
              <a:ext cx="129871" cy="973487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666655" y="7283731"/>
              <a:ext cx="620555" cy="129877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439288" y="6886083"/>
              <a:ext cx="514936" cy="604186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397031" y="6371377"/>
              <a:ext cx="538549" cy="646115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862819" y="6478706"/>
              <a:ext cx="394769" cy="1233902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411381" y="6110694"/>
              <a:ext cx="373598" cy="988577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938953" y="5650685"/>
              <a:ext cx="461003" cy="1356583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277735" y="6037053"/>
              <a:ext cx="689562" cy="710639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316077" y="6294707"/>
              <a:ext cx="413546" cy="482547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684087" y="5328687"/>
              <a:ext cx="486383" cy="23149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Drawing"/>
          <p:cNvGrpSpPr/>
          <p:nvPr/>
        </p:nvGrpSpPr>
        <p:grpSpPr>
          <a:xfrm>
            <a:off x="325904" y="345231"/>
            <a:ext cx="12283713" cy="8946755"/>
            <a:chOff x="-869487" y="-705125"/>
            <a:chExt cx="12283712" cy="8946754"/>
          </a:xfrm>
        </p:grpSpPr>
        <p:pic>
          <p:nvPicPr>
            <p:cNvPr id="118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257850"/>
              <a:ext cx="877128" cy="1237897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0885" y="-705126"/>
              <a:ext cx="260220" cy="559227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8299" y="-421443"/>
              <a:ext cx="470137" cy="1302900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8556" y="-23017"/>
              <a:ext cx="236571" cy="981520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16544" y="329898"/>
              <a:ext cx="470562" cy="152879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3901" y="-674449"/>
              <a:ext cx="266275" cy="1885580"/>
            </a:xfrm>
            <a:prstGeom prst="rect">
              <a:avLst/>
            </a:prstGeom>
            <a:effectLst/>
          </p:spPr>
        </p:pic>
        <p:pic>
          <p:nvPicPr>
            <p:cNvPr id="119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45135" y="1272223"/>
              <a:ext cx="1908579" cy="116762"/>
            </a:xfrm>
            <a:prstGeom prst="rect">
              <a:avLst/>
            </a:prstGeom>
            <a:effectLst/>
          </p:spPr>
        </p:pic>
        <p:pic>
          <p:nvPicPr>
            <p:cNvPr id="120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6886" y="1515713"/>
              <a:ext cx="548877" cy="1129119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0197" y="1939935"/>
              <a:ext cx="597558" cy="198882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62916" y="897254"/>
              <a:ext cx="911888" cy="106870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74272" y="-432705"/>
              <a:ext cx="783911" cy="1493137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332628" y="-697459"/>
              <a:ext cx="306221" cy="513225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67940" y="-551780"/>
              <a:ext cx="715908" cy="1525244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38972" y="-323136"/>
              <a:ext cx="542487" cy="1227592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70300" y="301678"/>
              <a:ext cx="382885" cy="142770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78294" y="276231"/>
              <a:ext cx="681899" cy="145220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761966" y="-563393"/>
              <a:ext cx="698191" cy="1927867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89601" y="1188584"/>
              <a:ext cx="1893253" cy="172387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67628" y="1226926"/>
              <a:ext cx="149868" cy="1364232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56951" y="1433930"/>
              <a:ext cx="719641" cy="1089623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49577" y="11119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96989" y="1475720"/>
              <a:ext cx="980902" cy="126419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786718" y="904919"/>
              <a:ext cx="742898" cy="243796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724686" y="-17706"/>
              <a:ext cx="845681" cy="1604515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493660" y="1073582"/>
              <a:ext cx="332975" cy="598686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74041" y="214898"/>
              <a:ext cx="566896" cy="743184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707699" y="336516"/>
              <a:ext cx="538912" cy="1473313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28554" y="245564"/>
              <a:ext cx="416444" cy="796899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744463" y="-191444"/>
              <a:ext cx="491177" cy="1342480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893487" y="210643"/>
              <a:ext cx="648830" cy="691369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953462" y="368240"/>
              <a:ext cx="604179" cy="642963"/>
            </a:xfrm>
            <a:prstGeom prst="rect">
              <a:avLst/>
            </a:prstGeom>
            <a:effectLst/>
          </p:spPr>
        </p:pic>
        <p:pic>
          <p:nvPicPr>
            <p:cNvPr id="124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358763" y="-390782"/>
              <a:ext cx="346009" cy="1770585"/>
            </a:xfrm>
            <a:prstGeom prst="rect">
              <a:avLst/>
            </a:prstGeom>
            <a:effectLst/>
          </p:spPr>
        </p:pic>
        <p:pic>
          <p:nvPicPr>
            <p:cNvPr id="1250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00687" y="1748273"/>
              <a:ext cx="3595286" cy="198876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051050" y="2062607"/>
              <a:ext cx="206544" cy="1364236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11382" y="1755935"/>
              <a:ext cx="243790" cy="1647917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844041" y="2844627"/>
              <a:ext cx="881234" cy="244886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6870" y="3549911"/>
              <a:ext cx="758552" cy="1371972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359474" y="4117325"/>
              <a:ext cx="865887" cy="128893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77447" y="3465644"/>
              <a:ext cx="212308" cy="1352019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60214" y="3319975"/>
              <a:ext cx="789220" cy="1548234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503564" y="3462019"/>
              <a:ext cx="745219" cy="1490019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270244" y="2859955"/>
              <a:ext cx="451896" cy="1180246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68170" y="368798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632275" y="3933322"/>
              <a:ext cx="1048210" cy="168206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668925" y="4225777"/>
              <a:ext cx="1064296" cy="98091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162096" y="3875074"/>
              <a:ext cx="98636" cy="76869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139396" y="3465419"/>
              <a:ext cx="706449" cy="1402790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880281" y="4071324"/>
              <a:ext cx="658890" cy="137545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765384" y="2786234"/>
              <a:ext cx="624806" cy="849791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114650" y="3437016"/>
              <a:ext cx="901869" cy="2205548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49668" y="3465644"/>
              <a:ext cx="413549" cy="827558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054352" y="3772318"/>
              <a:ext cx="88085" cy="965564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24684" y="4094323"/>
              <a:ext cx="750894" cy="265512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786439" y="3687984"/>
              <a:ext cx="793166" cy="1118900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559995" y="4339659"/>
              <a:ext cx="582590" cy="165892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403962" y="3353081"/>
              <a:ext cx="461520" cy="716710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357713" y="3967626"/>
              <a:ext cx="748351" cy="1529274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894401" y="4862198"/>
              <a:ext cx="327455" cy="491869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62079" y="3881659"/>
              <a:ext cx="436851" cy="768985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38079" y="3989493"/>
              <a:ext cx="489448" cy="1255936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052087" y="3772310"/>
              <a:ext cx="358685" cy="758568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510226" y="3534639"/>
              <a:ext cx="315763" cy="984287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749768" y="3885580"/>
              <a:ext cx="444228" cy="499222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834110" y="4009981"/>
              <a:ext cx="313886" cy="536224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926114" y="3519305"/>
              <a:ext cx="488111" cy="1847249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831160" y="5604689"/>
              <a:ext cx="501077" cy="1031656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584367" y="5139378"/>
              <a:ext cx="480116" cy="529888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290475" y="5878392"/>
              <a:ext cx="641866" cy="1044535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99212" y="5627693"/>
              <a:ext cx="283208" cy="605215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869488" y="7021546"/>
              <a:ext cx="1452575" cy="1200499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58" y="7261245"/>
              <a:ext cx="321551" cy="980384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98811" y="7605729"/>
              <a:ext cx="620559" cy="117035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58806" y="7225897"/>
              <a:ext cx="468626" cy="532716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97881" y="6678044"/>
              <a:ext cx="674940" cy="166903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751854" y="6379219"/>
              <a:ext cx="763278" cy="872549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362247" y="5765887"/>
              <a:ext cx="681890" cy="881029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044708" y="5883061"/>
              <a:ext cx="842791" cy="1207442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734620" y="5421237"/>
              <a:ext cx="497878" cy="894452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085357" y="6109660"/>
              <a:ext cx="703080" cy="1472619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830972" y="5796358"/>
              <a:ext cx="283217" cy="674226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076307" y="6348375"/>
              <a:ext cx="229549" cy="973233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769635" y="6785379"/>
              <a:ext cx="704890" cy="152101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130285" y="7082219"/>
              <a:ext cx="103560" cy="79258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674320" y="5821404"/>
              <a:ext cx="651234" cy="1262532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620662" y="6793054"/>
              <a:ext cx="444209" cy="76201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107173" y="5305535"/>
              <a:ext cx="594047" cy="781703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409046" y="6043945"/>
              <a:ext cx="756020" cy="1714664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977682" y="6555371"/>
              <a:ext cx="927236" cy="176163"/>
            </a:xfrm>
            <a:prstGeom prst="rect">
              <a:avLst/>
            </a:prstGeom>
            <a:effectLst/>
          </p:spPr>
        </p:pic>
        <p:pic>
          <p:nvPicPr>
            <p:cNvPr id="1362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023693" y="6931054"/>
              <a:ext cx="583717" cy="237207"/>
            </a:xfrm>
            <a:prstGeom prst="rect">
              <a:avLst/>
            </a:prstGeom>
            <a:effectLst/>
          </p:spPr>
        </p:pic>
        <p:pic>
          <p:nvPicPr>
            <p:cNvPr id="1364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818627" y="6241035"/>
              <a:ext cx="459869" cy="204114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11719" y="5945392"/>
              <a:ext cx="888890" cy="1238207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020381" y="6808656"/>
              <a:ext cx="674220" cy="114271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003695" y="5547821"/>
              <a:ext cx="419257" cy="731091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764056" y="6410947"/>
              <a:ext cx="706472" cy="879993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162696" y="7015382"/>
              <a:ext cx="351902" cy="485282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607416" y="6425044"/>
              <a:ext cx="382878" cy="563789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829756" y="6565187"/>
              <a:ext cx="470947" cy="1170421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10314107" y="6271708"/>
              <a:ext cx="274199" cy="720221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616085" y="6103028"/>
              <a:ext cx="370908" cy="819903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757442" y="6326792"/>
              <a:ext cx="497883" cy="573132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867830" y="6425038"/>
              <a:ext cx="410500" cy="720233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926115" y="5949701"/>
              <a:ext cx="474876" cy="15022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