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9"/>
  </p:notesMasterIdLst>
  <p:sldIdLst>
    <p:sldId id="256" r:id="rId2"/>
    <p:sldId id="263" r:id="rId3"/>
    <p:sldId id="258" r:id="rId4"/>
    <p:sldId id="259" r:id="rId5"/>
    <p:sldId id="260" r:id="rId6"/>
    <p:sldId id="261" r:id="rId7"/>
    <p:sldId id="262" r:id="rId8"/>
  </p:sldIdLst>
  <p:sldSz cx="13004800" cy="97536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2286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4572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6858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9144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11430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13716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16002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18288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lumOff val="-13575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114395"/>
              <a:lumOff val="-24975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E1E0DA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362282"/>
              <a:satOff val="31803"/>
              <a:lumOff val="-18242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Light"/>
          <a:ea typeface="Helvetica Neue Light"/>
          <a:cs typeface="Helvetica Neue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rgbClr val="EDEADD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DADBDA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46070"/>
              <a:satOff val="-10048"/>
              <a:lumOff val="-30626"/>
            </a:schemeClr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5B5C1"/>
          </a:solidFill>
        </a:fill>
      </a:tcStyle>
    </a:wholeTbl>
    <a:band2H>
      <a:tcTxStyle/>
      <a:tcStyle>
        <a:tcBdr/>
        <a:fill>
          <a:solidFill>
            <a:srgbClr val="9A9AA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47"/>
    <p:restoredTop sz="94747"/>
  </p:normalViewPr>
  <p:slideViewPr>
    <p:cSldViewPr snapToGrid="0" snapToObjects="1">
      <p:cViewPr>
        <p:scale>
          <a:sx n="80" d="100"/>
          <a:sy n="80" d="100"/>
        </p:scale>
        <p:origin x="912" y="-4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Shape 116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17" name="Shape 117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See slides from 180906 (horizontal momentum) and 180911 </a:t>
            </a:r>
            <a:r>
              <a:rPr lang="en-US"/>
              <a:t>(continuity)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64427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>
            <a:spLocks noGrp="1"/>
          </p:cNvSpPr>
          <p:nvPr>
            <p:ph type="title"/>
          </p:nvPr>
        </p:nvSpPr>
        <p:spPr>
          <a:xfrm>
            <a:off x="1270000" y="1638300"/>
            <a:ext cx="10464800" cy="33020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1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270000" y="5041900"/>
            <a:ext cx="10464800" cy="11303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700"/>
            </a:lvl1pPr>
            <a:lvl2pPr marL="0" indent="0" algn="ctr">
              <a:spcBef>
                <a:spcPts val="0"/>
              </a:spcBef>
              <a:buSzTx/>
              <a:buNone/>
              <a:defRPr sz="3700"/>
            </a:lvl2pPr>
            <a:lvl3pPr marL="0" indent="0" algn="ctr">
              <a:spcBef>
                <a:spcPts val="0"/>
              </a:spcBef>
              <a:buSzTx/>
              <a:buNone/>
              <a:defRPr sz="3700"/>
            </a:lvl3pPr>
            <a:lvl4pPr marL="0" indent="0" algn="ctr">
              <a:spcBef>
                <a:spcPts val="0"/>
              </a:spcBef>
              <a:buSzTx/>
              <a:buNone/>
              <a:defRPr sz="3700"/>
            </a:lvl4pPr>
            <a:lvl5pPr marL="0" indent="0" algn="ctr">
              <a:spcBef>
                <a:spcPts val="0"/>
              </a:spcBef>
              <a:buSzTx/>
              <a:buNone/>
              <a:defRPr sz="37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latin typeface="Helvetica Neue Thin"/>
                <a:ea typeface="Helvetica Neue Thin"/>
                <a:cs typeface="Helvetica Neue Thin"/>
                <a:sym typeface="Helvetica Neue Thin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–Johnny Appleseed"/>
          <p:cNvSpPr txBox="1">
            <a:spLocks noGrp="1"/>
          </p:cNvSpPr>
          <p:nvPr>
            <p:ph type="body" sz="quarter" idx="13"/>
          </p:nvPr>
        </p:nvSpPr>
        <p:spPr>
          <a:xfrm>
            <a:off x="1270000" y="6362700"/>
            <a:ext cx="10464800" cy="461366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2400" i="1"/>
            </a:lvl1pPr>
          </a:lstStyle>
          <a:p>
            <a:r>
              <a:t>–Johnny Appleseed</a:t>
            </a:r>
          </a:p>
        </p:txBody>
      </p:sp>
      <p:sp>
        <p:nvSpPr>
          <p:cNvPr id="94" name="“Type a quote here.”"/>
          <p:cNvSpPr txBox="1">
            <a:spLocks noGrp="1"/>
          </p:cNvSpPr>
          <p:nvPr>
            <p:ph type="body" sz="quarter" idx="14"/>
          </p:nvPr>
        </p:nvSpPr>
        <p:spPr>
          <a:xfrm>
            <a:off x="1270000" y="4267111"/>
            <a:ext cx="10464800" cy="609778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3400"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r>
              <a:t>“Type a quote here.” </a:t>
            </a:r>
          </a:p>
        </p:txBody>
      </p:sp>
      <p:sp>
        <p:nvSpPr>
          <p:cNvPr id="9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Image"/>
          <p:cNvSpPr>
            <a:spLocks noGrp="1"/>
          </p:cNvSpPr>
          <p:nvPr>
            <p:ph type="pic" idx="13"/>
          </p:nvPr>
        </p:nvSpPr>
        <p:spPr>
          <a:xfrm>
            <a:off x="0" y="0"/>
            <a:ext cx="13004800" cy="97536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0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Image"/>
          <p:cNvSpPr>
            <a:spLocks noGrp="1"/>
          </p:cNvSpPr>
          <p:nvPr>
            <p:ph type="pic" idx="13"/>
          </p:nvPr>
        </p:nvSpPr>
        <p:spPr>
          <a:xfrm>
            <a:off x="1625600" y="673100"/>
            <a:ext cx="9753600" cy="59055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21" name="Title Text"/>
          <p:cNvSpPr txBox="1">
            <a:spLocks noGrp="1"/>
          </p:cNvSpPr>
          <p:nvPr>
            <p:ph type="title"/>
          </p:nvPr>
        </p:nvSpPr>
        <p:spPr>
          <a:xfrm>
            <a:off x="1270000" y="6718300"/>
            <a:ext cx="10464800" cy="14224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2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270000" y="8153400"/>
            <a:ext cx="10464800" cy="11303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700"/>
            </a:lvl1pPr>
            <a:lvl2pPr marL="0" indent="0" algn="ctr">
              <a:spcBef>
                <a:spcPts val="0"/>
              </a:spcBef>
              <a:buSzTx/>
              <a:buNone/>
              <a:defRPr sz="3700"/>
            </a:lvl2pPr>
            <a:lvl3pPr marL="0" indent="0" algn="ctr">
              <a:spcBef>
                <a:spcPts val="0"/>
              </a:spcBef>
              <a:buSzTx/>
              <a:buNone/>
              <a:defRPr sz="3700"/>
            </a:lvl3pPr>
            <a:lvl4pPr marL="0" indent="0" algn="ctr">
              <a:spcBef>
                <a:spcPts val="0"/>
              </a:spcBef>
              <a:buSzTx/>
              <a:buNone/>
              <a:defRPr sz="3700"/>
            </a:lvl4pPr>
            <a:lvl5pPr marL="0" indent="0" algn="ctr">
              <a:spcBef>
                <a:spcPts val="0"/>
              </a:spcBef>
              <a:buSzTx/>
              <a:buNone/>
              <a:defRPr sz="37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Cen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Text"/>
          <p:cNvSpPr txBox="1">
            <a:spLocks noGrp="1"/>
          </p:cNvSpPr>
          <p:nvPr>
            <p:ph type="title"/>
          </p:nvPr>
        </p:nvSpPr>
        <p:spPr>
          <a:xfrm>
            <a:off x="1270000" y="3225800"/>
            <a:ext cx="10464800" cy="3302000"/>
          </a:xfrm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3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Image"/>
          <p:cNvSpPr>
            <a:spLocks noGrp="1"/>
          </p:cNvSpPr>
          <p:nvPr>
            <p:ph type="pic" sz="half" idx="13"/>
          </p:nvPr>
        </p:nvSpPr>
        <p:spPr>
          <a:xfrm>
            <a:off x="6718300" y="635000"/>
            <a:ext cx="5334000" cy="82169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39" name="Title Text"/>
          <p:cNvSpPr txBox="1">
            <a:spLocks noGrp="1"/>
          </p:cNvSpPr>
          <p:nvPr>
            <p:ph type="title"/>
          </p:nvPr>
        </p:nvSpPr>
        <p:spPr>
          <a:xfrm>
            <a:off x="952500" y="635000"/>
            <a:ext cx="5334000" cy="3987800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t>Title Text</a:t>
            </a:r>
          </a:p>
        </p:txBody>
      </p:sp>
      <p:sp>
        <p:nvSpPr>
          <p:cNvPr id="40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952500" y="4724400"/>
            <a:ext cx="5334000" cy="41148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700"/>
            </a:lvl1pPr>
            <a:lvl2pPr marL="0" indent="0" algn="ctr">
              <a:spcBef>
                <a:spcPts val="0"/>
              </a:spcBef>
              <a:buSzTx/>
              <a:buNone/>
              <a:defRPr sz="3700"/>
            </a:lvl2pPr>
            <a:lvl3pPr marL="0" indent="0" algn="ctr">
              <a:spcBef>
                <a:spcPts val="0"/>
              </a:spcBef>
              <a:buSzTx/>
              <a:buNone/>
              <a:defRPr sz="3700"/>
            </a:lvl3pPr>
            <a:lvl4pPr marL="0" indent="0" algn="ctr">
              <a:spcBef>
                <a:spcPts val="0"/>
              </a:spcBef>
              <a:buSzTx/>
              <a:buNone/>
              <a:defRPr sz="3700"/>
            </a:lvl4pPr>
            <a:lvl5pPr marL="0" indent="0" algn="ctr">
              <a:spcBef>
                <a:spcPts val="0"/>
              </a:spcBef>
              <a:buSzTx/>
              <a:buNone/>
              <a:defRPr sz="37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4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57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Image"/>
          <p:cNvSpPr>
            <a:spLocks noGrp="1"/>
          </p:cNvSpPr>
          <p:nvPr>
            <p:ph type="pic" sz="half" idx="13"/>
          </p:nvPr>
        </p:nvSpPr>
        <p:spPr>
          <a:xfrm>
            <a:off x="6718300" y="2590800"/>
            <a:ext cx="5334000" cy="62865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6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67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952500" y="2590800"/>
            <a:ext cx="5334000" cy="6286500"/>
          </a:xfrm>
          <a:prstGeom prst="rect">
            <a:avLst/>
          </a:prstGeom>
        </p:spPr>
        <p:txBody>
          <a:bodyPr/>
          <a:lstStyle>
            <a:lvl1pPr marL="342900" indent="-342900">
              <a:spcBef>
                <a:spcPts val="3200"/>
              </a:spcBef>
              <a:defRPr sz="2800"/>
            </a:lvl1pPr>
            <a:lvl2pPr marL="685800" indent="-342900">
              <a:spcBef>
                <a:spcPts val="3200"/>
              </a:spcBef>
              <a:defRPr sz="2800"/>
            </a:lvl2pPr>
            <a:lvl3pPr marL="1028700" indent="-342900">
              <a:spcBef>
                <a:spcPts val="3200"/>
              </a:spcBef>
              <a:defRPr sz="2800"/>
            </a:lvl3pPr>
            <a:lvl4pPr marL="1371600" indent="-342900">
              <a:spcBef>
                <a:spcPts val="3200"/>
              </a:spcBef>
              <a:defRPr sz="2800"/>
            </a:lvl4pPr>
            <a:lvl5pPr marL="1714500" indent="-342900">
              <a:spcBef>
                <a:spcPts val="3200"/>
              </a:spcBef>
              <a:defRPr sz="2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8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6328884" y="9296400"/>
            <a:ext cx="340259" cy="342900"/>
          </a:xfrm>
          <a:prstGeom prst="rect">
            <a:avLst/>
          </a:prstGeom>
        </p:spPr>
        <p:txBody>
          <a:bodyPr/>
          <a:lstStyle>
            <a:lvl1pPr>
              <a:defRPr>
                <a:latin typeface="Helvetica Light"/>
                <a:ea typeface="Helvetica Light"/>
                <a:cs typeface="Helvetica Light"/>
                <a:sym typeface="Helvetica Light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Body Level One…"/>
          <p:cNvSpPr txBox="1">
            <a:spLocks noGrp="1"/>
          </p:cNvSpPr>
          <p:nvPr>
            <p:ph type="body" idx="1"/>
          </p:nvPr>
        </p:nvSpPr>
        <p:spPr>
          <a:xfrm>
            <a:off x="952500" y="1270000"/>
            <a:ext cx="11099800" cy="7213600"/>
          </a:xfrm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Image"/>
          <p:cNvSpPr>
            <a:spLocks noGrp="1"/>
          </p:cNvSpPr>
          <p:nvPr>
            <p:ph type="pic" sz="quarter" idx="13"/>
          </p:nvPr>
        </p:nvSpPr>
        <p:spPr>
          <a:xfrm>
            <a:off x="6718300" y="5092700"/>
            <a:ext cx="5334000" cy="37719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4" name="Image"/>
          <p:cNvSpPr>
            <a:spLocks noGrp="1"/>
          </p:cNvSpPr>
          <p:nvPr>
            <p:ph type="pic" sz="quarter" idx="14"/>
          </p:nvPr>
        </p:nvSpPr>
        <p:spPr>
          <a:xfrm>
            <a:off x="6718300" y="889000"/>
            <a:ext cx="5334000" cy="37719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5" name="Image"/>
          <p:cNvSpPr>
            <a:spLocks noGrp="1"/>
          </p:cNvSpPr>
          <p:nvPr>
            <p:ph type="pic" sz="half" idx="15"/>
          </p:nvPr>
        </p:nvSpPr>
        <p:spPr>
          <a:xfrm>
            <a:off x="952500" y="889000"/>
            <a:ext cx="5334000" cy="79756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>
            <a:spLocks noGrp="1"/>
          </p:cNvSpPr>
          <p:nvPr>
            <p:ph type="title"/>
          </p:nvPr>
        </p:nvSpPr>
        <p:spPr>
          <a:xfrm>
            <a:off x="952500" y="254000"/>
            <a:ext cx="11099800" cy="2159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Title Text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952500" y="2590800"/>
            <a:ext cx="11099800" cy="62865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6328884" y="9296400"/>
            <a:ext cx="340259" cy="324308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1600" b="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ransition spd="med"/>
  <p:txStyles>
    <p:titleStyle>
      <a:lvl1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1pPr>
      <a:lvl2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2pPr>
      <a:lvl3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3pPr>
      <a:lvl4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4pPr>
      <a:lvl5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5pPr>
      <a:lvl6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6pPr>
      <a:lvl7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7pPr>
      <a:lvl8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8pPr>
      <a:lvl9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9pPr>
    </p:titleStyle>
    <p:bodyStyle>
      <a:lvl1pPr marL="444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sz="32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889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sz="32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1333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sz="32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1778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sz="32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2222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sz="32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2667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sz="32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3111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sz="32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3556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sz="32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4000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sz="32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6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2286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6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4572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6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6858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6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9144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6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11430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6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13716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6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16002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6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18288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6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10" Type="http://schemas.openxmlformats.org/officeDocument/2006/relationships/image" Target="../media/image8.png"/><Relationship Id="rId4" Type="http://schemas.openxmlformats.org/officeDocument/2006/relationships/image" Target="../media/image2.png"/><Relationship Id="rId9" Type="http://schemas.openxmlformats.org/officeDocument/2006/relationships/image" Target="../media/image7.png"/></Relationships>
</file>

<file path=ppt/slides/_rels/slide3.xml.rels><?xml version="1.0" encoding="UTF-8" standalone="yes"?>
<Relationships xmlns="http://schemas.openxmlformats.org/package/2006/relationships"><Relationship Id="rId13" Type="http://schemas.openxmlformats.org/officeDocument/2006/relationships/image" Target="../media/image20.png"/><Relationship Id="rId18" Type="http://schemas.openxmlformats.org/officeDocument/2006/relationships/image" Target="../media/image25.png"/><Relationship Id="rId26" Type="http://schemas.openxmlformats.org/officeDocument/2006/relationships/image" Target="../media/image33.png"/><Relationship Id="rId39" Type="http://schemas.openxmlformats.org/officeDocument/2006/relationships/image" Target="../media/image46.png"/><Relationship Id="rId21" Type="http://schemas.openxmlformats.org/officeDocument/2006/relationships/image" Target="../media/image28.png"/><Relationship Id="rId34" Type="http://schemas.openxmlformats.org/officeDocument/2006/relationships/image" Target="../media/image41.png"/><Relationship Id="rId42" Type="http://schemas.openxmlformats.org/officeDocument/2006/relationships/image" Target="../media/image49.png"/><Relationship Id="rId47" Type="http://schemas.openxmlformats.org/officeDocument/2006/relationships/image" Target="../media/image54.png"/><Relationship Id="rId50" Type="http://schemas.openxmlformats.org/officeDocument/2006/relationships/image" Target="../media/image57.png"/><Relationship Id="rId7" Type="http://schemas.openxmlformats.org/officeDocument/2006/relationships/image" Target="../media/image14.png"/><Relationship Id="rId2" Type="http://schemas.openxmlformats.org/officeDocument/2006/relationships/image" Target="../media/image9.png"/><Relationship Id="rId16" Type="http://schemas.openxmlformats.org/officeDocument/2006/relationships/image" Target="../media/image23.png"/><Relationship Id="rId29" Type="http://schemas.openxmlformats.org/officeDocument/2006/relationships/image" Target="../media/image36.png"/><Relationship Id="rId11" Type="http://schemas.openxmlformats.org/officeDocument/2006/relationships/image" Target="../media/image18.png"/><Relationship Id="rId24" Type="http://schemas.openxmlformats.org/officeDocument/2006/relationships/image" Target="../media/image31.png"/><Relationship Id="rId32" Type="http://schemas.openxmlformats.org/officeDocument/2006/relationships/image" Target="../media/image39.png"/><Relationship Id="rId37" Type="http://schemas.openxmlformats.org/officeDocument/2006/relationships/image" Target="../media/image44.png"/><Relationship Id="rId40" Type="http://schemas.openxmlformats.org/officeDocument/2006/relationships/image" Target="../media/image47.png"/><Relationship Id="rId45" Type="http://schemas.openxmlformats.org/officeDocument/2006/relationships/image" Target="../media/image52.png"/><Relationship Id="rId5" Type="http://schemas.openxmlformats.org/officeDocument/2006/relationships/image" Target="../media/image12.png"/><Relationship Id="rId15" Type="http://schemas.openxmlformats.org/officeDocument/2006/relationships/image" Target="../media/image22.png"/><Relationship Id="rId23" Type="http://schemas.openxmlformats.org/officeDocument/2006/relationships/image" Target="../media/image30.png"/><Relationship Id="rId28" Type="http://schemas.openxmlformats.org/officeDocument/2006/relationships/image" Target="../media/image35.png"/><Relationship Id="rId36" Type="http://schemas.openxmlformats.org/officeDocument/2006/relationships/image" Target="../media/image43.png"/><Relationship Id="rId49" Type="http://schemas.openxmlformats.org/officeDocument/2006/relationships/image" Target="../media/image56.png"/><Relationship Id="rId10" Type="http://schemas.openxmlformats.org/officeDocument/2006/relationships/image" Target="../media/image17.png"/><Relationship Id="rId19" Type="http://schemas.openxmlformats.org/officeDocument/2006/relationships/image" Target="../media/image26.png"/><Relationship Id="rId31" Type="http://schemas.openxmlformats.org/officeDocument/2006/relationships/image" Target="../media/image38.png"/><Relationship Id="rId44" Type="http://schemas.openxmlformats.org/officeDocument/2006/relationships/image" Target="../media/image51.png"/><Relationship Id="rId52" Type="http://schemas.openxmlformats.org/officeDocument/2006/relationships/image" Target="../media/image59.png"/><Relationship Id="rId4" Type="http://schemas.openxmlformats.org/officeDocument/2006/relationships/image" Target="../media/image11.png"/><Relationship Id="rId9" Type="http://schemas.openxmlformats.org/officeDocument/2006/relationships/image" Target="../media/image16.png"/><Relationship Id="rId14" Type="http://schemas.openxmlformats.org/officeDocument/2006/relationships/image" Target="../media/image21.png"/><Relationship Id="rId22" Type="http://schemas.openxmlformats.org/officeDocument/2006/relationships/image" Target="../media/image29.png"/><Relationship Id="rId27" Type="http://schemas.openxmlformats.org/officeDocument/2006/relationships/image" Target="../media/image34.png"/><Relationship Id="rId30" Type="http://schemas.openxmlformats.org/officeDocument/2006/relationships/image" Target="../media/image37.png"/><Relationship Id="rId35" Type="http://schemas.openxmlformats.org/officeDocument/2006/relationships/image" Target="../media/image42.png"/><Relationship Id="rId43" Type="http://schemas.openxmlformats.org/officeDocument/2006/relationships/image" Target="../media/image50.png"/><Relationship Id="rId48" Type="http://schemas.openxmlformats.org/officeDocument/2006/relationships/image" Target="../media/image55.png"/><Relationship Id="rId8" Type="http://schemas.openxmlformats.org/officeDocument/2006/relationships/image" Target="../media/image15.png"/><Relationship Id="rId51" Type="http://schemas.openxmlformats.org/officeDocument/2006/relationships/image" Target="../media/image58.png"/><Relationship Id="rId3" Type="http://schemas.openxmlformats.org/officeDocument/2006/relationships/image" Target="../media/image10.png"/><Relationship Id="rId12" Type="http://schemas.openxmlformats.org/officeDocument/2006/relationships/image" Target="../media/image19.png"/><Relationship Id="rId17" Type="http://schemas.openxmlformats.org/officeDocument/2006/relationships/image" Target="../media/image24.png"/><Relationship Id="rId25" Type="http://schemas.openxmlformats.org/officeDocument/2006/relationships/image" Target="../media/image32.png"/><Relationship Id="rId33" Type="http://schemas.openxmlformats.org/officeDocument/2006/relationships/image" Target="../media/image40.png"/><Relationship Id="rId38" Type="http://schemas.openxmlformats.org/officeDocument/2006/relationships/image" Target="../media/image45.png"/><Relationship Id="rId46" Type="http://schemas.openxmlformats.org/officeDocument/2006/relationships/image" Target="../media/image53.png"/><Relationship Id="rId20" Type="http://schemas.openxmlformats.org/officeDocument/2006/relationships/image" Target="../media/image27.png"/><Relationship Id="rId41" Type="http://schemas.openxmlformats.org/officeDocument/2006/relationships/image" Target="../media/image48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13.png"/></Relationships>
</file>

<file path=ppt/slides/_rels/slide4.xml.rels><?xml version="1.0" encoding="UTF-8" standalone="yes"?>
<Relationships xmlns="http://schemas.openxmlformats.org/package/2006/relationships"><Relationship Id="rId13" Type="http://schemas.openxmlformats.org/officeDocument/2006/relationships/image" Target="../media/image71.png"/><Relationship Id="rId18" Type="http://schemas.openxmlformats.org/officeDocument/2006/relationships/image" Target="../media/image76.png"/><Relationship Id="rId26" Type="http://schemas.openxmlformats.org/officeDocument/2006/relationships/image" Target="../media/image84.png"/><Relationship Id="rId39" Type="http://schemas.openxmlformats.org/officeDocument/2006/relationships/image" Target="../media/image97.png"/><Relationship Id="rId21" Type="http://schemas.openxmlformats.org/officeDocument/2006/relationships/image" Target="../media/image79.png"/><Relationship Id="rId34" Type="http://schemas.openxmlformats.org/officeDocument/2006/relationships/image" Target="../media/image92.png"/><Relationship Id="rId42" Type="http://schemas.openxmlformats.org/officeDocument/2006/relationships/image" Target="../media/image100.png"/><Relationship Id="rId47" Type="http://schemas.openxmlformats.org/officeDocument/2006/relationships/image" Target="../media/image105.png"/><Relationship Id="rId50" Type="http://schemas.openxmlformats.org/officeDocument/2006/relationships/image" Target="../media/image108.png"/><Relationship Id="rId7" Type="http://schemas.openxmlformats.org/officeDocument/2006/relationships/image" Target="../media/image65.png"/><Relationship Id="rId2" Type="http://schemas.openxmlformats.org/officeDocument/2006/relationships/image" Target="../media/image60.png"/><Relationship Id="rId16" Type="http://schemas.openxmlformats.org/officeDocument/2006/relationships/image" Target="../media/image74.png"/><Relationship Id="rId29" Type="http://schemas.openxmlformats.org/officeDocument/2006/relationships/image" Target="../media/image87.png"/><Relationship Id="rId11" Type="http://schemas.openxmlformats.org/officeDocument/2006/relationships/image" Target="../media/image69.png"/><Relationship Id="rId24" Type="http://schemas.openxmlformats.org/officeDocument/2006/relationships/image" Target="../media/image82.png"/><Relationship Id="rId32" Type="http://schemas.openxmlformats.org/officeDocument/2006/relationships/image" Target="../media/image90.png"/><Relationship Id="rId37" Type="http://schemas.openxmlformats.org/officeDocument/2006/relationships/image" Target="../media/image95.png"/><Relationship Id="rId40" Type="http://schemas.openxmlformats.org/officeDocument/2006/relationships/image" Target="../media/image98.png"/><Relationship Id="rId45" Type="http://schemas.openxmlformats.org/officeDocument/2006/relationships/image" Target="../media/image103.png"/><Relationship Id="rId53" Type="http://schemas.openxmlformats.org/officeDocument/2006/relationships/image" Target="../media/image111.png"/><Relationship Id="rId5" Type="http://schemas.openxmlformats.org/officeDocument/2006/relationships/image" Target="../media/image63.png"/><Relationship Id="rId10" Type="http://schemas.openxmlformats.org/officeDocument/2006/relationships/image" Target="../media/image68.png"/><Relationship Id="rId19" Type="http://schemas.openxmlformats.org/officeDocument/2006/relationships/image" Target="../media/image77.png"/><Relationship Id="rId31" Type="http://schemas.openxmlformats.org/officeDocument/2006/relationships/image" Target="../media/image89.png"/><Relationship Id="rId44" Type="http://schemas.openxmlformats.org/officeDocument/2006/relationships/image" Target="../media/image102.png"/><Relationship Id="rId52" Type="http://schemas.openxmlformats.org/officeDocument/2006/relationships/image" Target="../media/image110.png"/><Relationship Id="rId4" Type="http://schemas.openxmlformats.org/officeDocument/2006/relationships/image" Target="../media/image62.png"/><Relationship Id="rId9" Type="http://schemas.openxmlformats.org/officeDocument/2006/relationships/image" Target="../media/image67.png"/><Relationship Id="rId14" Type="http://schemas.openxmlformats.org/officeDocument/2006/relationships/image" Target="../media/image72.png"/><Relationship Id="rId22" Type="http://schemas.openxmlformats.org/officeDocument/2006/relationships/image" Target="../media/image80.png"/><Relationship Id="rId27" Type="http://schemas.openxmlformats.org/officeDocument/2006/relationships/image" Target="../media/image85.png"/><Relationship Id="rId30" Type="http://schemas.openxmlformats.org/officeDocument/2006/relationships/image" Target="../media/image88.png"/><Relationship Id="rId35" Type="http://schemas.openxmlformats.org/officeDocument/2006/relationships/image" Target="../media/image93.png"/><Relationship Id="rId43" Type="http://schemas.openxmlformats.org/officeDocument/2006/relationships/image" Target="../media/image101.png"/><Relationship Id="rId48" Type="http://schemas.openxmlformats.org/officeDocument/2006/relationships/image" Target="../media/image106.png"/><Relationship Id="rId8" Type="http://schemas.openxmlformats.org/officeDocument/2006/relationships/image" Target="../media/image66.png"/><Relationship Id="rId51" Type="http://schemas.openxmlformats.org/officeDocument/2006/relationships/image" Target="../media/image109.png"/><Relationship Id="rId3" Type="http://schemas.openxmlformats.org/officeDocument/2006/relationships/image" Target="../media/image61.png"/><Relationship Id="rId12" Type="http://schemas.openxmlformats.org/officeDocument/2006/relationships/image" Target="../media/image70.png"/><Relationship Id="rId17" Type="http://schemas.openxmlformats.org/officeDocument/2006/relationships/image" Target="../media/image75.png"/><Relationship Id="rId25" Type="http://schemas.openxmlformats.org/officeDocument/2006/relationships/image" Target="../media/image83.png"/><Relationship Id="rId33" Type="http://schemas.openxmlformats.org/officeDocument/2006/relationships/image" Target="../media/image91.png"/><Relationship Id="rId38" Type="http://schemas.openxmlformats.org/officeDocument/2006/relationships/image" Target="../media/image96.png"/><Relationship Id="rId46" Type="http://schemas.openxmlformats.org/officeDocument/2006/relationships/image" Target="../media/image104.png"/><Relationship Id="rId20" Type="http://schemas.openxmlformats.org/officeDocument/2006/relationships/image" Target="../media/image78.png"/><Relationship Id="rId41" Type="http://schemas.openxmlformats.org/officeDocument/2006/relationships/image" Target="../media/image99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64.png"/><Relationship Id="rId15" Type="http://schemas.openxmlformats.org/officeDocument/2006/relationships/image" Target="../media/image73.png"/><Relationship Id="rId23" Type="http://schemas.openxmlformats.org/officeDocument/2006/relationships/image" Target="../media/image81.png"/><Relationship Id="rId28" Type="http://schemas.openxmlformats.org/officeDocument/2006/relationships/image" Target="../media/image86.png"/><Relationship Id="rId36" Type="http://schemas.openxmlformats.org/officeDocument/2006/relationships/image" Target="../media/image94.png"/><Relationship Id="rId49" Type="http://schemas.openxmlformats.org/officeDocument/2006/relationships/image" Target="../media/image107.png"/></Relationships>
</file>

<file path=ppt/slides/_rels/slide5.xml.rels><?xml version="1.0" encoding="UTF-8" standalone="yes"?>
<Relationships xmlns="http://schemas.openxmlformats.org/package/2006/relationships"><Relationship Id="rId13" Type="http://schemas.openxmlformats.org/officeDocument/2006/relationships/image" Target="../media/image123.png"/><Relationship Id="rId18" Type="http://schemas.openxmlformats.org/officeDocument/2006/relationships/image" Target="../media/image128.png"/><Relationship Id="rId26" Type="http://schemas.openxmlformats.org/officeDocument/2006/relationships/image" Target="../media/image136.png"/><Relationship Id="rId39" Type="http://schemas.openxmlformats.org/officeDocument/2006/relationships/image" Target="../media/image149.png"/><Relationship Id="rId21" Type="http://schemas.openxmlformats.org/officeDocument/2006/relationships/image" Target="../media/image131.png"/><Relationship Id="rId34" Type="http://schemas.openxmlformats.org/officeDocument/2006/relationships/image" Target="../media/image144.png"/><Relationship Id="rId42" Type="http://schemas.openxmlformats.org/officeDocument/2006/relationships/image" Target="../media/image152.png"/><Relationship Id="rId7" Type="http://schemas.openxmlformats.org/officeDocument/2006/relationships/image" Target="../media/image117.png"/><Relationship Id="rId2" Type="http://schemas.openxmlformats.org/officeDocument/2006/relationships/image" Target="../media/image112.png"/><Relationship Id="rId16" Type="http://schemas.openxmlformats.org/officeDocument/2006/relationships/image" Target="../media/image126.png"/><Relationship Id="rId29" Type="http://schemas.openxmlformats.org/officeDocument/2006/relationships/image" Target="../media/image139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116.png"/><Relationship Id="rId11" Type="http://schemas.openxmlformats.org/officeDocument/2006/relationships/image" Target="../media/image121.png"/><Relationship Id="rId24" Type="http://schemas.openxmlformats.org/officeDocument/2006/relationships/image" Target="../media/image134.png"/><Relationship Id="rId32" Type="http://schemas.openxmlformats.org/officeDocument/2006/relationships/image" Target="../media/image142.png"/><Relationship Id="rId37" Type="http://schemas.openxmlformats.org/officeDocument/2006/relationships/image" Target="../media/image147.png"/><Relationship Id="rId40" Type="http://schemas.openxmlformats.org/officeDocument/2006/relationships/image" Target="../media/image150.png"/><Relationship Id="rId45" Type="http://schemas.openxmlformats.org/officeDocument/2006/relationships/image" Target="../media/image155.png"/><Relationship Id="rId5" Type="http://schemas.openxmlformats.org/officeDocument/2006/relationships/image" Target="../media/image115.png"/><Relationship Id="rId15" Type="http://schemas.openxmlformats.org/officeDocument/2006/relationships/image" Target="../media/image125.png"/><Relationship Id="rId23" Type="http://schemas.openxmlformats.org/officeDocument/2006/relationships/image" Target="../media/image133.png"/><Relationship Id="rId28" Type="http://schemas.openxmlformats.org/officeDocument/2006/relationships/image" Target="../media/image138.png"/><Relationship Id="rId36" Type="http://schemas.openxmlformats.org/officeDocument/2006/relationships/image" Target="../media/image146.png"/><Relationship Id="rId10" Type="http://schemas.openxmlformats.org/officeDocument/2006/relationships/image" Target="../media/image120.png"/><Relationship Id="rId19" Type="http://schemas.openxmlformats.org/officeDocument/2006/relationships/image" Target="../media/image129.png"/><Relationship Id="rId31" Type="http://schemas.openxmlformats.org/officeDocument/2006/relationships/image" Target="../media/image141.png"/><Relationship Id="rId44" Type="http://schemas.openxmlformats.org/officeDocument/2006/relationships/image" Target="../media/image154.png"/><Relationship Id="rId4" Type="http://schemas.openxmlformats.org/officeDocument/2006/relationships/image" Target="../media/image114.png"/><Relationship Id="rId9" Type="http://schemas.openxmlformats.org/officeDocument/2006/relationships/image" Target="../media/image119.png"/><Relationship Id="rId14" Type="http://schemas.openxmlformats.org/officeDocument/2006/relationships/image" Target="../media/image124.png"/><Relationship Id="rId22" Type="http://schemas.openxmlformats.org/officeDocument/2006/relationships/image" Target="../media/image132.png"/><Relationship Id="rId27" Type="http://schemas.openxmlformats.org/officeDocument/2006/relationships/image" Target="../media/image137.png"/><Relationship Id="rId30" Type="http://schemas.openxmlformats.org/officeDocument/2006/relationships/image" Target="../media/image140.png"/><Relationship Id="rId35" Type="http://schemas.openxmlformats.org/officeDocument/2006/relationships/image" Target="../media/image145.png"/><Relationship Id="rId43" Type="http://schemas.openxmlformats.org/officeDocument/2006/relationships/image" Target="../media/image153.png"/><Relationship Id="rId8" Type="http://schemas.openxmlformats.org/officeDocument/2006/relationships/image" Target="../media/image118.png"/><Relationship Id="rId3" Type="http://schemas.openxmlformats.org/officeDocument/2006/relationships/image" Target="../media/image113.png"/><Relationship Id="rId12" Type="http://schemas.openxmlformats.org/officeDocument/2006/relationships/image" Target="../media/image122.png"/><Relationship Id="rId17" Type="http://schemas.openxmlformats.org/officeDocument/2006/relationships/image" Target="../media/image127.png"/><Relationship Id="rId25" Type="http://schemas.openxmlformats.org/officeDocument/2006/relationships/image" Target="../media/image135.png"/><Relationship Id="rId33" Type="http://schemas.openxmlformats.org/officeDocument/2006/relationships/image" Target="../media/image143.png"/><Relationship Id="rId38" Type="http://schemas.openxmlformats.org/officeDocument/2006/relationships/image" Target="../media/image148.png"/><Relationship Id="rId46" Type="http://schemas.openxmlformats.org/officeDocument/2006/relationships/image" Target="../media/image156.png"/><Relationship Id="rId20" Type="http://schemas.openxmlformats.org/officeDocument/2006/relationships/image" Target="../media/image130.png"/><Relationship Id="rId41" Type="http://schemas.openxmlformats.org/officeDocument/2006/relationships/image" Target="../media/image151.png"/></Relationships>
</file>

<file path=ppt/slides/_rels/slide6.xml.rels><?xml version="1.0" encoding="UTF-8" standalone="yes"?>
<Relationships xmlns="http://schemas.openxmlformats.org/package/2006/relationships"><Relationship Id="rId26" Type="http://schemas.openxmlformats.org/officeDocument/2006/relationships/image" Target="../media/image181.png"/><Relationship Id="rId21" Type="http://schemas.openxmlformats.org/officeDocument/2006/relationships/image" Target="../media/image176.png"/><Relationship Id="rId34" Type="http://schemas.openxmlformats.org/officeDocument/2006/relationships/image" Target="../media/image189.png"/><Relationship Id="rId42" Type="http://schemas.openxmlformats.org/officeDocument/2006/relationships/image" Target="../media/image197.png"/><Relationship Id="rId47" Type="http://schemas.openxmlformats.org/officeDocument/2006/relationships/image" Target="../media/image202.png"/><Relationship Id="rId50" Type="http://schemas.openxmlformats.org/officeDocument/2006/relationships/image" Target="../media/image205.png"/><Relationship Id="rId55" Type="http://schemas.openxmlformats.org/officeDocument/2006/relationships/image" Target="../media/image210.png"/><Relationship Id="rId63" Type="http://schemas.openxmlformats.org/officeDocument/2006/relationships/image" Target="../media/image218.png"/><Relationship Id="rId7" Type="http://schemas.openxmlformats.org/officeDocument/2006/relationships/image" Target="../media/image162.png"/><Relationship Id="rId2" Type="http://schemas.openxmlformats.org/officeDocument/2006/relationships/image" Target="../media/image157.png"/><Relationship Id="rId16" Type="http://schemas.openxmlformats.org/officeDocument/2006/relationships/image" Target="../media/image171.png"/><Relationship Id="rId29" Type="http://schemas.openxmlformats.org/officeDocument/2006/relationships/image" Target="../media/image184.png"/><Relationship Id="rId11" Type="http://schemas.openxmlformats.org/officeDocument/2006/relationships/image" Target="../media/image166.png"/><Relationship Id="rId24" Type="http://schemas.openxmlformats.org/officeDocument/2006/relationships/image" Target="../media/image179.png"/><Relationship Id="rId32" Type="http://schemas.openxmlformats.org/officeDocument/2006/relationships/image" Target="../media/image187.png"/><Relationship Id="rId37" Type="http://schemas.openxmlformats.org/officeDocument/2006/relationships/image" Target="../media/image192.png"/><Relationship Id="rId40" Type="http://schemas.openxmlformats.org/officeDocument/2006/relationships/image" Target="../media/image195.png"/><Relationship Id="rId45" Type="http://schemas.openxmlformats.org/officeDocument/2006/relationships/image" Target="../media/image200.png"/><Relationship Id="rId53" Type="http://schemas.openxmlformats.org/officeDocument/2006/relationships/image" Target="../media/image208.png"/><Relationship Id="rId58" Type="http://schemas.openxmlformats.org/officeDocument/2006/relationships/image" Target="../media/image213.png"/><Relationship Id="rId66" Type="http://schemas.openxmlformats.org/officeDocument/2006/relationships/image" Target="../media/image221.png"/><Relationship Id="rId5" Type="http://schemas.openxmlformats.org/officeDocument/2006/relationships/image" Target="../media/image160.png"/><Relationship Id="rId61" Type="http://schemas.openxmlformats.org/officeDocument/2006/relationships/image" Target="../media/image216.png"/><Relationship Id="rId19" Type="http://schemas.openxmlformats.org/officeDocument/2006/relationships/image" Target="../media/image174.png"/><Relationship Id="rId14" Type="http://schemas.openxmlformats.org/officeDocument/2006/relationships/image" Target="../media/image169.png"/><Relationship Id="rId22" Type="http://schemas.openxmlformats.org/officeDocument/2006/relationships/image" Target="../media/image177.png"/><Relationship Id="rId27" Type="http://schemas.openxmlformats.org/officeDocument/2006/relationships/image" Target="../media/image182.png"/><Relationship Id="rId30" Type="http://schemas.openxmlformats.org/officeDocument/2006/relationships/image" Target="../media/image185.png"/><Relationship Id="rId35" Type="http://schemas.openxmlformats.org/officeDocument/2006/relationships/image" Target="../media/image190.png"/><Relationship Id="rId43" Type="http://schemas.openxmlformats.org/officeDocument/2006/relationships/image" Target="../media/image198.png"/><Relationship Id="rId48" Type="http://schemas.openxmlformats.org/officeDocument/2006/relationships/image" Target="../media/image203.png"/><Relationship Id="rId56" Type="http://schemas.openxmlformats.org/officeDocument/2006/relationships/image" Target="../media/image211.png"/><Relationship Id="rId64" Type="http://schemas.openxmlformats.org/officeDocument/2006/relationships/image" Target="../media/image219.png"/><Relationship Id="rId8" Type="http://schemas.openxmlformats.org/officeDocument/2006/relationships/image" Target="../media/image163.png"/><Relationship Id="rId51" Type="http://schemas.openxmlformats.org/officeDocument/2006/relationships/image" Target="../media/image206.png"/><Relationship Id="rId3" Type="http://schemas.openxmlformats.org/officeDocument/2006/relationships/image" Target="../media/image158.png"/><Relationship Id="rId12" Type="http://schemas.openxmlformats.org/officeDocument/2006/relationships/image" Target="../media/image167.png"/><Relationship Id="rId17" Type="http://schemas.openxmlformats.org/officeDocument/2006/relationships/image" Target="../media/image172.png"/><Relationship Id="rId25" Type="http://schemas.openxmlformats.org/officeDocument/2006/relationships/image" Target="../media/image180.png"/><Relationship Id="rId33" Type="http://schemas.openxmlformats.org/officeDocument/2006/relationships/image" Target="../media/image188.png"/><Relationship Id="rId38" Type="http://schemas.openxmlformats.org/officeDocument/2006/relationships/image" Target="../media/image193.png"/><Relationship Id="rId46" Type="http://schemas.openxmlformats.org/officeDocument/2006/relationships/image" Target="../media/image201.png"/><Relationship Id="rId59" Type="http://schemas.openxmlformats.org/officeDocument/2006/relationships/image" Target="../media/image214.png"/><Relationship Id="rId67" Type="http://schemas.openxmlformats.org/officeDocument/2006/relationships/image" Target="../media/image222.png"/><Relationship Id="rId20" Type="http://schemas.openxmlformats.org/officeDocument/2006/relationships/image" Target="../media/image175.png"/><Relationship Id="rId41" Type="http://schemas.openxmlformats.org/officeDocument/2006/relationships/image" Target="../media/image196.png"/><Relationship Id="rId54" Type="http://schemas.openxmlformats.org/officeDocument/2006/relationships/image" Target="../media/image209.png"/><Relationship Id="rId62" Type="http://schemas.openxmlformats.org/officeDocument/2006/relationships/image" Target="../media/image217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161.png"/><Relationship Id="rId15" Type="http://schemas.openxmlformats.org/officeDocument/2006/relationships/image" Target="../media/image170.png"/><Relationship Id="rId23" Type="http://schemas.openxmlformats.org/officeDocument/2006/relationships/image" Target="../media/image178.png"/><Relationship Id="rId28" Type="http://schemas.openxmlformats.org/officeDocument/2006/relationships/image" Target="../media/image183.png"/><Relationship Id="rId36" Type="http://schemas.openxmlformats.org/officeDocument/2006/relationships/image" Target="../media/image191.png"/><Relationship Id="rId49" Type="http://schemas.openxmlformats.org/officeDocument/2006/relationships/image" Target="../media/image204.png"/><Relationship Id="rId57" Type="http://schemas.openxmlformats.org/officeDocument/2006/relationships/image" Target="../media/image212.png"/><Relationship Id="rId10" Type="http://schemas.openxmlformats.org/officeDocument/2006/relationships/image" Target="../media/image165.png"/><Relationship Id="rId31" Type="http://schemas.openxmlformats.org/officeDocument/2006/relationships/image" Target="../media/image186.png"/><Relationship Id="rId44" Type="http://schemas.openxmlformats.org/officeDocument/2006/relationships/image" Target="../media/image199.png"/><Relationship Id="rId52" Type="http://schemas.openxmlformats.org/officeDocument/2006/relationships/image" Target="../media/image207.png"/><Relationship Id="rId60" Type="http://schemas.openxmlformats.org/officeDocument/2006/relationships/image" Target="../media/image215.png"/><Relationship Id="rId65" Type="http://schemas.openxmlformats.org/officeDocument/2006/relationships/image" Target="../media/image220.png"/><Relationship Id="rId4" Type="http://schemas.openxmlformats.org/officeDocument/2006/relationships/image" Target="../media/image159.png"/><Relationship Id="rId9" Type="http://schemas.openxmlformats.org/officeDocument/2006/relationships/image" Target="../media/image164.png"/><Relationship Id="rId13" Type="http://schemas.openxmlformats.org/officeDocument/2006/relationships/image" Target="../media/image168.png"/><Relationship Id="rId18" Type="http://schemas.openxmlformats.org/officeDocument/2006/relationships/image" Target="../media/image173.png"/><Relationship Id="rId39" Type="http://schemas.openxmlformats.org/officeDocument/2006/relationships/image" Target="../media/image194.png"/></Relationships>
</file>

<file path=ppt/slides/_rels/slide7.xml.rels><?xml version="1.0" encoding="UTF-8" standalone="yes"?>
<Relationships xmlns="http://schemas.openxmlformats.org/package/2006/relationships"><Relationship Id="rId26" Type="http://schemas.openxmlformats.org/officeDocument/2006/relationships/image" Target="../media/image247.png"/><Relationship Id="rId21" Type="http://schemas.openxmlformats.org/officeDocument/2006/relationships/image" Target="../media/image242.png"/><Relationship Id="rId42" Type="http://schemas.openxmlformats.org/officeDocument/2006/relationships/image" Target="../media/image263.png"/><Relationship Id="rId47" Type="http://schemas.openxmlformats.org/officeDocument/2006/relationships/image" Target="../media/image268.png"/><Relationship Id="rId63" Type="http://schemas.openxmlformats.org/officeDocument/2006/relationships/image" Target="../media/image284.png"/><Relationship Id="rId68" Type="http://schemas.openxmlformats.org/officeDocument/2006/relationships/image" Target="../media/image289.png"/><Relationship Id="rId16" Type="http://schemas.openxmlformats.org/officeDocument/2006/relationships/image" Target="../media/image237.png"/><Relationship Id="rId11" Type="http://schemas.openxmlformats.org/officeDocument/2006/relationships/image" Target="../media/image232.png"/><Relationship Id="rId24" Type="http://schemas.openxmlformats.org/officeDocument/2006/relationships/image" Target="../media/image245.png"/><Relationship Id="rId32" Type="http://schemas.openxmlformats.org/officeDocument/2006/relationships/image" Target="../media/image253.png"/><Relationship Id="rId37" Type="http://schemas.openxmlformats.org/officeDocument/2006/relationships/image" Target="../media/image258.png"/><Relationship Id="rId40" Type="http://schemas.openxmlformats.org/officeDocument/2006/relationships/image" Target="../media/image261.png"/><Relationship Id="rId45" Type="http://schemas.openxmlformats.org/officeDocument/2006/relationships/image" Target="../media/image266.png"/><Relationship Id="rId53" Type="http://schemas.openxmlformats.org/officeDocument/2006/relationships/image" Target="../media/image274.png"/><Relationship Id="rId58" Type="http://schemas.openxmlformats.org/officeDocument/2006/relationships/image" Target="../media/image279.png"/><Relationship Id="rId66" Type="http://schemas.openxmlformats.org/officeDocument/2006/relationships/image" Target="../media/image287.png"/><Relationship Id="rId74" Type="http://schemas.openxmlformats.org/officeDocument/2006/relationships/image" Target="../media/image295.png"/><Relationship Id="rId79" Type="http://schemas.openxmlformats.org/officeDocument/2006/relationships/image" Target="../media/image300.png"/><Relationship Id="rId5" Type="http://schemas.openxmlformats.org/officeDocument/2006/relationships/image" Target="../media/image226.png"/><Relationship Id="rId61" Type="http://schemas.openxmlformats.org/officeDocument/2006/relationships/image" Target="../media/image282.png"/><Relationship Id="rId19" Type="http://schemas.openxmlformats.org/officeDocument/2006/relationships/image" Target="../media/image240.png"/><Relationship Id="rId14" Type="http://schemas.openxmlformats.org/officeDocument/2006/relationships/image" Target="../media/image235.png"/><Relationship Id="rId22" Type="http://schemas.openxmlformats.org/officeDocument/2006/relationships/image" Target="../media/image243.png"/><Relationship Id="rId27" Type="http://schemas.openxmlformats.org/officeDocument/2006/relationships/image" Target="../media/image248.png"/><Relationship Id="rId30" Type="http://schemas.openxmlformats.org/officeDocument/2006/relationships/image" Target="../media/image251.png"/><Relationship Id="rId35" Type="http://schemas.openxmlformats.org/officeDocument/2006/relationships/image" Target="../media/image256.png"/><Relationship Id="rId43" Type="http://schemas.openxmlformats.org/officeDocument/2006/relationships/image" Target="../media/image264.png"/><Relationship Id="rId48" Type="http://schemas.openxmlformats.org/officeDocument/2006/relationships/image" Target="../media/image269.png"/><Relationship Id="rId56" Type="http://schemas.openxmlformats.org/officeDocument/2006/relationships/image" Target="../media/image277.png"/><Relationship Id="rId64" Type="http://schemas.openxmlformats.org/officeDocument/2006/relationships/image" Target="../media/image285.png"/><Relationship Id="rId69" Type="http://schemas.openxmlformats.org/officeDocument/2006/relationships/image" Target="../media/image290.png"/><Relationship Id="rId77" Type="http://schemas.openxmlformats.org/officeDocument/2006/relationships/image" Target="../media/image298.png"/><Relationship Id="rId8" Type="http://schemas.openxmlformats.org/officeDocument/2006/relationships/image" Target="../media/image229.png"/><Relationship Id="rId51" Type="http://schemas.openxmlformats.org/officeDocument/2006/relationships/image" Target="../media/image272.png"/><Relationship Id="rId72" Type="http://schemas.openxmlformats.org/officeDocument/2006/relationships/image" Target="../media/image293.png"/><Relationship Id="rId3" Type="http://schemas.openxmlformats.org/officeDocument/2006/relationships/image" Target="../media/image224.png"/><Relationship Id="rId12" Type="http://schemas.openxmlformats.org/officeDocument/2006/relationships/image" Target="../media/image233.png"/><Relationship Id="rId17" Type="http://schemas.openxmlformats.org/officeDocument/2006/relationships/image" Target="../media/image238.png"/><Relationship Id="rId25" Type="http://schemas.openxmlformats.org/officeDocument/2006/relationships/image" Target="../media/image246.png"/><Relationship Id="rId33" Type="http://schemas.openxmlformats.org/officeDocument/2006/relationships/image" Target="../media/image254.png"/><Relationship Id="rId38" Type="http://schemas.openxmlformats.org/officeDocument/2006/relationships/image" Target="../media/image259.png"/><Relationship Id="rId46" Type="http://schemas.openxmlformats.org/officeDocument/2006/relationships/image" Target="../media/image267.png"/><Relationship Id="rId59" Type="http://schemas.openxmlformats.org/officeDocument/2006/relationships/image" Target="../media/image280.png"/><Relationship Id="rId67" Type="http://schemas.openxmlformats.org/officeDocument/2006/relationships/image" Target="../media/image288.png"/><Relationship Id="rId20" Type="http://schemas.openxmlformats.org/officeDocument/2006/relationships/image" Target="../media/image241.png"/><Relationship Id="rId41" Type="http://schemas.openxmlformats.org/officeDocument/2006/relationships/image" Target="../media/image262.png"/><Relationship Id="rId54" Type="http://schemas.openxmlformats.org/officeDocument/2006/relationships/image" Target="../media/image275.png"/><Relationship Id="rId62" Type="http://schemas.openxmlformats.org/officeDocument/2006/relationships/image" Target="../media/image283.png"/><Relationship Id="rId70" Type="http://schemas.openxmlformats.org/officeDocument/2006/relationships/image" Target="../media/image291.png"/><Relationship Id="rId75" Type="http://schemas.openxmlformats.org/officeDocument/2006/relationships/image" Target="../media/image296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227.png"/><Relationship Id="rId15" Type="http://schemas.openxmlformats.org/officeDocument/2006/relationships/image" Target="../media/image236.png"/><Relationship Id="rId23" Type="http://schemas.openxmlformats.org/officeDocument/2006/relationships/image" Target="../media/image244.png"/><Relationship Id="rId28" Type="http://schemas.openxmlformats.org/officeDocument/2006/relationships/image" Target="../media/image249.png"/><Relationship Id="rId36" Type="http://schemas.openxmlformats.org/officeDocument/2006/relationships/image" Target="../media/image257.png"/><Relationship Id="rId49" Type="http://schemas.openxmlformats.org/officeDocument/2006/relationships/image" Target="../media/image270.png"/><Relationship Id="rId57" Type="http://schemas.openxmlformats.org/officeDocument/2006/relationships/image" Target="../media/image278.png"/><Relationship Id="rId10" Type="http://schemas.openxmlformats.org/officeDocument/2006/relationships/image" Target="../media/image231.png"/><Relationship Id="rId31" Type="http://schemas.openxmlformats.org/officeDocument/2006/relationships/image" Target="../media/image252.png"/><Relationship Id="rId44" Type="http://schemas.openxmlformats.org/officeDocument/2006/relationships/image" Target="../media/image265.png"/><Relationship Id="rId52" Type="http://schemas.openxmlformats.org/officeDocument/2006/relationships/image" Target="../media/image273.png"/><Relationship Id="rId60" Type="http://schemas.openxmlformats.org/officeDocument/2006/relationships/image" Target="../media/image281.png"/><Relationship Id="rId65" Type="http://schemas.openxmlformats.org/officeDocument/2006/relationships/image" Target="../media/image286.png"/><Relationship Id="rId73" Type="http://schemas.openxmlformats.org/officeDocument/2006/relationships/image" Target="../media/image294.png"/><Relationship Id="rId78" Type="http://schemas.openxmlformats.org/officeDocument/2006/relationships/image" Target="../media/image299.png"/><Relationship Id="rId4" Type="http://schemas.openxmlformats.org/officeDocument/2006/relationships/image" Target="../media/image225.png"/><Relationship Id="rId9" Type="http://schemas.openxmlformats.org/officeDocument/2006/relationships/image" Target="../media/image230.png"/><Relationship Id="rId13" Type="http://schemas.openxmlformats.org/officeDocument/2006/relationships/image" Target="../media/image234.png"/><Relationship Id="rId18" Type="http://schemas.openxmlformats.org/officeDocument/2006/relationships/image" Target="../media/image239.png"/><Relationship Id="rId39" Type="http://schemas.openxmlformats.org/officeDocument/2006/relationships/image" Target="../media/image260.png"/><Relationship Id="rId34" Type="http://schemas.openxmlformats.org/officeDocument/2006/relationships/image" Target="../media/image255.png"/><Relationship Id="rId50" Type="http://schemas.openxmlformats.org/officeDocument/2006/relationships/image" Target="../media/image271.png"/><Relationship Id="rId55" Type="http://schemas.openxmlformats.org/officeDocument/2006/relationships/image" Target="../media/image276.png"/><Relationship Id="rId76" Type="http://schemas.openxmlformats.org/officeDocument/2006/relationships/image" Target="../media/image297.png"/><Relationship Id="rId7" Type="http://schemas.openxmlformats.org/officeDocument/2006/relationships/image" Target="../media/image228.png"/><Relationship Id="rId71" Type="http://schemas.openxmlformats.org/officeDocument/2006/relationships/image" Target="../media/image292.png"/><Relationship Id="rId2" Type="http://schemas.openxmlformats.org/officeDocument/2006/relationships/image" Target="../media/image223.png"/><Relationship Id="rId29" Type="http://schemas.openxmlformats.org/officeDocument/2006/relationships/image" Target="../media/image25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Shallow-water model"/>
          <p:cNvSpPr txBox="1">
            <a:spLocks noGrp="1"/>
          </p:cNvSpPr>
          <p:nvPr>
            <p:ph type="ctrTitle"/>
          </p:nvPr>
        </p:nvSpPr>
        <p:spPr>
          <a:xfrm>
            <a:off x="1269999" y="1224114"/>
            <a:ext cx="10464801" cy="3302001"/>
          </a:xfrm>
          <a:prstGeom prst="rect">
            <a:avLst/>
          </a:prstGeom>
        </p:spPr>
        <p:txBody>
          <a:bodyPr/>
          <a:lstStyle/>
          <a:p>
            <a:r>
              <a:t>Shallow-water model</a:t>
            </a:r>
          </a:p>
        </p:txBody>
      </p:sp>
      <p:sp>
        <p:nvSpPr>
          <p:cNvPr id="120" name="Applies to both ocean and atmosphere"/>
          <p:cNvSpPr txBox="1">
            <a:spLocks noGrp="1"/>
          </p:cNvSpPr>
          <p:nvPr>
            <p:ph type="subTitle" sz="quarter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Applies to both ocean and atmosphere</a:t>
            </a:r>
          </a:p>
        </p:txBody>
      </p:sp>
    </p:spTree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234A1016-B765-3848-9F9F-A238B921A842}"/>
              </a:ext>
            </a:extLst>
          </p:cNvPr>
          <p:cNvSpPr/>
          <p:nvPr/>
        </p:nvSpPr>
        <p:spPr>
          <a:xfrm>
            <a:off x="-89208" y="5151863"/>
            <a:ext cx="13138612" cy="3568391"/>
          </a:xfrm>
          <a:prstGeom prst="rect">
            <a:avLst/>
          </a:prstGeom>
          <a:solidFill>
            <a:schemeClr val="accent1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2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+mn-lt"/>
              <a:ea typeface="+mn-ea"/>
              <a:cs typeface="+mn-cs"/>
              <a:sym typeface="Helvetica Neue Medium"/>
            </a:endParaRPr>
          </a:p>
        </p:txBody>
      </p:sp>
      <p:sp>
        <p:nvSpPr>
          <p:cNvPr id="4" name="Freeform 3">
            <a:extLst>
              <a:ext uri="{FF2B5EF4-FFF2-40B4-BE49-F238E27FC236}">
                <a16:creationId xmlns:a16="http://schemas.microsoft.com/office/drawing/2014/main" id="{9AABD9EE-3AFF-4245-ABEE-62D5CB6585BD}"/>
              </a:ext>
            </a:extLst>
          </p:cNvPr>
          <p:cNvSpPr/>
          <p:nvPr/>
        </p:nvSpPr>
        <p:spPr>
          <a:xfrm>
            <a:off x="-395302" y="8380784"/>
            <a:ext cx="13559883" cy="1538868"/>
          </a:xfrm>
          <a:custGeom>
            <a:avLst/>
            <a:gdLst>
              <a:gd name="connsiteX0" fmla="*/ 156117 w 9924585"/>
              <a:gd name="connsiteY0" fmla="*/ 44605 h 1538868"/>
              <a:gd name="connsiteX1" fmla="*/ 9924585 w 9924585"/>
              <a:gd name="connsiteY1" fmla="*/ 0 h 1538868"/>
              <a:gd name="connsiteX2" fmla="*/ 9768468 w 9924585"/>
              <a:gd name="connsiteY2" fmla="*/ 869795 h 1538868"/>
              <a:gd name="connsiteX3" fmla="*/ 8452624 w 9924585"/>
              <a:gd name="connsiteY3" fmla="*/ 1271239 h 1538868"/>
              <a:gd name="connsiteX4" fmla="*/ 6088566 w 9924585"/>
              <a:gd name="connsiteY4" fmla="*/ 1538868 h 1538868"/>
              <a:gd name="connsiteX5" fmla="*/ 4059044 w 9924585"/>
              <a:gd name="connsiteY5" fmla="*/ 1427356 h 1538868"/>
              <a:gd name="connsiteX6" fmla="*/ 1694985 w 9924585"/>
              <a:gd name="connsiteY6" fmla="*/ 1070517 h 1538868"/>
              <a:gd name="connsiteX7" fmla="*/ 245327 w 9924585"/>
              <a:gd name="connsiteY7" fmla="*/ 624468 h 1538868"/>
              <a:gd name="connsiteX8" fmla="*/ 0 w 9924585"/>
              <a:gd name="connsiteY8" fmla="*/ 44605 h 1538868"/>
              <a:gd name="connsiteX9" fmla="*/ 200722 w 9924585"/>
              <a:gd name="connsiteY9" fmla="*/ 89210 h 1538868"/>
              <a:gd name="connsiteX10" fmla="*/ 401444 w 9924585"/>
              <a:gd name="connsiteY10" fmla="*/ 66907 h 1538868"/>
              <a:gd name="connsiteX11" fmla="*/ 401444 w 9924585"/>
              <a:gd name="connsiteY11" fmla="*/ 66907 h 1538868"/>
              <a:gd name="connsiteX12" fmla="*/ 156117 w 9924585"/>
              <a:gd name="connsiteY12" fmla="*/ 44605 h 15388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9924585" h="1538868">
                <a:moveTo>
                  <a:pt x="156117" y="44605"/>
                </a:moveTo>
                <a:lnTo>
                  <a:pt x="9924585" y="0"/>
                </a:lnTo>
                <a:lnTo>
                  <a:pt x="9768468" y="869795"/>
                </a:lnTo>
                <a:lnTo>
                  <a:pt x="8452624" y="1271239"/>
                </a:lnTo>
                <a:lnTo>
                  <a:pt x="6088566" y="1538868"/>
                </a:lnTo>
                <a:lnTo>
                  <a:pt x="4059044" y="1427356"/>
                </a:lnTo>
                <a:lnTo>
                  <a:pt x="1694985" y="1070517"/>
                </a:lnTo>
                <a:lnTo>
                  <a:pt x="245327" y="624468"/>
                </a:lnTo>
                <a:lnTo>
                  <a:pt x="0" y="44605"/>
                </a:lnTo>
                <a:lnTo>
                  <a:pt x="200722" y="89210"/>
                </a:lnTo>
                <a:lnTo>
                  <a:pt x="401444" y="66907"/>
                </a:lnTo>
                <a:lnTo>
                  <a:pt x="401444" y="66907"/>
                </a:lnTo>
                <a:lnTo>
                  <a:pt x="156117" y="44605"/>
                </a:lnTo>
                <a:close/>
              </a:path>
            </a:pathLst>
          </a:custGeom>
          <a:gradFill flip="none" rotWithShape="1">
            <a:gsLst>
              <a:gs pos="0">
                <a:schemeClr val="accent3">
                  <a:lumMod val="50000"/>
                  <a:tint val="66000"/>
                  <a:satMod val="160000"/>
                </a:schemeClr>
              </a:gs>
              <a:gs pos="50000">
                <a:schemeClr val="accent3">
                  <a:lumMod val="50000"/>
                  <a:tint val="44500"/>
                  <a:satMod val="160000"/>
                </a:schemeClr>
              </a:gs>
              <a:gs pos="100000">
                <a:schemeClr val="accent3">
                  <a:lumMod val="50000"/>
                  <a:tint val="23500"/>
                  <a:satMod val="160000"/>
                </a:schemeClr>
              </a:gs>
            </a:gsLst>
            <a:lin ang="5400000" scaled="1"/>
            <a:tileRect/>
          </a:gra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2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+mn-lt"/>
              <a:ea typeface="+mn-ea"/>
              <a:cs typeface="+mn-cs"/>
              <a:sym typeface="Helvetica Neue Medium"/>
            </a:endParaRPr>
          </a:p>
        </p:txBody>
      </p:sp>
      <p:sp>
        <p:nvSpPr>
          <p:cNvPr id="5" name="Wave 4">
            <a:extLst>
              <a:ext uri="{FF2B5EF4-FFF2-40B4-BE49-F238E27FC236}">
                <a16:creationId xmlns:a16="http://schemas.microsoft.com/office/drawing/2014/main" id="{B0541BE6-6EE0-FD42-90A1-CC0EEE679C38}"/>
              </a:ext>
            </a:extLst>
          </p:cNvPr>
          <p:cNvSpPr/>
          <p:nvPr/>
        </p:nvSpPr>
        <p:spPr>
          <a:xfrm>
            <a:off x="-89208" y="2341756"/>
            <a:ext cx="13247648" cy="4393581"/>
          </a:xfrm>
          <a:prstGeom prst="wave">
            <a:avLst/>
          </a:prstGeom>
          <a:solidFill>
            <a:schemeClr val="accent1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2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+mn-lt"/>
              <a:ea typeface="+mn-ea"/>
              <a:cs typeface="+mn-cs"/>
              <a:sym typeface="Helvetica Neue Medium"/>
            </a:endParaRPr>
          </a:p>
        </p:txBody>
      </p: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5C254273-18AC-1148-94F4-922A02CF1119}"/>
              </a:ext>
            </a:extLst>
          </p:cNvPr>
          <p:cNvCxnSpPr/>
          <p:nvPr/>
        </p:nvCxnSpPr>
        <p:spPr>
          <a:xfrm flipV="1">
            <a:off x="691376" y="1115122"/>
            <a:ext cx="0" cy="7270587"/>
          </a:xfrm>
          <a:prstGeom prst="straightConnector1">
            <a:avLst/>
          </a:prstGeom>
          <a:noFill/>
          <a:ln w="76200" cap="flat">
            <a:solidFill>
              <a:schemeClr val="accent3">
                <a:lumMod val="50000"/>
              </a:schemeClr>
            </a:solidFill>
            <a:prstDash val="solid"/>
            <a:miter lim="400000"/>
            <a:tailEnd type="triangle" w="lg" len="lg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FE2E2B7A-1831-9842-9CD5-11B36612CDDB}"/>
                  </a:ext>
                </a:extLst>
              </p:cNvPr>
              <p:cNvSpPr txBox="1"/>
              <p:nvPr/>
            </p:nvSpPr>
            <p:spPr>
              <a:xfrm>
                <a:off x="-185235" y="355502"/>
                <a:ext cx="2318827" cy="738664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0" tIns="0" rIns="0" bIns="0" numCol="1" spcCol="38100" rtlCol="0" anchor="ctr">
                <a:spAutoFit/>
              </a:bodyPr>
              <a:lstStyle/>
              <a:p>
                <a:pPr marL="0" marR="0" indent="0" algn="ctr" defTabSz="5842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14:m>
                  <m:oMath xmlns:m="http://schemas.openxmlformats.org/officeDocument/2006/math">
                    <m:r>
                      <a:rPr kumimoji="0" lang="en-US" sz="4800" b="1" i="1" u="none" strike="noStrike" cap="none" spc="0" normalizeH="0" baseline="0" smtClean="0">
                        <a:ln>
                          <a:noFill/>
                        </a:ln>
                        <a:solidFill>
                          <a:schemeClr val="accent3">
                            <a:lumMod val="50000"/>
                          </a:schemeClr>
                        </a:solidFill>
                        <a:effectLst/>
                        <a:uFillTx/>
                        <a:latin typeface="Cambria Math" panose="02040503050406030204" pitchFamily="18" charset="0"/>
                        <a:ea typeface="Cambria Math" panose="02040503050406030204" pitchFamily="18" charset="0"/>
                        <a:sym typeface="Helvetica Neue"/>
                      </a:rPr>
                      <m:t>𝟐</m:t>
                    </m:r>
                    <m:r>
                      <a:rPr kumimoji="0" lang="en-US" sz="4800" b="1" i="1" u="none" strike="noStrike" cap="none" spc="0" normalizeH="0" baseline="0" smtClean="0">
                        <a:ln>
                          <a:noFill/>
                        </a:ln>
                        <a:solidFill>
                          <a:schemeClr val="accent3">
                            <a:lumMod val="50000"/>
                          </a:schemeClr>
                        </a:solidFill>
                        <a:effectLst/>
                        <a:uFillTx/>
                        <a:latin typeface="Cambria Math" panose="02040503050406030204" pitchFamily="18" charset="0"/>
                        <a:ea typeface="Cambria Math" panose="02040503050406030204" pitchFamily="18" charset="0"/>
                        <a:sym typeface="Helvetica Neue"/>
                      </a:rPr>
                      <m:t>𝛀</m:t>
                    </m:r>
                  </m:oMath>
                </a14:m>
                <a:r>
                  <a:rPr kumimoji="0" lang="en-US" sz="4800" b="1" i="0" u="none" strike="noStrike" cap="none" spc="0" normalizeH="0" baseline="0" dirty="0">
                    <a:ln>
                      <a:noFill/>
                    </a:ln>
                    <a:solidFill>
                      <a:schemeClr val="accent3">
                        <a:lumMod val="50000"/>
                      </a:schemeClr>
                    </a:solidFill>
                    <a:effectLst/>
                    <a:uFillTx/>
                    <a:sym typeface="Helvetica Neue"/>
                  </a:rPr>
                  <a:t> = f</a:t>
                </a:r>
              </a:p>
            </p:txBody>
          </p:sp>
        </mc:Choice>
        <mc:Fallback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FE2E2B7A-1831-9842-9CD5-11B36612CDD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-185235" y="355502"/>
                <a:ext cx="2318827" cy="738664"/>
              </a:xfrm>
              <a:prstGeom prst="rect">
                <a:avLst/>
              </a:prstGeom>
              <a:blipFill>
                <a:blip r:embed="rId3"/>
                <a:stretch>
                  <a:fillRect t="-23729" r="-2732" b="-47458"/>
                </a:stretch>
              </a:blipFill>
              <a:ln w="12700" cap="flat">
                <a:noFill/>
                <a:miter lim="400000"/>
              </a:ln>
              <a:effectLst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Curved Right Arrow 9">
            <a:extLst>
              <a:ext uri="{FF2B5EF4-FFF2-40B4-BE49-F238E27FC236}">
                <a16:creationId xmlns:a16="http://schemas.microsoft.com/office/drawing/2014/main" id="{35305416-E575-574F-8163-C871E5A2854A}"/>
              </a:ext>
            </a:extLst>
          </p:cNvPr>
          <p:cNvSpPr/>
          <p:nvPr/>
        </p:nvSpPr>
        <p:spPr>
          <a:xfrm>
            <a:off x="200722" y="1605776"/>
            <a:ext cx="1048215" cy="490653"/>
          </a:xfrm>
          <a:prstGeom prst="curvedRightArrow">
            <a:avLst/>
          </a:prstGeom>
          <a:solidFill>
            <a:schemeClr val="accent3">
              <a:lumMod val="60000"/>
              <a:lumOff val="40000"/>
            </a:schemeClr>
          </a:solidFill>
          <a:ln w="12700" cap="flat">
            <a:solidFill>
              <a:schemeClr val="accent3">
                <a:lumMod val="50000"/>
              </a:schemeClr>
            </a:solidFill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2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+mn-lt"/>
              <a:ea typeface="+mn-ea"/>
              <a:cs typeface="+mn-cs"/>
              <a:sym typeface="Helvetica Neue Medium"/>
            </a:endParaRPr>
          </a:p>
        </p:txBody>
      </p: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A54C0976-011E-4242-B1AA-9BA487FA58CE}"/>
              </a:ext>
            </a:extLst>
          </p:cNvPr>
          <p:cNvCxnSpPr>
            <a:cxnSpLocks/>
          </p:cNvCxnSpPr>
          <p:nvPr/>
        </p:nvCxnSpPr>
        <p:spPr>
          <a:xfrm flipV="1">
            <a:off x="5482683" y="2676293"/>
            <a:ext cx="0" cy="5709417"/>
          </a:xfrm>
          <a:prstGeom prst="straightConnector1">
            <a:avLst/>
          </a:prstGeom>
          <a:noFill/>
          <a:ln w="76200" cap="flat">
            <a:solidFill>
              <a:schemeClr val="tx1"/>
            </a:solidFill>
            <a:prstDash val="solid"/>
            <a:miter lim="400000"/>
            <a:tailEnd type="triangle" w="lg" len="lg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27004686-BE67-A64E-91BE-F738A2DA0BD0}"/>
                  </a:ext>
                </a:extLst>
              </p:cNvPr>
              <p:cNvSpPr txBox="1"/>
              <p:nvPr/>
            </p:nvSpPr>
            <p:spPr>
              <a:xfrm>
                <a:off x="4349302" y="3132159"/>
                <a:ext cx="2508700" cy="738664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none" lIns="0" tIns="0" rIns="0" bIns="0" numCol="1" spcCol="38100" rtlCol="0" anchor="ctr">
                <a:spAutoFit/>
              </a:bodyPr>
              <a:lstStyle/>
              <a:p>
                <a:pPr marL="0" marR="0" indent="0" algn="ctr" defTabSz="5842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sz="4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FillTx/>
                          <a:latin typeface="Cambria Math" panose="02040503050406030204" pitchFamily="18" charset="0"/>
                          <a:ea typeface="Helvetica Neue"/>
                          <a:cs typeface="Helvetica Neue"/>
                          <a:sym typeface="Helvetica Neue"/>
                        </a:rPr>
                        <m:t>𝒉</m:t>
                      </m:r>
                      <m:r>
                        <a:rPr kumimoji="0" lang="en-US" sz="4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FillTx/>
                          <a:latin typeface="Cambria Math" panose="02040503050406030204" pitchFamily="18" charset="0"/>
                          <a:ea typeface="Helvetica Neue"/>
                          <a:cs typeface="Helvetica Neue"/>
                          <a:sym typeface="Helvetica Neue"/>
                        </a:rPr>
                        <m:t>(</m:t>
                      </m:r>
                      <m:r>
                        <a:rPr kumimoji="0" lang="en-US" sz="4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FillTx/>
                          <a:latin typeface="Cambria Math" panose="02040503050406030204" pitchFamily="18" charset="0"/>
                          <a:ea typeface="Helvetica Neue"/>
                          <a:cs typeface="Helvetica Neue"/>
                          <a:sym typeface="Helvetica Neue"/>
                        </a:rPr>
                        <m:t>𝒙</m:t>
                      </m:r>
                      <m:r>
                        <a:rPr kumimoji="0" lang="en-US" sz="4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FillTx/>
                          <a:latin typeface="Cambria Math" panose="02040503050406030204" pitchFamily="18" charset="0"/>
                          <a:ea typeface="Helvetica Neue"/>
                          <a:cs typeface="Helvetica Neue"/>
                          <a:sym typeface="Helvetica Neue"/>
                        </a:rPr>
                        <m:t>,</m:t>
                      </m:r>
                      <m:r>
                        <a:rPr kumimoji="0" lang="en-US" sz="4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FillTx/>
                          <a:latin typeface="Cambria Math" panose="02040503050406030204" pitchFamily="18" charset="0"/>
                          <a:ea typeface="Helvetica Neue"/>
                          <a:cs typeface="Helvetica Neue"/>
                          <a:sym typeface="Helvetica Neue"/>
                        </a:rPr>
                        <m:t>𝒚</m:t>
                      </m:r>
                      <m:r>
                        <a:rPr kumimoji="0" lang="en-US" sz="4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FillTx/>
                          <a:latin typeface="Cambria Math" panose="02040503050406030204" pitchFamily="18" charset="0"/>
                          <a:ea typeface="Helvetica Neue"/>
                          <a:cs typeface="Helvetica Neue"/>
                          <a:sym typeface="Helvetica Neue"/>
                        </a:rPr>
                        <m:t>,</m:t>
                      </m:r>
                      <m:r>
                        <a:rPr kumimoji="0" lang="en-US" sz="4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FillTx/>
                          <a:latin typeface="Cambria Math" panose="02040503050406030204" pitchFamily="18" charset="0"/>
                          <a:ea typeface="Helvetica Neue"/>
                          <a:cs typeface="Helvetica Neue"/>
                          <a:sym typeface="Helvetica Neue"/>
                        </a:rPr>
                        <m:t>𝒕</m:t>
                      </m:r>
                      <m:r>
                        <a:rPr kumimoji="0" lang="en-US" sz="4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FillTx/>
                          <a:latin typeface="Cambria Math" panose="02040503050406030204" pitchFamily="18" charset="0"/>
                          <a:ea typeface="Helvetica Neue"/>
                          <a:cs typeface="Helvetica Neue"/>
                          <a:sym typeface="Helvetica Neue"/>
                        </a:rPr>
                        <m:t>)</m:t>
                      </m:r>
                    </m:oMath>
                  </m:oMathPara>
                </a14:m>
                <a:endParaRPr kumimoji="0" lang="en-US" sz="4800" b="1" i="0" u="none" strike="noStrike" cap="none" spc="0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ea typeface="Helvetica Neue"/>
                  <a:cs typeface="Helvetica Neue"/>
                  <a:sym typeface="Helvetica Neue"/>
                </a:endParaRPr>
              </a:p>
            </p:txBody>
          </p:sp>
        </mc:Choice>
        <mc:Fallback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27004686-BE67-A64E-91BE-F738A2DA0BD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49302" y="3132159"/>
                <a:ext cx="2508700" cy="738664"/>
              </a:xfrm>
              <a:prstGeom prst="rect">
                <a:avLst/>
              </a:prstGeom>
              <a:blipFill>
                <a:blip r:embed="rId4"/>
                <a:stretch>
                  <a:fillRect l="-7538" r="-4020" b="-37288"/>
                </a:stretch>
              </a:blipFill>
              <a:ln w="12700" cap="flat">
                <a:noFill/>
                <a:miter lim="400000"/>
              </a:ln>
              <a:effectLst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5349B7CC-D500-3545-A02E-E5A2AA7E634E}"/>
                  </a:ext>
                </a:extLst>
              </p:cNvPr>
              <p:cNvSpPr txBox="1"/>
              <p:nvPr/>
            </p:nvSpPr>
            <p:spPr>
              <a:xfrm>
                <a:off x="4403524" y="4390887"/>
                <a:ext cx="2489464" cy="738664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none" lIns="0" tIns="0" rIns="0" bIns="0" numCol="1" spcCol="38100" rtlCol="0" anchor="ctr">
                <a:spAutoFit/>
              </a:bodyPr>
              <a:lstStyle/>
              <a:p>
                <a:pPr marL="0" marR="0" indent="0" algn="ctr" defTabSz="5842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sz="4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FillTx/>
                          <a:latin typeface="Cambria Math" panose="02040503050406030204" pitchFamily="18" charset="0"/>
                          <a:ea typeface="Cambria Math" panose="02040503050406030204" pitchFamily="18" charset="0"/>
                          <a:sym typeface="Helvetica Neue"/>
                        </a:rPr>
                        <m:t>𝜼</m:t>
                      </m:r>
                      <m:r>
                        <a:rPr kumimoji="0" lang="en-US" sz="4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FillTx/>
                          <a:latin typeface="Cambria Math" panose="02040503050406030204" pitchFamily="18" charset="0"/>
                          <a:ea typeface="Helvetica Neue"/>
                          <a:cs typeface="Helvetica Neue"/>
                          <a:sym typeface="Helvetica Neue"/>
                        </a:rPr>
                        <m:t>(</m:t>
                      </m:r>
                      <m:r>
                        <a:rPr kumimoji="0" lang="en-US" sz="4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FillTx/>
                          <a:latin typeface="Cambria Math" panose="02040503050406030204" pitchFamily="18" charset="0"/>
                          <a:ea typeface="Helvetica Neue"/>
                          <a:cs typeface="Helvetica Neue"/>
                          <a:sym typeface="Helvetica Neue"/>
                        </a:rPr>
                        <m:t>𝒙</m:t>
                      </m:r>
                      <m:r>
                        <a:rPr kumimoji="0" lang="en-US" sz="4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FillTx/>
                          <a:latin typeface="Cambria Math" panose="02040503050406030204" pitchFamily="18" charset="0"/>
                          <a:ea typeface="Helvetica Neue"/>
                          <a:cs typeface="Helvetica Neue"/>
                          <a:sym typeface="Helvetica Neue"/>
                        </a:rPr>
                        <m:t>,</m:t>
                      </m:r>
                      <m:r>
                        <a:rPr kumimoji="0" lang="en-US" sz="4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FillTx/>
                          <a:latin typeface="Cambria Math" panose="02040503050406030204" pitchFamily="18" charset="0"/>
                          <a:ea typeface="Helvetica Neue"/>
                          <a:cs typeface="Helvetica Neue"/>
                          <a:sym typeface="Helvetica Neue"/>
                        </a:rPr>
                        <m:t>𝒚</m:t>
                      </m:r>
                      <m:r>
                        <a:rPr kumimoji="0" lang="en-US" sz="4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FillTx/>
                          <a:latin typeface="Cambria Math" panose="02040503050406030204" pitchFamily="18" charset="0"/>
                          <a:ea typeface="Helvetica Neue"/>
                          <a:cs typeface="Helvetica Neue"/>
                          <a:sym typeface="Helvetica Neue"/>
                        </a:rPr>
                        <m:t>,</m:t>
                      </m:r>
                      <m:r>
                        <a:rPr kumimoji="0" lang="en-US" sz="4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FillTx/>
                          <a:latin typeface="Cambria Math" panose="02040503050406030204" pitchFamily="18" charset="0"/>
                          <a:ea typeface="Helvetica Neue"/>
                          <a:cs typeface="Helvetica Neue"/>
                          <a:sym typeface="Helvetica Neue"/>
                        </a:rPr>
                        <m:t>𝒕</m:t>
                      </m:r>
                      <m:r>
                        <a:rPr kumimoji="0" lang="en-US" sz="4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FillTx/>
                          <a:latin typeface="Cambria Math" panose="02040503050406030204" pitchFamily="18" charset="0"/>
                          <a:ea typeface="Helvetica Neue"/>
                          <a:cs typeface="Helvetica Neue"/>
                          <a:sym typeface="Helvetica Neue"/>
                        </a:rPr>
                        <m:t>)</m:t>
                      </m:r>
                    </m:oMath>
                  </m:oMathPara>
                </a14:m>
                <a:endParaRPr kumimoji="0" lang="en-US" sz="4800" b="1" i="0" u="none" strike="noStrike" cap="none" spc="0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ea typeface="Helvetica Neue"/>
                  <a:cs typeface="Helvetica Neue"/>
                  <a:sym typeface="Helvetica Neue"/>
                </a:endParaRPr>
              </a:p>
            </p:txBody>
          </p:sp>
        </mc:Choice>
        <mc:Fallback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5349B7CC-D500-3545-A02E-E5A2AA7E634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03524" y="4390887"/>
                <a:ext cx="2489464" cy="738664"/>
              </a:xfrm>
              <a:prstGeom prst="rect">
                <a:avLst/>
              </a:prstGeom>
              <a:blipFill>
                <a:blip r:embed="rId5"/>
                <a:stretch>
                  <a:fillRect l="-8122" r="-4061" b="-37288"/>
                </a:stretch>
              </a:blipFill>
              <a:ln w="12700" cap="flat">
                <a:noFill/>
                <a:miter lim="400000"/>
              </a:ln>
              <a:effectLst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" name="TextBox 14">
            <a:extLst>
              <a:ext uri="{FF2B5EF4-FFF2-40B4-BE49-F238E27FC236}">
                <a16:creationId xmlns:a16="http://schemas.microsoft.com/office/drawing/2014/main" id="{E9BCE7EE-9FD9-2C42-8E3D-E0ACF20DE044}"/>
              </a:ext>
            </a:extLst>
          </p:cNvPr>
          <p:cNvSpPr txBox="1"/>
          <p:nvPr/>
        </p:nvSpPr>
        <p:spPr>
          <a:xfrm>
            <a:off x="3743092" y="3767316"/>
            <a:ext cx="1739591" cy="841256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48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rPr>
              <a:t>or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C575BDB3-D34B-754F-9379-7792E394E731}"/>
                  </a:ext>
                </a:extLst>
              </p:cNvPr>
              <p:cNvSpPr txBox="1"/>
              <p:nvPr/>
            </p:nvSpPr>
            <p:spPr>
              <a:xfrm>
                <a:off x="7641609" y="5872660"/>
                <a:ext cx="2021836" cy="738664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none" lIns="0" tIns="0" rIns="0" bIns="0" numCol="1" spcCol="38100" rtlCol="0" anchor="ctr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sz="4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FFC000"/>
                          </a:solidFill>
                          <a:effectLst/>
                          <a:uFillTx/>
                          <a:latin typeface="Cambria Math" panose="02040503050406030204" pitchFamily="18" charset="0"/>
                          <a:ea typeface="Cambria Math" panose="02040503050406030204" pitchFamily="18" charset="0"/>
                          <a:sym typeface="Helvetica Neue"/>
                        </a:rPr>
                        <m:t>𝝆</m:t>
                      </m:r>
                      <m:r>
                        <a:rPr kumimoji="0" lang="en-US" sz="4800" b="1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FFC000"/>
                          </a:solidFill>
                          <a:effectLst/>
                          <a:uFillTx/>
                          <a:latin typeface="Cambria Math" panose="02040503050406030204" pitchFamily="18" charset="0"/>
                          <a:ea typeface="Cambria Math" panose="02040503050406030204" pitchFamily="18" charset="0"/>
                          <a:sym typeface="Helvetica Neue"/>
                        </a:rPr>
                        <m:t>=</m:t>
                      </m:r>
                      <m:sSub>
                        <m:sSubPr>
                          <m:ctrlPr>
                            <a:rPr kumimoji="0" lang="en-US" sz="4800" b="1" i="1" u="none" strike="noStrike" cap="none" spc="0" normalizeH="0" baseline="0" smtClean="0">
                              <a:ln>
                                <a:noFill/>
                              </a:ln>
                              <a:solidFill>
                                <a:srgbClr val="FFC000"/>
                              </a:solidFill>
                              <a:effectLst/>
                              <a:uFillTx/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sym typeface="Helvetica Neue"/>
                            </a:rPr>
                          </m:ctrlPr>
                        </m:sSubPr>
                        <m:e>
                          <m:r>
                            <a:rPr lang="en-US" sz="4800" i="1">
                              <a:solidFill>
                                <a:srgbClr val="FFC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𝝆</m:t>
                          </m:r>
                        </m:e>
                        <m:sub>
                          <m:r>
                            <a:rPr kumimoji="0" lang="en-US" sz="4800" b="1" i="1" u="none" strike="noStrike" cap="none" spc="0" normalizeH="0" baseline="0" smtClean="0">
                              <a:ln>
                                <a:noFill/>
                              </a:ln>
                              <a:solidFill>
                                <a:srgbClr val="FFC000"/>
                              </a:solidFill>
                              <a:effectLst/>
                              <a:uFillTx/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sym typeface="Helvetica Neue"/>
                            </a:rPr>
                            <m:t>𝒐</m:t>
                          </m:r>
                        </m:sub>
                      </m:sSub>
                    </m:oMath>
                  </m:oMathPara>
                </a14:m>
                <a:endParaRPr kumimoji="0" lang="en-US" sz="4800" i="1" u="none" strike="noStrike" cap="none" spc="0" normalizeH="0" baseline="0" dirty="0">
                  <a:ln>
                    <a:noFill/>
                  </a:ln>
                  <a:solidFill>
                    <a:srgbClr val="FFC000"/>
                  </a:solidFill>
                  <a:effectLst/>
                  <a:uFillTx/>
                  <a:sym typeface="Helvetica Neue"/>
                </a:endParaRPr>
              </a:p>
            </p:txBody>
          </p:sp>
        </mc:Choice>
        <mc:Fallback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C575BDB3-D34B-754F-9379-7792E394E73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41609" y="5872660"/>
                <a:ext cx="2021836" cy="738664"/>
              </a:xfrm>
              <a:prstGeom prst="rect">
                <a:avLst/>
              </a:prstGeom>
              <a:blipFill>
                <a:blip r:embed="rId6"/>
                <a:stretch>
                  <a:fillRect l="-10000" b="-26667"/>
                </a:stretch>
              </a:blipFill>
              <a:ln w="12700" cap="flat">
                <a:noFill/>
                <a:miter lim="400000"/>
              </a:ln>
              <a:effectLst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3B4FCB19-91A4-3D4A-8F69-B27BE3956D2A}"/>
                  </a:ext>
                </a:extLst>
              </p:cNvPr>
              <p:cNvSpPr txBox="1"/>
              <p:nvPr/>
            </p:nvSpPr>
            <p:spPr>
              <a:xfrm>
                <a:off x="8879568" y="80756"/>
                <a:ext cx="4125232" cy="615553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none" lIns="0" tIns="0" rIns="0" bIns="0" numCol="1" spcCol="38100" rtlCol="0" anchor="ctr">
                <a:spAutoFit/>
              </a:bodyPr>
              <a:lstStyle/>
              <a:p>
                <a:pPr marL="0" marR="0" indent="0" algn="l" defTabSz="5842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sz="4000" b="0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FillTx/>
                          <a:latin typeface="+mj-lt"/>
                          <a:sym typeface="Helvetica Neue"/>
                        </a:rPr>
                        <m:t>1.</m:t>
                      </m:r>
                      <m:r>
                        <a:rPr kumimoji="0" lang="en-US" sz="4000" b="0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FillTx/>
                          <a:latin typeface="+mj-lt"/>
                          <a:sym typeface="Helvetica Neue"/>
                        </a:rPr>
                        <m:t>𝑝</m:t>
                      </m:r>
                      <m:r>
                        <a:rPr kumimoji="0" lang="en-US" sz="4000" b="0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FillTx/>
                          <a:latin typeface="+mj-lt"/>
                          <a:sym typeface="Helvetica Neue"/>
                        </a:rPr>
                        <m:t>= </m:t>
                      </m:r>
                      <m:sSub>
                        <m:sSubPr>
                          <m:ctrlPr>
                            <a:rPr kumimoji="0" lang="en-US" sz="4000" b="0" i="1" u="none" strike="noStrike" cap="none" spc="0" normalizeH="0" baseline="0" smtClean="0">
                              <a:ln>
                                <a:noFill/>
                              </a:ln>
                              <a:solidFill>
                                <a:srgbClr val="000000"/>
                              </a:solidFill>
                              <a:effectLst/>
                              <a:uFillTx/>
                              <a:latin typeface="+mj-lt"/>
                              <a:sym typeface="Helvetica Neue"/>
                            </a:rPr>
                          </m:ctrlPr>
                        </m:sSubPr>
                        <m:e>
                          <m:r>
                            <a:rPr kumimoji="0" lang="en-US" sz="4000" b="0" i="1" u="none" strike="noStrike" cap="none" spc="0" normalizeH="0" baseline="0" smtClean="0">
                              <a:ln>
                                <a:noFill/>
                              </a:ln>
                              <a:solidFill>
                                <a:srgbClr val="000000"/>
                              </a:solidFill>
                              <a:effectLst/>
                              <a:uFillTx/>
                              <a:latin typeface="+mj-lt"/>
                              <a:sym typeface="Helvetica Neue"/>
                            </a:rPr>
                            <m:t>𝑝</m:t>
                          </m:r>
                        </m:e>
                        <m:sub>
                          <m:r>
                            <a:rPr kumimoji="0" lang="en-US" sz="4000" b="0" i="1" u="none" strike="noStrike" cap="none" spc="0" normalizeH="0" baseline="0" smtClean="0">
                              <a:ln>
                                <a:noFill/>
                              </a:ln>
                              <a:solidFill>
                                <a:srgbClr val="000000"/>
                              </a:solidFill>
                              <a:effectLst/>
                              <a:uFillTx/>
                              <a:latin typeface="+mj-lt"/>
                              <a:sym typeface="Helvetica Neue"/>
                            </a:rPr>
                            <m:t>𝑜</m:t>
                          </m:r>
                        </m:sub>
                      </m:sSub>
                      <m:r>
                        <a:rPr kumimoji="0" lang="en-US" sz="4000" b="0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FillTx/>
                          <a:latin typeface="+mj-lt"/>
                          <a:sym typeface="Helvetica Neue"/>
                        </a:rPr>
                        <m:t> </m:t>
                      </m:r>
                      <m:r>
                        <a:rPr kumimoji="0" lang="en-US" sz="4000" b="0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FillTx/>
                          <a:latin typeface="+mj-lt"/>
                          <a:sym typeface="Helvetica Neue"/>
                        </a:rPr>
                        <m:t>𝑎𝑡</m:t>
                      </m:r>
                      <m:r>
                        <a:rPr kumimoji="0" lang="en-US" sz="4000" b="0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FillTx/>
                          <a:latin typeface="+mj-lt"/>
                          <a:sym typeface="Helvetica Neue"/>
                        </a:rPr>
                        <m:t> </m:t>
                      </m:r>
                      <m:r>
                        <a:rPr kumimoji="0" lang="en-US" sz="4000" b="0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FillTx/>
                          <a:latin typeface="+mj-lt"/>
                          <a:sym typeface="Helvetica Neue"/>
                        </a:rPr>
                        <m:t>𝑧</m:t>
                      </m:r>
                      <m:r>
                        <a:rPr kumimoji="0" lang="en-US" sz="4000" b="0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FillTx/>
                          <a:latin typeface="+mj-lt"/>
                          <a:sym typeface="Helvetica Neue"/>
                        </a:rPr>
                        <m:t>=</m:t>
                      </m:r>
                      <m:r>
                        <a:rPr kumimoji="0" lang="en-US" sz="4000" b="0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FillTx/>
                          <a:latin typeface="+mj-lt"/>
                          <a:sym typeface="Helvetica Neue"/>
                        </a:rPr>
                        <m:t>h</m:t>
                      </m:r>
                    </m:oMath>
                  </m:oMathPara>
                </a14:m>
                <a:endParaRPr lang="en-US" sz="4000" b="0" dirty="0">
                  <a:latin typeface="+mj-lt"/>
                </a:endParaRPr>
              </a:p>
            </p:txBody>
          </p:sp>
        </mc:Choice>
        <mc:Fallback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3B4FCB19-91A4-3D4A-8F69-B27BE3956D2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879568" y="80756"/>
                <a:ext cx="4125232" cy="615553"/>
              </a:xfrm>
              <a:prstGeom prst="rect">
                <a:avLst/>
              </a:prstGeom>
              <a:blipFill>
                <a:blip r:embed="rId7"/>
                <a:stretch>
                  <a:fillRect l="-1840" t="-2000" r="-1840" b="-38000"/>
                </a:stretch>
              </a:blipFill>
              <a:ln w="12700" cap="flat">
                <a:noFill/>
                <a:miter lim="400000"/>
              </a:ln>
              <a:effectLst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1733C6F0-810E-B14E-9203-815832FB8E5B}"/>
                  </a:ext>
                </a:extLst>
              </p:cNvPr>
              <p:cNvSpPr txBox="1"/>
              <p:nvPr/>
            </p:nvSpPr>
            <p:spPr>
              <a:xfrm>
                <a:off x="865517" y="8077931"/>
                <a:ext cx="1351717" cy="615553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none" lIns="0" tIns="0" rIns="0" bIns="0" numCol="1" spcCol="38100" rtlCol="0" anchor="ctr">
                <a:spAutoFit/>
              </a:bodyPr>
              <a:lstStyle/>
              <a:p>
                <a:pPr marL="0" marR="0" indent="0" algn="ctr" defTabSz="5842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sz="4000" b="0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FillTx/>
                          <a:latin typeface="Cambria Math" panose="02040503050406030204" pitchFamily="18" charset="0"/>
                          <a:ea typeface="Helvetica Neue"/>
                          <a:cs typeface="Helvetica Neue"/>
                          <a:sym typeface="Helvetica Neue"/>
                        </a:rPr>
                        <m:t>𝑧</m:t>
                      </m:r>
                      <m:r>
                        <a:rPr kumimoji="0" lang="en-US" sz="4000" b="0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FillTx/>
                          <a:latin typeface="Cambria Math" panose="02040503050406030204" pitchFamily="18" charset="0"/>
                          <a:ea typeface="Helvetica Neue"/>
                          <a:cs typeface="Helvetica Neue"/>
                          <a:sym typeface="Helvetica Neue"/>
                        </a:rPr>
                        <m:t>=0</m:t>
                      </m:r>
                    </m:oMath>
                  </m:oMathPara>
                </a14:m>
                <a:endParaRPr kumimoji="0" lang="en-US" sz="4000" b="0" i="0" u="none" strike="noStrike" cap="none" spc="0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ea typeface="Helvetica Neue"/>
                  <a:cs typeface="Helvetica Neue"/>
                  <a:sym typeface="Helvetica Neue"/>
                </a:endParaRPr>
              </a:p>
            </p:txBody>
          </p:sp>
        </mc:Choice>
        <mc:Fallback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1733C6F0-810E-B14E-9203-815832FB8E5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65517" y="8077931"/>
                <a:ext cx="1351717" cy="615553"/>
              </a:xfrm>
              <a:prstGeom prst="rect">
                <a:avLst/>
              </a:prstGeom>
              <a:blipFill>
                <a:blip r:embed="rId8"/>
                <a:stretch>
                  <a:fillRect l="-7407" r="-926" b="-6122"/>
                </a:stretch>
              </a:blipFill>
              <a:ln w="12700" cap="flat">
                <a:noFill/>
                <a:miter lim="400000"/>
              </a:ln>
              <a:effectLst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72848309-F129-B545-AF9B-4D054194E518}"/>
                  </a:ext>
                </a:extLst>
              </p:cNvPr>
              <p:cNvSpPr txBox="1"/>
              <p:nvPr/>
            </p:nvSpPr>
            <p:spPr>
              <a:xfrm>
                <a:off x="8879567" y="724154"/>
                <a:ext cx="3835409" cy="615553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none" lIns="0" tIns="0" rIns="0" bIns="0" numCol="1" spcCol="38100" rtlCol="0" anchor="ctr">
                <a:spAutoFit/>
              </a:bodyPr>
              <a:lstStyle/>
              <a:p>
                <a:pPr marL="0" marR="0" indent="0" algn="l" defTabSz="5842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0" i="1" smtClean="0">
                          <a:latin typeface="Cambria Math" panose="02040503050406030204" pitchFamily="18" charset="0"/>
                        </a:rPr>
                        <m:t>2</m:t>
                      </m:r>
                      <m:r>
                        <a:rPr kumimoji="0" lang="en-US" sz="4000" b="0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FillTx/>
                          <a:latin typeface="+mj-lt"/>
                          <a:sym typeface="Helvetica Neue"/>
                        </a:rPr>
                        <m:t>.</m:t>
                      </m:r>
                      <m:r>
                        <a:rPr kumimoji="0" lang="en-US" sz="4000" b="0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Helvetica Neue"/>
                        </a:rPr>
                        <m:t>𝑚𝑒𝑎𝑛</m:t>
                      </m:r>
                      <m:r>
                        <a:rPr kumimoji="0" lang="en-US" sz="4000" b="0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Helvetica Neue"/>
                        </a:rPr>
                        <m:t> </m:t>
                      </m:r>
                      <m:r>
                        <a:rPr kumimoji="0" lang="en-US" sz="4000" b="0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Helvetica Neue"/>
                        </a:rPr>
                        <m:t>𝑑𝑒𝑝𝑡h</m:t>
                      </m:r>
                      <m:r>
                        <a:rPr kumimoji="0" lang="en-US" sz="4000" b="0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Helvetica Neue"/>
                        </a:rPr>
                        <m:t> </m:t>
                      </m:r>
                      <m:r>
                        <a:rPr kumimoji="0" lang="en-US" sz="4000" b="0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Helvetica Neue"/>
                        </a:rPr>
                        <m:t>𝐻</m:t>
                      </m:r>
                    </m:oMath>
                  </m:oMathPara>
                </a14:m>
                <a:endParaRPr lang="en-US" sz="4000" b="0" dirty="0">
                  <a:latin typeface="+mj-lt"/>
                </a:endParaRPr>
              </a:p>
            </p:txBody>
          </p:sp>
        </mc:Choice>
        <mc:Fallback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72848309-F129-B545-AF9B-4D054194E51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879567" y="724154"/>
                <a:ext cx="3835409" cy="615553"/>
              </a:xfrm>
              <a:prstGeom prst="rect">
                <a:avLst/>
              </a:prstGeom>
              <a:blipFill>
                <a:blip r:embed="rId9"/>
                <a:stretch>
                  <a:fillRect l="-1980" t="-4082" r="-1650" b="-40816"/>
                </a:stretch>
              </a:blipFill>
              <a:ln w="12700" cap="flat">
                <a:noFill/>
                <a:miter lim="400000"/>
              </a:ln>
              <a:effectLst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0" name="TextBox 19">
            <a:extLst>
              <a:ext uri="{FF2B5EF4-FFF2-40B4-BE49-F238E27FC236}">
                <a16:creationId xmlns:a16="http://schemas.microsoft.com/office/drawing/2014/main" id="{1F3DE12A-C149-C54F-B3FD-7F7F50598E9B}"/>
              </a:ext>
            </a:extLst>
          </p:cNvPr>
          <p:cNvSpPr txBox="1"/>
          <p:nvPr/>
        </p:nvSpPr>
        <p:spPr>
          <a:xfrm>
            <a:off x="10942184" y="3804771"/>
            <a:ext cx="877824" cy="841256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4800" b="1" i="0" u="none" strike="noStrike" cap="none" spc="0" normalizeH="0" baseline="0" dirty="0">
                <a:ln>
                  <a:noFill/>
                </a:ln>
                <a:solidFill>
                  <a:srgbClr val="FFC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rPr>
              <a:t>g</a:t>
            </a:r>
          </a:p>
        </p:txBody>
      </p: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8F685024-A0F3-D146-B626-7794D3E2A8A2}"/>
              </a:ext>
            </a:extLst>
          </p:cNvPr>
          <p:cNvCxnSpPr/>
          <p:nvPr/>
        </p:nvCxnSpPr>
        <p:spPr>
          <a:xfrm>
            <a:off x="11820008" y="4020234"/>
            <a:ext cx="0" cy="1131629"/>
          </a:xfrm>
          <a:prstGeom prst="straightConnector1">
            <a:avLst/>
          </a:prstGeom>
          <a:noFill/>
          <a:ln w="76200" cap="flat">
            <a:solidFill>
              <a:srgbClr val="FFC000"/>
            </a:solidFill>
            <a:prstDash val="solid"/>
            <a:miter lim="400000"/>
            <a:tailEnd type="triangle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48F550E6-582E-B244-B058-AAD3CF457100}"/>
              </a:ext>
            </a:extLst>
          </p:cNvPr>
          <p:cNvCxnSpPr/>
          <p:nvPr/>
        </p:nvCxnSpPr>
        <p:spPr>
          <a:xfrm>
            <a:off x="-89208" y="2422293"/>
            <a:ext cx="13247648" cy="219307"/>
          </a:xfrm>
          <a:prstGeom prst="straightConnector1">
            <a:avLst/>
          </a:prstGeom>
          <a:noFill/>
          <a:ln w="76200" cap="flat">
            <a:solidFill>
              <a:srgbClr val="000000"/>
            </a:solidFill>
            <a:prstDash val="dash"/>
            <a:miter lim="400000"/>
            <a:headEnd type="triangle" w="lg" len="lg"/>
            <a:tailEnd type="triangle" w="lg" len="lg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25" name="TextBox 24">
            <a:extLst>
              <a:ext uri="{FF2B5EF4-FFF2-40B4-BE49-F238E27FC236}">
                <a16:creationId xmlns:a16="http://schemas.microsoft.com/office/drawing/2014/main" id="{F78F9950-E13C-5E41-BF72-9FDA2BBF13DA}"/>
              </a:ext>
            </a:extLst>
          </p:cNvPr>
          <p:cNvSpPr txBox="1"/>
          <p:nvPr/>
        </p:nvSpPr>
        <p:spPr>
          <a:xfrm>
            <a:off x="8879568" y="2594220"/>
            <a:ext cx="1432832" cy="841256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4800" b="1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rPr>
              <a:t>L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id="{1159F414-5455-6E44-9938-A05A726AFA27}"/>
                  </a:ext>
                </a:extLst>
              </p:cNvPr>
              <p:cNvSpPr txBox="1"/>
              <p:nvPr/>
            </p:nvSpPr>
            <p:spPr>
              <a:xfrm>
                <a:off x="8879567" y="1412920"/>
                <a:ext cx="2143215" cy="615553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none" lIns="0" tIns="0" rIns="0" bIns="0" numCol="1" spcCol="38100" rtlCol="0" anchor="ctr">
                <a:spAutoFit/>
              </a:bodyPr>
              <a:lstStyle/>
              <a:p>
                <a:pPr marL="0" marR="0" indent="0" algn="l" defTabSz="5842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0" i="1" smtClean="0">
                          <a:latin typeface="Cambria Math" panose="02040503050406030204" pitchFamily="18" charset="0"/>
                        </a:rPr>
                        <m:t>3</m:t>
                      </m:r>
                      <m:r>
                        <a:rPr kumimoji="0" lang="en-US" sz="4000" b="0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FillTx/>
                          <a:latin typeface="+mj-lt"/>
                          <a:sym typeface="Helvetica Neue"/>
                        </a:rPr>
                        <m:t>.</m:t>
                      </m:r>
                      <m:r>
                        <a:rPr kumimoji="0" lang="en-US" sz="4000" b="0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Helvetica Neue"/>
                        </a:rPr>
                        <m:t> </m:t>
                      </m:r>
                      <m:r>
                        <a:rPr kumimoji="0" lang="en-US" sz="4000" b="0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Helvetica Neue"/>
                        </a:rPr>
                        <m:t>𝐻</m:t>
                      </m:r>
                      <m:r>
                        <a:rPr kumimoji="0" lang="en-US" sz="4000" b="0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FillTx/>
                          <a:latin typeface="Cambria Math" panose="02040503050406030204" pitchFamily="18" charset="0"/>
                          <a:sym typeface="Helvetica Neue"/>
                        </a:rPr>
                        <m:t> ≪</m:t>
                      </m:r>
                      <m:r>
                        <a:rPr kumimoji="0" lang="en-US" sz="4000" b="0" i="1" u="none" strike="noStrike" cap="none" spc="0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FillTx/>
                          <a:latin typeface="Cambria Math" panose="02040503050406030204" pitchFamily="18" charset="0"/>
                          <a:ea typeface="Cambria Math" panose="02040503050406030204" pitchFamily="18" charset="0"/>
                          <a:sym typeface="Helvetica Neue"/>
                        </a:rPr>
                        <m:t>𝐿</m:t>
                      </m:r>
                    </m:oMath>
                  </m:oMathPara>
                </a14:m>
                <a:endParaRPr lang="en-US" sz="4000" b="0" dirty="0">
                  <a:latin typeface="+mj-lt"/>
                </a:endParaRPr>
              </a:p>
            </p:txBody>
          </p:sp>
        </mc:Choice>
        <mc:Fallback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id="{1159F414-5455-6E44-9938-A05A726AFA2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879567" y="1412920"/>
                <a:ext cx="2143215" cy="615553"/>
              </a:xfrm>
              <a:prstGeom prst="rect">
                <a:avLst/>
              </a:prstGeom>
              <a:blipFill>
                <a:blip r:embed="rId10"/>
                <a:stretch>
                  <a:fillRect l="-4118" t="-4000" r="-3529" b="-38000"/>
                </a:stretch>
              </a:blipFill>
              <a:ln w="12700" cap="flat">
                <a:noFill/>
                <a:miter lim="400000"/>
              </a:ln>
              <a:effectLst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A56A2A6B-4123-AE4C-B58D-F9C717503CD9}"/>
              </a:ext>
            </a:extLst>
          </p:cNvPr>
          <p:cNvCxnSpPr>
            <a:cxnSpLocks/>
          </p:cNvCxnSpPr>
          <p:nvPr/>
        </p:nvCxnSpPr>
        <p:spPr>
          <a:xfrm flipV="1">
            <a:off x="691376" y="1115122"/>
            <a:ext cx="0" cy="679787"/>
          </a:xfrm>
          <a:prstGeom prst="straightConnector1">
            <a:avLst/>
          </a:prstGeom>
          <a:noFill/>
          <a:ln w="76200" cap="flat">
            <a:solidFill>
              <a:schemeClr val="accent3">
                <a:lumMod val="50000"/>
              </a:schemeClr>
            </a:solidFill>
            <a:prstDash val="solid"/>
            <a:miter lim="400000"/>
            <a:tailEnd type="triangle" w="lg" len="lg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</p:spTree>
    <p:extLst>
      <p:ext uri="{BB962C8B-B14F-4D97-AF65-F5344CB8AC3E}">
        <p14:creationId xmlns:p14="http://schemas.microsoft.com/office/powerpoint/2010/main" val="1330840586"/>
      </p:ext>
    </p:extLst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73" name="Drawing"/>
          <p:cNvGrpSpPr/>
          <p:nvPr/>
        </p:nvGrpSpPr>
        <p:grpSpPr>
          <a:xfrm>
            <a:off x="1002937" y="-137812"/>
            <a:ext cx="11734664" cy="9771207"/>
            <a:chOff x="-415395" y="-651707"/>
            <a:chExt cx="11734663" cy="9771205"/>
          </a:xfrm>
        </p:grpSpPr>
        <p:pic>
          <p:nvPicPr>
            <p:cNvPr id="269" name="Line" descr="Line"/>
            <p:cNvPicPr>
              <a:picLocks/>
            </p:cNvPicPr>
            <p:nvPr/>
          </p:nvPicPr>
          <p:blipFill>
            <a:blip r:embed="rId2">
              <a:extLst/>
            </a:blip>
            <a:stretch>
              <a:fillRect/>
            </a:stretch>
          </p:blipFill>
          <p:spPr>
            <a:xfrm>
              <a:off x="-55686" y="-63864"/>
              <a:ext cx="537178" cy="1262130"/>
            </a:xfrm>
            <a:prstGeom prst="rect">
              <a:avLst/>
            </a:prstGeom>
            <a:effectLst/>
          </p:spPr>
        </p:pic>
        <p:pic>
          <p:nvPicPr>
            <p:cNvPr id="271" name="Line" descr="Line"/>
            <p:cNvPicPr>
              <a:picLocks/>
            </p:cNvPicPr>
            <p:nvPr/>
          </p:nvPicPr>
          <p:blipFill>
            <a:blip r:embed="rId3">
              <a:extLst/>
            </a:blip>
            <a:stretch>
              <a:fillRect/>
            </a:stretch>
          </p:blipFill>
          <p:spPr>
            <a:xfrm>
              <a:off x="-415396" y="1393934"/>
              <a:ext cx="1573968" cy="962065"/>
            </a:xfrm>
            <a:prstGeom prst="rect">
              <a:avLst/>
            </a:prstGeom>
            <a:effectLst/>
          </p:spPr>
        </p:pic>
        <p:pic>
          <p:nvPicPr>
            <p:cNvPr id="273" name="Line" descr="Line"/>
            <p:cNvPicPr>
              <a:picLocks/>
            </p:cNvPicPr>
            <p:nvPr/>
          </p:nvPicPr>
          <p:blipFill>
            <a:blip r:embed="rId4">
              <a:extLst/>
            </a:blip>
            <a:stretch>
              <a:fillRect/>
            </a:stretch>
          </p:blipFill>
          <p:spPr>
            <a:xfrm>
              <a:off x="307679" y="1871753"/>
              <a:ext cx="789530" cy="469439"/>
            </a:xfrm>
            <a:prstGeom prst="rect">
              <a:avLst/>
            </a:prstGeom>
            <a:effectLst/>
          </p:spPr>
        </p:pic>
        <p:pic>
          <p:nvPicPr>
            <p:cNvPr id="275" name="Line" descr="Line"/>
            <p:cNvPicPr>
              <a:picLocks/>
            </p:cNvPicPr>
            <p:nvPr/>
          </p:nvPicPr>
          <p:blipFill>
            <a:blip r:embed="rId5">
              <a:extLst/>
            </a:blip>
            <a:stretch>
              <a:fillRect/>
            </a:stretch>
          </p:blipFill>
          <p:spPr>
            <a:xfrm>
              <a:off x="599142" y="1518920"/>
              <a:ext cx="283313" cy="881580"/>
            </a:xfrm>
            <a:prstGeom prst="rect">
              <a:avLst/>
            </a:prstGeom>
            <a:effectLst/>
          </p:spPr>
        </p:pic>
        <p:pic>
          <p:nvPicPr>
            <p:cNvPr id="277" name="Line" descr="Line"/>
            <p:cNvPicPr>
              <a:picLocks/>
            </p:cNvPicPr>
            <p:nvPr/>
          </p:nvPicPr>
          <p:blipFill>
            <a:blip r:embed="rId6">
              <a:extLst/>
            </a:blip>
            <a:stretch>
              <a:fillRect/>
            </a:stretch>
          </p:blipFill>
          <p:spPr>
            <a:xfrm>
              <a:off x="1082360" y="316572"/>
              <a:ext cx="666204" cy="1270896"/>
            </a:xfrm>
            <a:prstGeom prst="rect">
              <a:avLst/>
            </a:prstGeom>
            <a:effectLst/>
          </p:spPr>
        </p:pic>
        <p:pic>
          <p:nvPicPr>
            <p:cNvPr id="279" name="Line" descr="Line"/>
            <p:cNvPicPr>
              <a:picLocks/>
            </p:cNvPicPr>
            <p:nvPr/>
          </p:nvPicPr>
          <p:blipFill>
            <a:blip r:embed="rId7">
              <a:extLst/>
            </a:blip>
            <a:stretch>
              <a:fillRect/>
            </a:stretch>
          </p:blipFill>
          <p:spPr>
            <a:xfrm>
              <a:off x="2470653" y="537154"/>
              <a:ext cx="122238" cy="1096333"/>
            </a:xfrm>
            <a:prstGeom prst="rect">
              <a:avLst/>
            </a:prstGeom>
            <a:effectLst/>
          </p:spPr>
        </p:pic>
        <p:pic>
          <p:nvPicPr>
            <p:cNvPr id="281" name="Line" descr="Line"/>
            <p:cNvPicPr>
              <a:picLocks/>
            </p:cNvPicPr>
            <p:nvPr/>
          </p:nvPicPr>
          <p:blipFill>
            <a:blip r:embed="rId8">
              <a:extLst/>
            </a:blip>
            <a:stretch>
              <a:fillRect/>
            </a:stretch>
          </p:blipFill>
          <p:spPr>
            <a:xfrm>
              <a:off x="2056460" y="1059739"/>
              <a:ext cx="896912" cy="117374"/>
            </a:xfrm>
            <a:prstGeom prst="rect">
              <a:avLst/>
            </a:prstGeom>
            <a:effectLst/>
          </p:spPr>
        </p:pic>
        <p:pic>
          <p:nvPicPr>
            <p:cNvPr id="283" name="Line" descr="Line"/>
            <p:cNvPicPr>
              <a:picLocks/>
            </p:cNvPicPr>
            <p:nvPr/>
          </p:nvPicPr>
          <p:blipFill>
            <a:blip r:embed="rId9">
              <a:extLst/>
            </a:blip>
            <a:stretch>
              <a:fillRect/>
            </a:stretch>
          </p:blipFill>
          <p:spPr>
            <a:xfrm>
              <a:off x="3160954" y="-160832"/>
              <a:ext cx="558148" cy="1112509"/>
            </a:xfrm>
            <a:prstGeom prst="rect">
              <a:avLst/>
            </a:prstGeom>
            <a:effectLst/>
          </p:spPr>
        </p:pic>
        <p:pic>
          <p:nvPicPr>
            <p:cNvPr id="285" name="Line" descr="Line"/>
            <p:cNvPicPr>
              <a:picLocks/>
            </p:cNvPicPr>
            <p:nvPr/>
          </p:nvPicPr>
          <p:blipFill>
            <a:blip r:embed="rId10">
              <a:extLst/>
            </a:blip>
            <a:stretch>
              <a:fillRect/>
            </a:stretch>
          </p:blipFill>
          <p:spPr>
            <a:xfrm>
              <a:off x="3173655" y="1142474"/>
              <a:ext cx="1398109" cy="1052200"/>
            </a:xfrm>
            <a:prstGeom prst="rect">
              <a:avLst/>
            </a:prstGeom>
            <a:effectLst/>
          </p:spPr>
        </p:pic>
        <p:pic>
          <p:nvPicPr>
            <p:cNvPr id="287" name="Line" descr="Line"/>
            <p:cNvPicPr>
              <a:picLocks/>
            </p:cNvPicPr>
            <p:nvPr/>
          </p:nvPicPr>
          <p:blipFill>
            <a:blip r:embed="rId11">
              <a:extLst/>
            </a:blip>
            <a:stretch>
              <a:fillRect/>
            </a:stretch>
          </p:blipFill>
          <p:spPr>
            <a:xfrm>
              <a:off x="4027676" y="1344765"/>
              <a:ext cx="659139" cy="1716055"/>
            </a:xfrm>
            <a:prstGeom prst="rect">
              <a:avLst/>
            </a:prstGeom>
            <a:effectLst/>
          </p:spPr>
        </p:pic>
        <p:pic>
          <p:nvPicPr>
            <p:cNvPr id="289" name="Line" descr="Line"/>
            <p:cNvPicPr>
              <a:picLocks/>
            </p:cNvPicPr>
            <p:nvPr/>
          </p:nvPicPr>
          <p:blipFill>
            <a:blip r:embed="rId12">
              <a:extLst/>
            </a:blip>
            <a:stretch>
              <a:fillRect/>
            </a:stretch>
          </p:blipFill>
          <p:spPr>
            <a:xfrm>
              <a:off x="3858935" y="-237523"/>
              <a:ext cx="1732949" cy="1032771"/>
            </a:xfrm>
            <a:prstGeom prst="rect">
              <a:avLst/>
            </a:prstGeom>
            <a:effectLst/>
          </p:spPr>
        </p:pic>
        <p:pic>
          <p:nvPicPr>
            <p:cNvPr id="291" name="Line" descr="Line"/>
            <p:cNvPicPr>
              <a:picLocks/>
            </p:cNvPicPr>
            <p:nvPr/>
          </p:nvPicPr>
          <p:blipFill>
            <a:blip r:embed="rId13">
              <a:extLst/>
            </a:blip>
            <a:stretch>
              <a:fillRect/>
            </a:stretch>
          </p:blipFill>
          <p:spPr>
            <a:xfrm>
              <a:off x="5290329" y="560167"/>
              <a:ext cx="148154" cy="1226716"/>
            </a:xfrm>
            <a:prstGeom prst="rect">
              <a:avLst/>
            </a:prstGeom>
            <a:effectLst/>
          </p:spPr>
        </p:pic>
        <p:sp>
          <p:nvSpPr>
            <p:cNvPr id="294" name="Line"/>
            <p:cNvSpPr/>
            <p:nvPr/>
          </p:nvSpPr>
          <p:spPr>
            <a:xfrm>
              <a:off x="4863475" y="1342266"/>
              <a:ext cx="751671" cy="767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600" y="0"/>
                  </a:moveTo>
                  <a:cubicBezTo>
                    <a:pt x="17265" y="0"/>
                    <a:pt x="12931" y="0"/>
                    <a:pt x="9331" y="3600"/>
                  </a:cubicBezTo>
                  <a:cubicBezTo>
                    <a:pt x="5731" y="7200"/>
                    <a:pt x="2865" y="14400"/>
                    <a:pt x="0" y="21600"/>
                  </a:cubicBezTo>
                </a:path>
              </a:pathLst>
            </a:custGeom>
            <a:noFill/>
            <a:ln>
              <a:noFill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sz="1200" b="0">
                  <a:latin typeface="Helvetica"/>
                  <a:ea typeface="Helvetica"/>
                  <a:cs typeface="Helvetica"/>
                  <a:sym typeface="Helvetica"/>
                </a:defRPr>
              </a:pPr>
              <a:endParaRPr/>
            </a:p>
          </p:txBody>
        </p:sp>
        <p:pic>
          <p:nvPicPr>
            <p:cNvPr id="295" name="Line" descr="Line"/>
            <p:cNvPicPr>
              <a:picLocks/>
            </p:cNvPicPr>
            <p:nvPr/>
          </p:nvPicPr>
          <p:blipFill>
            <a:blip r:embed="rId14">
              <a:extLst/>
            </a:blip>
            <a:stretch>
              <a:fillRect/>
            </a:stretch>
          </p:blipFill>
          <p:spPr>
            <a:xfrm>
              <a:off x="5906849" y="-160832"/>
              <a:ext cx="651473" cy="1191656"/>
            </a:xfrm>
            <a:prstGeom prst="rect">
              <a:avLst/>
            </a:prstGeom>
            <a:effectLst/>
          </p:spPr>
        </p:pic>
        <p:pic>
          <p:nvPicPr>
            <p:cNvPr id="297" name="Line" descr="Line"/>
            <p:cNvPicPr>
              <a:picLocks/>
            </p:cNvPicPr>
            <p:nvPr/>
          </p:nvPicPr>
          <p:blipFill>
            <a:blip r:embed="rId15">
              <a:extLst/>
            </a:blip>
            <a:stretch>
              <a:fillRect/>
            </a:stretch>
          </p:blipFill>
          <p:spPr>
            <a:xfrm>
              <a:off x="5841644" y="1250911"/>
              <a:ext cx="985126" cy="1164140"/>
            </a:xfrm>
            <a:prstGeom prst="rect">
              <a:avLst/>
            </a:prstGeom>
            <a:effectLst/>
          </p:spPr>
        </p:pic>
        <p:pic>
          <p:nvPicPr>
            <p:cNvPr id="299" name="Line" descr="Line"/>
            <p:cNvPicPr>
              <a:picLocks/>
            </p:cNvPicPr>
            <p:nvPr/>
          </p:nvPicPr>
          <p:blipFill>
            <a:blip r:embed="rId16">
              <a:extLst/>
            </a:blip>
            <a:stretch>
              <a:fillRect/>
            </a:stretch>
          </p:blipFill>
          <p:spPr>
            <a:xfrm>
              <a:off x="6378033" y="1501786"/>
              <a:ext cx="617489" cy="944735"/>
            </a:xfrm>
            <a:prstGeom prst="rect">
              <a:avLst/>
            </a:prstGeom>
            <a:effectLst/>
          </p:spPr>
        </p:pic>
        <p:pic>
          <p:nvPicPr>
            <p:cNvPr id="301" name="Line" descr="Line"/>
            <p:cNvPicPr>
              <a:picLocks/>
            </p:cNvPicPr>
            <p:nvPr/>
          </p:nvPicPr>
          <p:blipFill>
            <a:blip r:embed="rId17">
              <a:extLst/>
            </a:blip>
            <a:stretch>
              <a:fillRect/>
            </a:stretch>
          </p:blipFill>
          <p:spPr>
            <a:xfrm>
              <a:off x="6296311" y="1818059"/>
              <a:ext cx="530459" cy="152905"/>
            </a:xfrm>
            <a:prstGeom prst="rect">
              <a:avLst/>
            </a:prstGeom>
            <a:effectLst/>
          </p:spPr>
        </p:pic>
        <p:pic>
          <p:nvPicPr>
            <p:cNvPr id="303" name="Line" descr="Line"/>
            <p:cNvPicPr>
              <a:picLocks/>
            </p:cNvPicPr>
            <p:nvPr/>
          </p:nvPicPr>
          <p:blipFill>
            <a:blip r:embed="rId18">
              <a:extLst/>
            </a:blip>
            <a:stretch>
              <a:fillRect/>
            </a:stretch>
          </p:blipFill>
          <p:spPr>
            <a:xfrm>
              <a:off x="6967670" y="230342"/>
              <a:ext cx="1186036" cy="1240782"/>
            </a:xfrm>
            <a:prstGeom prst="rect">
              <a:avLst/>
            </a:prstGeom>
            <a:effectLst/>
          </p:spPr>
        </p:pic>
        <p:pic>
          <p:nvPicPr>
            <p:cNvPr id="305" name="Line" descr="Line"/>
            <p:cNvPicPr>
              <a:picLocks/>
            </p:cNvPicPr>
            <p:nvPr/>
          </p:nvPicPr>
          <p:blipFill>
            <a:blip r:embed="rId19">
              <a:extLst/>
            </a:blip>
            <a:stretch>
              <a:fillRect/>
            </a:stretch>
          </p:blipFill>
          <p:spPr>
            <a:xfrm>
              <a:off x="7962442" y="959010"/>
              <a:ext cx="1034965" cy="181245"/>
            </a:xfrm>
            <a:prstGeom prst="rect">
              <a:avLst/>
            </a:prstGeom>
            <a:effectLst/>
          </p:spPr>
        </p:pic>
        <p:pic>
          <p:nvPicPr>
            <p:cNvPr id="307" name="Line" descr="Line"/>
            <p:cNvPicPr>
              <a:picLocks/>
            </p:cNvPicPr>
            <p:nvPr/>
          </p:nvPicPr>
          <p:blipFill>
            <a:blip r:embed="rId20">
              <a:extLst/>
            </a:blip>
            <a:stretch>
              <a:fillRect/>
            </a:stretch>
          </p:blipFill>
          <p:spPr>
            <a:xfrm>
              <a:off x="8823148" y="687127"/>
              <a:ext cx="1141161" cy="1083074"/>
            </a:xfrm>
            <a:prstGeom prst="rect">
              <a:avLst/>
            </a:prstGeom>
            <a:effectLst/>
          </p:spPr>
        </p:pic>
        <p:pic>
          <p:nvPicPr>
            <p:cNvPr id="309" name="Line" descr="Line"/>
            <p:cNvPicPr>
              <a:picLocks/>
            </p:cNvPicPr>
            <p:nvPr/>
          </p:nvPicPr>
          <p:blipFill>
            <a:blip r:embed="rId21">
              <a:extLst/>
            </a:blip>
            <a:stretch>
              <a:fillRect/>
            </a:stretch>
          </p:blipFill>
          <p:spPr>
            <a:xfrm>
              <a:off x="7939430" y="1330838"/>
              <a:ext cx="818321" cy="181535"/>
            </a:xfrm>
            <a:prstGeom prst="rect">
              <a:avLst/>
            </a:prstGeom>
            <a:effectLst/>
          </p:spPr>
        </p:pic>
        <p:pic>
          <p:nvPicPr>
            <p:cNvPr id="311" name="Line" descr="Line"/>
            <p:cNvPicPr>
              <a:picLocks/>
            </p:cNvPicPr>
            <p:nvPr/>
          </p:nvPicPr>
          <p:blipFill>
            <a:blip r:embed="rId22">
              <a:extLst/>
            </a:blip>
            <a:stretch>
              <a:fillRect/>
            </a:stretch>
          </p:blipFill>
          <p:spPr>
            <a:xfrm>
              <a:off x="10131559" y="-419571"/>
              <a:ext cx="537933" cy="1290999"/>
            </a:xfrm>
            <a:prstGeom prst="rect">
              <a:avLst/>
            </a:prstGeom>
            <a:effectLst/>
          </p:spPr>
        </p:pic>
        <p:pic>
          <p:nvPicPr>
            <p:cNvPr id="313" name="Line" descr="Line"/>
            <p:cNvPicPr>
              <a:picLocks/>
            </p:cNvPicPr>
            <p:nvPr/>
          </p:nvPicPr>
          <p:blipFill>
            <a:blip r:embed="rId23">
              <a:extLst/>
            </a:blip>
            <a:stretch>
              <a:fillRect/>
            </a:stretch>
          </p:blipFill>
          <p:spPr>
            <a:xfrm>
              <a:off x="10700662" y="-306559"/>
              <a:ext cx="122233" cy="850810"/>
            </a:xfrm>
            <a:prstGeom prst="rect">
              <a:avLst/>
            </a:prstGeom>
            <a:effectLst/>
          </p:spPr>
        </p:pic>
        <p:pic>
          <p:nvPicPr>
            <p:cNvPr id="315" name="Line" descr="Line"/>
            <p:cNvPicPr>
              <a:picLocks/>
            </p:cNvPicPr>
            <p:nvPr/>
          </p:nvPicPr>
          <p:blipFill>
            <a:blip r:embed="rId24">
              <a:extLst/>
            </a:blip>
            <a:stretch>
              <a:fillRect/>
            </a:stretch>
          </p:blipFill>
          <p:spPr>
            <a:xfrm>
              <a:off x="10930770" y="-651708"/>
              <a:ext cx="388499" cy="1387796"/>
            </a:xfrm>
            <a:prstGeom prst="rect">
              <a:avLst/>
            </a:prstGeom>
            <a:effectLst/>
          </p:spPr>
        </p:pic>
        <p:pic>
          <p:nvPicPr>
            <p:cNvPr id="317" name="Line" descr="Line"/>
            <p:cNvPicPr>
              <a:picLocks/>
            </p:cNvPicPr>
            <p:nvPr/>
          </p:nvPicPr>
          <p:blipFill>
            <a:blip r:embed="rId25">
              <a:extLst/>
            </a:blip>
            <a:stretch>
              <a:fillRect/>
            </a:stretch>
          </p:blipFill>
          <p:spPr>
            <a:xfrm>
              <a:off x="323019" y="3428773"/>
              <a:ext cx="914333" cy="1490715"/>
            </a:xfrm>
            <a:prstGeom prst="rect">
              <a:avLst/>
            </a:prstGeom>
            <a:effectLst/>
          </p:spPr>
        </p:pic>
        <p:pic>
          <p:nvPicPr>
            <p:cNvPr id="319" name="Line" descr="Line"/>
            <p:cNvPicPr>
              <a:picLocks/>
            </p:cNvPicPr>
            <p:nvPr/>
          </p:nvPicPr>
          <p:blipFill>
            <a:blip r:embed="rId26">
              <a:extLst/>
            </a:blip>
            <a:stretch>
              <a:fillRect/>
            </a:stretch>
          </p:blipFill>
          <p:spPr>
            <a:xfrm>
              <a:off x="202953" y="5131544"/>
              <a:ext cx="1737966" cy="999491"/>
            </a:xfrm>
            <a:prstGeom prst="rect">
              <a:avLst/>
            </a:prstGeom>
            <a:effectLst/>
          </p:spPr>
        </p:pic>
        <p:pic>
          <p:nvPicPr>
            <p:cNvPr id="321" name="Line" descr="Line"/>
            <p:cNvPicPr>
              <a:picLocks/>
            </p:cNvPicPr>
            <p:nvPr/>
          </p:nvPicPr>
          <p:blipFill>
            <a:blip r:embed="rId27">
              <a:extLst/>
            </a:blip>
            <a:stretch>
              <a:fillRect/>
            </a:stretch>
          </p:blipFill>
          <p:spPr>
            <a:xfrm>
              <a:off x="1289451" y="3608695"/>
              <a:ext cx="683554" cy="1595277"/>
            </a:xfrm>
            <a:prstGeom prst="rect">
              <a:avLst/>
            </a:prstGeom>
            <a:effectLst/>
          </p:spPr>
        </p:pic>
        <p:pic>
          <p:nvPicPr>
            <p:cNvPr id="323" name="Line" descr="Line"/>
            <p:cNvPicPr>
              <a:picLocks/>
            </p:cNvPicPr>
            <p:nvPr/>
          </p:nvPicPr>
          <p:blipFill>
            <a:blip r:embed="rId28">
              <a:extLst/>
            </a:blip>
            <a:stretch>
              <a:fillRect/>
            </a:stretch>
          </p:blipFill>
          <p:spPr>
            <a:xfrm>
              <a:off x="905946" y="5229324"/>
              <a:ext cx="1019643" cy="1052612"/>
            </a:xfrm>
            <a:prstGeom prst="rect">
              <a:avLst/>
            </a:prstGeom>
            <a:effectLst/>
          </p:spPr>
        </p:pic>
        <p:pic>
          <p:nvPicPr>
            <p:cNvPr id="325" name="Line" descr="Line"/>
            <p:cNvPicPr>
              <a:picLocks/>
            </p:cNvPicPr>
            <p:nvPr/>
          </p:nvPicPr>
          <p:blipFill>
            <a:blip r:embed="rId29">
              <a:extLst/>
            </a:blip>
            <a:stretch>
              <a:fillRect/>
            </a:stretch>
          </p:blipFill>
          <p:spPr>
            <a:xfrm>
              <a:off x="1059355" y="5484365"/>
              <a:ext cx="758843" cy="135008"/>
            </a:xfrm>
            <a:prstGeom prst="rect">
              <a:avLst/>
            </a:prstGeom>
            <a:effectLst/>
          </p:spPr>
        </p:pic>
        <p:pic>
          <p:nvPicPr>
            <p:cNvPr id="327" name="Line" descr="Line"/>
            <p:cNvPicPr>
              <a:picLocks/>
            </p:cNvPicPr>
            <p:nvPr/>
          </p:nvPicPr>
          <p:blipFill>
            <a:blip r:embed="rId30">
              <a:extLst/>
            </a:blip>
            <a:stretch>
              <a:fillRect/>
            </a:stretch>
          </p:blipFill>
          <p:spPr>
            <a:xfrm>
              <a:off x="2140841" y="4786388"/>
              <a:ext cx="1165357" cy="138890"/>
            </a:xfrm>
            <a:prstGeom prst="rect">
              <a:avLst/>
            </a:prstGeom>
            <a:effectLst/>
          </p:spPr>
        </p:pic>
        <p:pic>
          <p:nvPicPr>
            <p:cNvPr id="329" name="Line" descr="Line"/>
            <p:cNvPicPr>
              <a:picLocks/>
            </p:cNvPicPr>
            <p:nvPr/>
          </p:nvPicPr>
          <p:blipFill>
            <a:blip r:embed="rId31">
              <a:extLst/>
            </a:blip>
            <a:stretch>
              <a:fillRect/>
            </a:stretch>
          </p:blipFill>
          <p:spPr>
            <a:xfrm>
              <a:off x="2340257" y="5118822"/>
              <a:ext cx="881571" cy="181736"/>
            </a:xfrm>
            <a:prstGeom prst="rect">
              <a:avLst/>
            </a:prstGeom>
            <a:effectLst/>
          </p:spPr>
        </p:pic>
        <p:pic>
          <p:nvPicPr>
            <p:cNvPr id="331" name="Line" descr="Line"/>
            <p:cNvPicPr>
              <a:picLocks/>
            </p:cNvPicPr>
            <p:nvPr/>
          </p:nvPicPr>
          <p:blipFill>
            <a:blip r:embed="rId32">
              <a:extLst/>
            </a:blip>
            <a:stretch>
              <a:fillRect/>
            </a:stretch>
          </p:blipFill>
          <p:spPr>
            <a:xfrm>
              <a:off x="3958644" y="4632983"/>
              <a:ext cx="973617" cy="168257"/>
            </a:xfrm>
            <a:prstGeom prst="rect">
              <a:avLst/>
            </a:prstGeom>
            <a:effectLst/>
          </p:spPr>
        </p:pic>
        <p:pic>
          <p:nvPicPr>
            <p:cNvPr id="333" name="Line" descr="Line"/>
            <p:cNvPicPr>
              <a:picLocks/>
            </p:cNvPicPr>
            <p:nvPr/>
          </p:nvPicPr>
          <p:blipFill>
            <a:blip r:embed="rId33">
              <a:extLst/>
            </a:blip>
            <a:stretch>
              <a:fillRect/>
            </a:stretch>
          </p:blipFill>
          <p:spPr>
            <a:xfrm>
              <a:off x="5183168" y="4310590"/>
              <a:ext cx="784883" cy="1725594"/>
            </a:xfrm>
            <a:prstGeom prst="rect">
              <a:avLst/>
            </a:prstGeom>
            <a:effectLst/>
          </p:spPr>
        </p:pic>
        <p:pic>
          <p:nvPicPr>
            <p:cNvPr id="335" name="Line" descr="Line"/>
            <p:cNvPicPr>
              <a:picLocks/>
            </p:cNvPicPr>
            <p:nvPr/>
          </p:nvPicPr>
          <p:blipFill>
            <a:blip r:embed="rId34">
              <a:extLst/>
            </a:blip>
            <a:stretch>
              <a:fillRect/>
            </a:stretch>
          </p:blipFill>
          <p:spPr>
            <a:xfrm>
              <a:off x="6152602" y="4090699"/>
              <a:ext cx="697396" cy="2360191"/>
            </a:xfrm>
            <a:prstGeom prst="rect">
              <a:avLst/>
            </a:prstGeom>
            <a:effectLst/>
          </p:spPr>
        </p:pic>
        <p:pic>
          <p:nvPicPr>
            <p:cNvPr id="337" name="Line" descr="Line"/>
            <p:cNvPicPr>
              <a:picLocks/>
            </p:cNvPicPr>
            <p:nvPr/>
          </p:nvPicPr>
          <p:blipFill>
            <a:blip r:embed="rId35">
              <a:extLst/>
            </a:blip>
            <a:stretch>
              <a:fillRect/>
            </a:stretch>
          </p:blipFill>
          <p:spPr>
            <a:xfrm>
              <a:off x="-75825" y="6696980"/>
              <a:ext cx="950609" cy="2161740"/>
            </a:xfrm>
            <a:prstGeom prst="rect">
              <a:avLst/>
            </a:prstGeom>
            <a:effectLst/>
          </p:spPr>
        </p:pic>
        <p:pic>
          <p:nvPicPr>
            <p:cNvPr id="339" name="Line" descr="Line"/>
            <p:cNvPicPr>
              <a:picLocks/>
            </p:cNvPicPr>
            <p:nvPr/>
          </p:nvPicPr>
          <p:blipFill>
            <a:blip r:embed="rId36">
              <a:extLst/>
            </a:blip>
            <a:stretch>
              <a:fillRect/>
            </a:stretch>
          </p:blipFill>
          <p:spPr>
            <a:xfrm>
              <a:off x="1023542" y="6266717"/>
              <a:ext cx="388141" cy="1000873"/>
            </a:xfrm>
            <a:prstGeom prst="rect">
              <a:avLst/>
            </a:prstGeom>
            <a:effectLst/>
          </p:spPr>
        </p:pic>
        <p:pic>
          <p:nvPicPr>
            <p:cNvPr id="341" name="Line" descr="Line"/>
            <p:cNvPicPr>
              <a:picLocks/>
            </p:cNvPicPr>
            <p:nvPr/>
          </p:nvPicPr>
          <p:blipFill>
            <a:blip r:embed="rId37">
              <a:extLst/>
            </a:blip>
            <a:stretch>
              <a:fillRect/>
            </a:stretch>
          </p:blipFill>
          <p:spPr>
            <a:xfrm>
              <a:off x="517768" y="8356709"/>
              <a:ext cx="694494" cy="739777"/>
            </a:xfrm>
            <a:prstGeom prst="rect">
              <a:avLst/>
            </a:prstGeom>
            <a:effectLst/>
          </p:spPr>
        </p:pic>
        <p:pic>
          <p:nvPicPr>
            <p:cNvPr id="343" name="Line" descr="Line"/>
            <p:cNvPicPr>
              <a:picLocks/>
            </p:cNvPicPr>
            <p:nvPr/>
          </p:nvPicPr>
          <p:blipFill>
            <a:blip r:embed="rId38">
              <a:extLst/>
            </a:blip>
            <a:stretch>
              <a:fillRect/>
            </a:stretch>
          </p:blipFill>
          <p:spPr>
            <a:xfrm>
              <a:off x="376718" y="8345312"/>
              <a:ext cx="636120" cy="270793"/>
            </a:xfrm>
            <a:prstGeom prst="rect">
              <a:avLst/>
            </a:prstGeom>
            <a:effectLst/>
          </p:spPr>
        </p:pic>
        <p:pic>
          <p:nvPicPr>
            <p:cNvPr id="345" name="Line" descr="Line"/>
            <p:cNvPicPr>
              <a:picLocks/>
            </p:cNvPicPr>
            <p:nvPr/>
          </p:nvPicPr>
          <p:blipFill>
            <a:blip r:embed="rId39">
              <a:extLst/>
            </a:blip>
            <a:stretch>
              <a:fillRect/>
            </a:stretch>
          </p:blipFill>
          <p:spPr>
            <a:xfrm>
              <a:off x="1555677" y="6599537"/>
              <a:ext cx="576995" cy="1443886"/>
            </a:xfrm>
            <a:prstGeom prst="rect">
              <a:avLst/>
            </a:prstGeom>
            <a:effectLst/>
          </p:spPr>
        </p:pic>
        <p:pic>
          <p:nvPicPr>
            <p:cNvPr id="347" name="Line" descr="Line"/>
            <p:cNvPicPr>
              <a:picLocks/>
            </p:cNvPicPr>
            <p:nvPr/>
          </p:nvPicPr>
          <p:blipFill>
            <a:blip r:embed="rId40">
              <a:extLst/>
            </a:blip>
            <a:stretch>
              <a:fillRect/>
            </a:stretch>
          </p:blipFill>
          <p:spPr>
            <a:xfrm>
              <a:off x="2309583" y="7376323"/>
              <a:ext cx="609309" cy="1229961"/>
            </a:xfrm>
            <a:prstGeom prst="rect">
              <a:avLst/>
            </a:prstGeom>
            <a:effectLst/>
          </p:spPr>
        </p:pic>
        <p:pic>
          <p:nvPicPr>
            <p:cNvPr id="349" name="Line" descr="Line"/>
            <p:cNvPicPr>
              <a:picLocks/>
            </p:cNvPicPr>
            <p:nvPr/>
          </p:nvPicPr>
          <p:blipFill>
            <a:blip r:embed="rId41">
              <a:extLst/>
            </a:blip>
            <a:stretch>
              <a:fillRect/>
            </a:stretch>
          </p:blipFill>
          <p:spPr>
            <a:xfrm>
              <a:off x="3229993" y="7432426"/>
              <a:ext cx="843216" cy="107031"/>
            </a:xfrm>
            <a:prstGeom prst="rect">
              <a:avLst/>
            </a:prstGeom>
            <a:effectLst/>
          </p:spPr>
        </p:pic>
        <p:pic>
          <p:nvPicPr>
            <p:cNvPr id="351" name="Line" descr="Line"/>
            <p:cNvPicPr>
              <a:picLocks/>
            </p:cNvPicPr>
            <p:nvPr/>
          </p:nvPicPr>
          <p:blipFill>
            <a:blip r:embed="rId42">
              <a:extLst/>
            </a:blip>
            <a:stretch>
              <a:fillRect/>
            </a:stretch>
          </p:blipFill>
          <p:spPr>
            <a:xfrm>
              <a:off x="3191643" y="7601311"/>
              <a:ext cx="843216" cy="137818"/>
            </a:xfrm>
            <a:prstGeom prst="rect">
              <a:avLst/>
            </a:prstGeom>
            <a:effectLst/>
          </p:spPr>
        </p:pic>
        <p:pic>
          <p:nvPicPr>
            <p:cNvPr id="353" name="Line" descr="Line"/>
            <p:cNvPicPr>
              <a:picLocks/>
            </p:cNvPicPr>
            <p:nvPr/>
          </p:nvPicPr>
          <p:blipFill>
            <a:blip r:embed="rId43">
              <a:extLst/>
            </a:blip>
            <a:stretch>
              <a:fillRect/>
            </a:stretch>
          </p:blipFill>
          <p:spPr>
            <a:xfrm>
              <a:off x="4720921" y="6376985"/>
              <a:ext cx="786593" cy="2164579"/>
            </a:xfrm>
            <a:prstGeom prst="rect">
              <a:avLst/>
            </a:prstGeom>
            <a:effectLst/>
          </p:spPr>
        </p:pic>
        <p:pic>
          <p:nvPicPr>
            <p:cNvPr id="355" name="Line" descr="Line"/>
            <p:cNvPicPr>
              <a:picLocks/>
            </p:cNvPicPr>
            <p:nvPr/>
          </p:nvPicPr>
          <p:blipFill>
            <a:blip r:embed="rId44">
              <a:extLst/>
            </a:blip>
            <a:stretch>
              <a:fillRect/>
            </a:stretch>
          </p:blipFill>
          <p:spPr>
            <a:xfrm>
              <a:off x="3881944" y="6850987"/>
              <a:ext cx="527575" cy="151569"/>
            </a:xfrm>
            <a:prstGeom prst="rect">
              <a:avLst/>
            </a:prstGeom>
            <a:effectLst/>
          </p:spPr>
        </p:pic>
        <p:pic>
          <p:nvPicPr>
            <p:cNvPr id="357" name="Line" descr="Line"/>
            <p:cNvPicPr>
              <a:picLocks/>
            </p:cNvPicPr>
            <p:nvPr/>
          </p:nvPicPr>
          <p:blipFill>
            <a:blip r:embed="rId45">
              <a:extLst/>
            </a:blip>
            <a:stretch>
              <a:fillRect/>
            </a:stretch>
          </p:blipFill>
          <p:spPr>
            <a:xfrm>
              <a:off x="5273196" y="7213082"/>
              <a:ext cx="661668" cy="1395175"/>
            </a:xfrm>
            <a:prstGeom prst="rect">
              <a:avLst/>
            </a:prstGeom>
            <a:effectLst/>
          </p:spPr>
        </p:pic>
        <p:pic>
          <p:nvPicPr>
            <p:cNvPr id="359" name="Line" descr="Line"/>
            <p:cNvPicPr>
              <a:picLocks/>
            </p:cNvPicPr>
            <p:nvPr/>
          </p:nvPicPr>
          <p:blipFill>
            <a:blip r:embed="rId46">
              <a:extLst/>
            </a:blip>
            <a:stretch>
              <a:fillRect/>
            </a:stretch>
          </p:blipFill>
          <p:spPr>
            <a:xfrm>
              <a:off x="5975880" y="7176630"/>
              <a:ext cx="473827" cy="1352272"/>
            </a:xfrm>
            <a:prstGeom prst="rect">
              <a:avLst/>
            </a:prstGeom>
            <a:effectLst/>
          </p:spPr>
        </p:pic>
        <p:pic>
          <p:nvPicPr>
            <p:cNvPr id="361" name="Line" descr="Line"/>
            <p:cNvPicPr>
              <a:picLocks/>
            </p:cNvPicPr>
            <p:nvPr/>
          </p:nvPicPr>
          <p:blipFill>
            <a:blip r:embed="rId47">
              <a:extLst/>
            </a:blip>
            <a:stretch>
              <a:fillRect/>
            </a:stretch>
          </p:blipFill>
          <p:spPr>
            <a:xfrm>
              <a:off x="4480216" y="8421135"/>
              <a:ext cx="889241" cy="698363"/>
            </a:xfrm>
            <a:prstGeom prst="rect">
              <a:avLst/>
            </a:prstGeom>
            <a:effectLst/>
          </p:spPr>
        </p:pic>
        <p:pic>
          <p:nvPicPr>
            <p:cNvPr id="363" name="Line" descr="Line"/>
            <p:cNvPicPr>
              <a:picLocks/>
            </p:cNvPicPr>
            <p:nvPr/>
          </p:nvPicPr>
          <p:blipFill>
            <a:blip r:embed="rId48">
              <a:extLst/>
            </a:blip>
            <a:stretch>
              <a:fillRect/>
            </a:stretch>
          </p:blipFill>
          <p:spPr>
            <a:xfrm>
              <a:off x="4518568" y="8621434"/>
              <a:ext cx="475055" cy="126804"/>
            </a:xfrm>
            <a:prstGeom prst="rect">
              <a:avLst/>
            </a:prstGeom>
            <a:effectLst/>
          </p:spPr>
        </p:pic>
        <p:pic>
          <p:nvPicPr>
            <p:cNvPr id="365" name="Line" descr="Line"/>
            <p:cNvPicPr>
              <a:picLocks/>
            </p:cNvPicPr>
            <p:nvPr/>
          </p:nvPicPr>
          <p:blipFill>
            <a:blip r:embed="rId49">
              <a:extLst/>
            </a:blip>
            <a:stretch>
              <a:fillRect/>
            </a:stretch>
          </p:blipFill>
          <p:spPr>
            <a:xfrm>
              <a:off x="5439782" y="5964431"/>
              <a:ext cx="320845" cy="1114824"/>
            </a:xfrm>
            <a:prstGeom prst="rect">
              <a:avLst/>
            </a:prstGeom>
            <a:effectLst/>
          </p:spPr>
        </p:pic>
        <p:pic>
          <p:nvPicPr>
            <p:cNvPr id="367" name="Line" descr="Line"/>
            <p:cNvPicPr>
              <a:picLocks/>
            </p:cNvPicPr>
            <p:nvPr/>
          </p:nvPicPr>
          <p:blipFill>
            <a:blip r:embed="rId50">
              <a:extLst/>
            </a:blip>
            <a:stretch>
              <a:fillRect/>
            </a:stretch>
          </p:blipFill>
          <p:spPr>
            <a:xfrm>
              <a:off x="6659732" y="6517553"/>
              <a:ext cx="757641" cy="1513172"/>
            </a:xfrm>
            <a:prstGeom prst="rect">
              <a:avLst/>
            </a:prstGeom>
            <a:effectLst/>
          </p:spPr>
        </p:pic>
        <p:pic>
          <p:nvPicPr>
            <p:cNvPr id="369" name="Line" descr="Line"/>
            <p:cNvPicPr>
              <a:picLocks/>
            </p:cNvPicPr>
            <p:nvPr/>
          </p:nvPicPr>
          <p:blipFill>
            <a:blip r:embed="rId51">
              <a:extLst/>
            </a:blip>
            <a:stretch>
              <a:fillRect/>
            </a:stretch>
          </p:blipFill>
          <p:spPr>
            <a:xfrm>
              <a:off x="7434619" y="7079748"/>
              <a:ext cx="749764" cy="1034969"/>
            </a:xfrm>
            <a:prstGeom prst="rect">
              <a:avLst/>
            </a:prstGeom>
            <a:effectLst/>
          </p:spPr>
        </p:pic>
        <p:pic>
          <p:nvPicPr>
            <p:cNvPr id="371" name="Line" descr="Line"/>
            <p:cNvPicPr>
              <a:picLocks/>
            </p:cNvPicPr>
            <p:nvPr/>
          </p:nvPicPr>
          <p:blipFill>
            <a:blip r:embed="rId52">
              <a:extLst/>
            </a:blip>
            <a:stretch>
              <a:fillRect/>
            </a:stretch>
          </p:blipFill>
          <p:spPr>
            <a:xfrm>
              <a:off x="7410193" y="7371208"/>
              <a:ext cx="643795" cy="137568"/>
            </a:xfrm>
            <a:prstGeom prst="rect">
              <a:avLst/>
            </a:prstGeom>
            <a:effectLst/>
          </p:spPr>
        </p:pic>
      </p:grpSp>
    </p:spTree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81" name="Drawing"/>
          <p:cNvGrpSpPr/>
          <p:nvPr/>
        </p:nvGrpSpPr>
        <p:grpSpPr>
          <a:xfrm>
            <a:off x="866966" y="-61121"/>
            <a:ext cx="11692845" cy="8835463"/>
            <a:chOff x="-443985" y="-1848252"/>
            <a:chExt cx="11692843" cy="8835461"/>
          </a:xfrm>
        </p:grpSpPr>
        <p:pic>
          <p:nvPicPr>
            <p:cNvPr id="375" name="Line" descr="Line"/>
            <p:cNvPicPr>
              <a:picLocks/>
            </p:cNvPicPr>
            <p:nvPr/>
          </p:nvPicPr>
          <p:blipFill>
            <a:blip r:embed="rId2">
              <a:extLst/>
            </a:blip>
            <a:stretch>
              <a:fillRect/>
            </a:stretch>
          </p:blipFill>
          <p:spPr>
            <a:xfrm>
              <a:off x="-37471" y="-1118498"/>
              <a:ext cx="966104" cy="2110096"/>
            </a:xfrm>
            <a:prstGeom prst="rect">
              <a:avLst/>
            </a:prstGeom>
            <a:effectLst/>
          </p:spPr>
        </p:pic>
        <p:pic>
          <p:nvPicPr>
            <p:cNvPr id="377" name="Line" descr="Line"/>
            <p:cNvPicPr>
              <a:picLocks/>
            </p:cNvPicPr>
            <p:nvPr/>
          </p:nvPicPr>
          <p:blipFill>
            <a:blip r:embed="rId3">
              <a:extLst/>
            </a:blip>
            <a:stretch>
              <a:fillRect/>
            </a:stretch>
          </p:blipFill>
          <p:spPr>
            <a:xfrm>
              <a:off x="789555" y="-1671832"/>
              <a:ext cx="921262" cy="2272578"/>
            </a:xfrm>
            <a:prstGeom prst="rect">
              <a:avLst/>
            </a:prstGeom>
            <a:effectLst/>
          </p:spPr>
        </p:pic>
        <p:pic>
          <p:nvPicPr>
            <p:cNvPr id="379" name="Line" descr="Line"/>
            <p:cNvPicPr>
              <a:picLocks/>
            </p:cNvPicPr>
            <p:nvPr/>
          </p:nvPicPr>
          <p:blipFill>
            <a:blip r:embed="rId4">
              <a:extLst/>
            </a:blip>
            <a:stretch>
              <a:fillRect/>
            </a:stretch>
          </p:blipFill>
          <p:spPr>
            <a:xfrm>
              <a:off x="1243435" y="-1004271"/>
              <a:ext cx="1341782" cy="1019492"/>
            </a:xfrm>
            <a:prstGeom prst="rect">
              <a:avLst/>
            </a:prstGeom>
            <a:effectLst/>
          </p:spPr>
        </p:pic>
        <p:pic>
          <p:nvPicPr>
            <p:cNvPr id="381" name="Line" descr="Line"/>
            <p:cNvPicPr>
              <a:picLocks/>
            </p:cNvPicPr>
            <p:nvPr/>
          </p:nvPicPr>
          <p:blipFill>
            <a:blip r:embed="rId5">
              <a:extLst/>
            </a:blip>
            <a:stretch>
              <a:fillRect/>
            </a:stretch>
          </p:blipFill>
          <p:spPr>
            <a:xfrm>
              <a:off x="1718980" y="-713078"/>
              <a:ext cx="436710" cy="735844"/>
            </a:xfrm>
            <a:prstGeom prst="rect">
              <a:avLst/>
            </a:prstGeom>
            <a:effectLst/>
          </p:spPr>
        </p:pic>
        <p:pic>
          <p:nvPicPr>
            <p:cNvPr id="383" name="Line" descr="Line"/>
            <p:cNvPicPr>
              <a:picLocks/>
            </p:cNvPicPr>
            <p:nvPr/>
          </p:nvPicPr>
          <p:blipFill>
            <a:blip r:embed="rId6">
              <a:extLst/>
            </a:blip>
            <a:stretch>
              <a:fillRect/>
            </a:stretch>
          </p:blipFill>
          <p:spPr>
            <a:xfrm>
              <a:off x="2079471" y="-275883"/>
              <a:ext cx="521086" cy="1180714"/>
            </a:xfrm>
            <a:prstGeom prst="rect">
              <a:avLst/>
            </a:prstGeom>
            <a:effectLst/>
          </p:spPr>
        </p:pic>
        <p:pic>
          <p:nvPicPr>
            <p:cNvPr id="385" name="Line" descr="Line"/>
            <p:cNvPicPr>
              <a:picLocks/>
            </p:cNvPicPr>
            <p:nvPr/>
          </p:nvPicPr>
          <p:blipFill>
            <a:blip r:embed="rId7">
              <a:extLst/>
            </a:blip>
            <a:stretch>
              <a:fillRect/>
            </a:stretch>
          </p:blipFill>
          <p:spPr>
            <a:xfrm>
              <a:off x="2700751" y="-1007089"/>
              <a:ext cx="964522" cy="2449920"/>
            </a:xfrm>
            <a:prstGeom prst="rect">
              <a:avLst/>
            </a:prstGeom>
            <a:effectLst/>
          </p:spPr>
        </p:pic>
        <p:pic>
          <p:nvPicPr>
            <p:cNvPr id="387" name="Line" descr="Line"/>
            <p:cNvPicPr>
              <a:picLocks/>
            </p:cNvPicPr>
            <p:nvPr/>
          </p:nvPicPr>
          <p:blipFill>
            <a:blip r:embed="rId8">
              <a:extLst/>
            </a:blip>
            <a:stretch>
              <a:fillRect/>
            </a:stretch>
          </p:blipFill>
          <p:spPr>
            <a:xfrm>
              <a:off x="3751561" y="-344904"/>
              <a:ext cx="308622" cy="1111664"/>
            </a:xfrm>
            <a:prstGeom prst="rect">
              <a:avLst/>
            </a:prstGeom>
            <a:effectLst/>
          </p:spPr>
        </p:pic>
        <p:pic>
          <p:nvPicPr>
            <p:cNvPr id="389" name="Line" descr="Line"/>
            <p:cNvPicPr>
              <a:picLocks/>
            </p:cNvPicPr>
            <p:nvPr/>
          </p:nvPicPr>
          <p:blipFill>
            <a:blip r:embed="rId9">
              <a:extLst/>
            </a:blip>
            <a:stretch>
              <a:fillRect/>
            </a:stretch>
          </p:blipFill>
          <p:spPr>
            <a:xfrm>
              <a:off x="4189124" y="-1740863"/>
              <a:ext cx="658768" cy="2001403"/>
            </a:xfrm>
            <a:prstGeom prst="rect">
              <a:avLst/>
            </a:prstGeom>
            <a:effectLst/>
          </p:spPr>
        </p:pic>
        <p:pic>
          <p:nvPicPr>
            <p:cNvPr id="391" name="Line" descr="Line"/>
            <p:cNvPicPr>
              <a:picLocks/>
            </p:cNvPicPr>
            <p:nvPr/>
          </p:nvPicPr>
          <p:blipFill>
            <a:blip r:embed="rId10">
              <a:extLst/>
            </a:blip>
            <a:stretch>
              <a:fillRect/>
            </a:stretch>
          </p:blipFill>
          <p:spPr>
            <a:xfrm>
              <a:off x="4952340" y="-1848253"/>
              <a:ext cx="534147" cy="2208504"/>
            </a:xfrm>
            <a:prstGeom prst="rect">
              <a:avLst/>
            </a:prstGeom>
            <a:effectLst/>
          </p:spPr>
        </p:pic>
        <p:pic>
          <p:nvPicPr>
            <p:cNvPr id="393" name="Line" descr="Line"/>
            <p:cNvPicPr>
              <a:picLocks/>
            </p:cNvPicPr>
            <p:nvPr/>
          </p:nvPicPr>
          <p:blipFill>
            <a:blip r:embed="rId11">
              <a:extLst/>
            </a:blip>
            <a:stretch>
              <a:fillRect/>
            </a:stretch>
          </p:blipFill>
          <p:spPr>
            <a:xfrm>
              <a:off x="5523346" y="-751427"/>
              <a:ext cx="1073321" cy="155949"/>
            </a:xfrm>
            <a:prstGeom prst="rect">
              <a:avLst/>
            </a:prstGeom>
            <a:effectLst/>
          </p:spPr>
        </p:pic>
        <p:pic>
          <p:nvPicPr>
            <p:cNvPr id="395" name="Line" descr="Line"/>
            <p:cNvPicPr>
              <a:picLocks/>
            </p:cNvPicPr>
            <p:nvPr/>
          </p:nvPicPr>
          <p:blipFill>
            <a:blip r:embed="rId12">
              <a:extLst/>
            </a:blip>
            <a:stretch>
              <a:fillRect/>
            </a:stretch>
          </p:blipFill>
          <p:spPr>
            <a:xfrm>
              <a:off x="5646075" y="-490636"/>
              <a:ext cx="881563" cy="106883"/>
            </a:xfrm>
            <a:prstGeom prst="rect">
              <a:avLst/>
            </a:prstGeom>
            <a:effectLst/>
          </p:spPr>
        </p:pic>
        <p:pic>
          <p:nvPicPr>
            <p:cNvPr id="397" name="Line" descr="Line"/>
            <p:cNvPicPr>
              <a:picLocks/>
            </p:cNvPicPr>
            <p:nvPr/>
          </p:nvPicPr>
          <p:blipFill>
            <a:blip r:embed="rId13">
              <a:extLst/>
            </a:blip>
            <a:stretch>
              <a:fillRect/>
            </a:stretch>
          </p:blipFill>
          <p:spPr>
            <a:xfrm>
              <a:off x="6505116" y="-1206752"/>
              <a:ext cx="1290643" cy="2147145"/>
            </a:xfrm>
            <a:prstGeom prst="rect">
              <a:avLst/>
            </a:prstGeom>
            <a:effectLst/>
          </p:spPr>
        </p:pic>
        <p:pic>
          <p:nvPicPr>
            <p:cNvPr id="399" name="Line" descr="Line"/>
            <p:cNvPicPr>
              <a:picLocks/>
            </p:cNvPicPr>
            <p:nvPr/>
          </p:nvPicPr>
          <p:blipFill>
            <a:blip r:embed="rId14">
              <a:extLst/>
            </a:blip>
            <a:stretch>
              <a:fillRect/>
            </a:stretch>
          </p:blipFill>
          <p:spPr>
            <a:xfrm>
              <a:off x="7527700" y="-168492"/>
              <a:ext cx="557032" cy="463184"/>
            </a:xfrm>
            <a:prstGeom prst="rect">
              <a:avLst/>
            </a:prstGeom>
            <a:effectLst/>
          </p:spPr>
        </p:pic>
        <p:pic>
          <p:nvPicPr>
            <p:cNvPr id="401" name="Line" descr="Line"/>
            <p:cNvPicPr>
              <a:picLocks/>
            </p:cNvPicPr>
            <p:nvPr/>
          </p:nvPicPr>
          <p:blipFill>
            <a:blip r:embed="rId15">
              <a:extLst/>
            </a:blip>
            <a:stretch>
              <a:fillRect/>
            </a:stretch>
          </p:blipFill>
          <p:spPr>
            <a:xfrm>
              <a:off x="-443986" y="1809391"/>
              <a:ext cx="1120667" cy="2185476"/>
            </a:xfrm>
            <a:prstGeom prst="rect">
              <a:avLst/>
            </a:prstGeom>
            <a:effectLst/>
          </p:spPr>
        </p:pic>
        <p:pic>
          <p:nvPicPr>
            <p:cNvPr id="403" name="Line" descr="Line"/>
            <p:cNvPicPr>
              <a:picLocks/>
            </p:cNvPicPr>
            <p:nvPr/>
          </p:nvPicPr>
          <p:blipFill>
            <a:blip r:embed="rId16">
              <a:extLst/>
            </a:blip>
            <a:stretch>
              <a:fillRect/>
            </a:stretch>
          </p:blipFill>
          <p:spPr>
            <a:xfrm>
              <a:off x="873130" y="1465228"/>
              <a:ext cx="492535" cy="1538643"/>
            </a:xfrm>
            <a:prstGeom prst="rect">
              <a:avLst/>
            </a:prstGeom>
            <a:effectLst/>
          </p:spPr>
        </p:pic>
        <p:pic>
          <p:nvPicPr>
            <p:cNvPr id="405" name="Line" descr="Line"/>
            <p:cNvPicPr>
              <a:picLocks/>
            </p:cNvPicPr>
            <p:nvPr/>
          </p:nvPicPr>
          <p:blipFill>
            <a:blip r:embed="rId17">
              <a:extLst/>
            </a:blip>
            <a:stretch>
              <a:fillRect/>
            </a:stretch>
          </p:blipFill>
          <p:spPr>
            <a:xfrm>
              <a:off x="1215317" y="1695341"/>
              <a:ext cx="541527" cy="1242063"/>
            </a:xfrm>
            <a:prstGeom prst="rect">
              <a:avLst/>
            </a:prstGeom>
            <a:effectLst/>
          </p:spPr>
        </p:pic>
        <p:pic>
          <p:nvPicPr>
            <p:cNvPr id="407" name="Line" descr="Line"/>
            <p:cNvPicPr>
              <a:picLocks/>
            </p:cNvPicPr>
            <p:nvPr/>
          </p:nvPicPr>
          <p:blipFill>
            <a:blip r:embed="rId18">
              <a:extLst/>
            </a:blip>
            <a:stretch>
              <a:fillRect/>
            </a:stretch>
          </p:blipFill>
          <p:spPr>
            <a:xfrm>
              <a:off x="1557911" y="1028039"/>
              <a:ext cx="597957" cy="2016749"/>
            </a:xfrm>
            <a:prstGeom prst="rect">
              <a:avLst/>
            </a:prstGeom>
            <a:effectLst/>
          </p:spPr>
        </p:pic>
        <p:pic>
          <p:nvPicPr>
            <p:cNvPr id="409" name="Line" descr="Line"/>
            <p:cNvPicPr>
              <a:picLocks/>
            </p:cNvPicPr>
            <p:nvPr/>
          </p:nvPicPr>
          <p:blipFill>
            <a:blip r:embed="rId19">
              <a:extLst/>
            </a:blip>
            <a:stretch>
              <a:fillRect/>
            </a:stretch>
          </p:blipFill>
          <p:spPr>
            <a:xfrm>
              <a:off x="2393944" y="2170877"/>
              <a:ext cx="789534" cy="231774"/>
            </a:xfrm>
            <a:prstGeom prst="rect">
              <a:avLst/>
            </a:prstGeom>
            <a:effectLst/>
          </p:spPr>
        </p:pic>
        <p:pic>
          <p:nvPicPr>
            <p:cNvPr id="411" name="Line" descr="Line"/>
            <p:cNvPicPr>
              <a:picLocks/>
            </p:cNvPicPr>
            <p:nvPr/>
          </p:nvPicPr>
          <p:blipFill>
            <a:blip r:embed="rId20">
              <a:extLst/>
            </a:blip>
            <a:stretch>
              <a:fillRect/>
            </a:stretch>
          </p:blipFill>
          <p:spPr>
            <a:xfrm>
              <a:off x="3299020" y="1840216"/>
              <a:ext cx="913624" cy="1913580"/>
            </a:xfrm>
            <a:prstGeom prst="rect">
              <a:avLst/>
            </a:prstGeom>
            <a:effectLst/>
          </p:spPr>
        </p:pic>
        <p:pic>
          <p:nvPicPr>
            <p:cNvPr id="413" name="Line" descr="Line"/>
            <p:cNvPicPr>
              <a:picLocks/>
            </p:cNvPicPr>
            <p:nvPr/>
          </p:nvPicPr>
          <p:blipFill>
            <a:blip r:embed="rId21">
              <a:extLst/>
            </a:blip>
            <a:stretch>
              <a:fillRect/>
            </a:stretch>
          </p:blipFill>
          <p:spPr>
            <a:xfrm>
              <a:off x="4181196" y="1564948"/>
              <a:ext cx="536299" cy="1387798"/>
            </a:xfrm>
            <a:prstGeom prst="rect">
              <a:avLst/>
            </a:prstGeom>
            <a:effectLst/>
          </p:spPr>
        </p:pic>
        <p:pic>
          <p:nvPicPr>
            <p:cNvPr id="415" name="Line" descr="Line"/>
            <p:cNvPicPr>
              <a:picLocks/>
            </p:cNvPicPr>
            <p:nvPr/>
          </p:nvPicPr>
          <p:blipFill>
            <a:blip r:embed="rId22">
              <a:extLst/>
            </a:blip>
            <a:stretch>
              <a:fillRect/>
            </a:stretch>
          </p:blipFill>
          <p:spPr>
            <a:xfrm>
              <a:off x="4572255" y="2178994"/>
              <a:ext cx="896916" cy="911812"/>
            </a:xfrm>
            <a:prstGeom prst="rect">
              <a:avLst/>
            </a:prstGeom>
            <a:effectLst/>
          </p:spPr>
        </p:pic>
        <p:pic>
          <p:nvPicPr>
            <p:cNvPr id="417" name="Line" descr="Line"/>
            <p:cNvPicPr>
              <a:picLocks/>
            </p:cNvPicPr>
            <p:nvPr/>
          </p:nvPicPr>
          <p:blipFill>
            <a:blip r:embed="rId23">
              <a:extLst/>
            </a:blip>
            <a:stretch>
              <a:fillRect/>
            </a:stretch>
          </p:blipFill>
          <p:spPr>
            <a:xfrm>
              <a:off x="4595262" y="2278258"/>
              <a:ext cx="705169" cy="383025"/>
            </a:xfrm>
            <a:prstGeom prst="rect">
              <a:avLst/>
            </a:prstGeom>
            <a:effectLst/>
          </p:spPr>
        </p:pic>
        <p:pic>
          <p:nvPicPr>
            <p:cNvPr id="419" name="Line" descr="Line"/>
            <p:cNvPicPr>
              <a:picLocks/>
            </p:cNvPicPr>
            <p:nvPr/>
          </p:nvPicPr>
          <p:blipFill>
            <a:blip r:embed="rId24">
              <a:extLst/>
            </a:blip>
            <a:stretch>
              <a:fillRect/>
            </a:stretch>
          </p:blipFill>
          <p:spPr>
            <a:xfrm>
              <a:off x="5270239" y="1265806"/>
              <a:ext cx="313320" cy="2262189"/>
            </a:xfrm>
            <a:prstGeom prst="rect">
              <a:avLst/>
            </a:prstGeom>
            <a:effectLst/>
          </p:spPr>
        </p:pic>
        <p:pic>
          <p:nvPicPr>
            <p:cNvPr id="421" name="Line" descr="Line"/>
            <p:cNvPicPr>
              <a:picLocks/>
            </p:cNvPicPr>
            <p:nvPr/>
          </p:nvPicPr>
          <p:blipFill>
            <a:blip r:embed="rId25">
              <a:extLst/>
            </a:blip>
            <a:stretch>
              <a:fillRect/>
            </a:stretch>
          </p:blipFill>
          <p:spPr>
            <a:xfrm>
              <a:off x="5686351" y="2071176"/>
              <a:ext cx="703228" cy="174825"/>
            </a:xfrm>
            <a:prstGeom prst="rect">
              <a:avLst/>
            </a:prstGeom>
            <a:effectLst/>
          </p:spPr>
        </p:pic>
        <p:pic>
          <p:nvPicPr>
            <p:cNvPr id="423" name="Line" descr="Line"/>
            <p:cNvPicPr>
              <a:picLocks/>
            </p:cNvPicPr>
            <p:nvPr/>
          </p:nvPicPr>
          <p:blipFill>
            <a:blip r:embed="rId26">
              <a:extLst/>
            </a:blip>
            <a:stretch>
              <a:fillRect/>
            </a:stretch>
          </p:blipFill>
          <p:spPr>
            <a:xfrm>
              <a:off x="5830147" y="2470021"/>
              <a:ext cx="528747" cy="106891"/>
            </a:xfrm>
            <a:prstGeom prst="rect">
              <a:avLst/>
            </a:prstGeom>
            <a:effectLst/>
          </p:spPr>
        </p:pic>
        <p:pic>
          <p:nvPicPr>
            <p:cNvPr id="425" name="Line" descr="Line"/>
            <p:cNvPicPr>
              <a:picLocks/>
            </p:cNvPicPr>
            <p:nvPr/>
          </p:nvPicPr>
          <p:blipFill>
            <a:blip r:embed="rId27">
              <a:extLst/>
            </a:blip>
            <a:stretch>
              <a:fillRect/>
            </a:stretch>
          </p:blipFill>
          <p:spPr>
            <a:xfrm>
              <a:off x="6397744" y="1580289"/>
              <a:ext cx="866224" cy="306307"/>
            </a:xfrm>
            <a:prstGeom prst="rect">
              <a:avLst/>
            </a:prstGeom>
            <a:effectLst/>
          </p:spPr>
        </p:pic>
        <p:pic>
          <p:nvPicPr>
            <p:cNvPr id="427" name="Line" descr="Line"/>
            <p:cNvPicPr>
              <a:picLocks/>
            </p:cNvPicPr>
            <p:nvPr/>
          </p:nvPicPr>
          <p:blipFill>
            <a:blip r:embed="rId28">
              <a:extLst/>
            </a:blip>
            <a:stretch>
              <a:fillRect/>
            </a:stretch>
          </p:blipFill>
          <p:spPr>
            <a:xfrm>
              <a:off x="7233784" y="1604899"/>
              <a:ext cx="712587" cy="2015137"/>
            </a:xfrm>
            <a:prstGeom prst="rect">
              <a:avLst/>
            </a:prstGeom>
            <a:effectLst/>
          </p:spPr>
        </p:pic>
        <p:pic>
          <p:nvPicPr>
            <p:cNvPr id="429" name="Line" descr="Line"/>
            <p:cNvPicPr>
              <a:picLocks/>
            </p:cNvPicPr>
            <p:nvPr/>
          </p:nvPicPr>
          <p:blipFill>
            <a:blip r:embed="rId29">
              <a:extLst/>
            </a:blip>
            <a:stretch>
              <a:fillRect/>
            </a:stretch>
          </p:blipFill>
          <p:spPr>
            <a:xfrm>
              <a:off x="7709321" y="1759834"/>
              <a:ext cx="857920" cy="1973214"/>
            </a:xfrm>
            <a:prstGeom prst="rect">
              <a:avLst/>
            </a:prstGeom>
            <a:effectLst/>
          </p:spPr>
        </p:pic>
        <p:pic>
          <p:nvPicPr>
            <p:cNvPr id="431" name="Line" descr="Line"/>
            <p:cNvPicPr>
              <a:picLocks/>
            </p:cNvPicPr>
            <p:nvPr/>
          </p:nvPicPr>
          <p:blipFill>
            <a:blip r:embed="rId30">
              <a:extLst/>
            </a:blip>
            <a:stretch>
              <a:fillRect/>
            </a:stretch>
          </p:blipFill>
          <p:spPr>
            <a:xfrm>
              <a:off x="8905167" y="759589"/>
              <a:ext cx="698177" cy="2407611"/>
            </a:xfrm>
            <a:prstGeom prst="rect">
              <a:avLst/>
            </a:prstGeom>
            <a:effectLst/>
          </p:spPr>
        </p:pic>
        <p:pic>
          <p:nvPicPr>
            <p:cNvPr id="433" name="Line" descr="Line"/>
            <p:cNvPicPr>
              <a:picLocks/>
            </p:cNvPicPr>
            <p:nvPr/>
          </p:nvPicPr>
          <p:blipFill>
            <a:blip r:embed="rId31">
              <a:extLst/>
            </a:blip>
            <a:stretch>
              <a:fillRect/>
            </a:stretch>
          </p:blipFill>
          <p:spPr>
            <a:xfrm>
              <a:off x="9405257" y="1242796"/>
              <a:ext cx="420521" cy="1728467"/>
            </a:xfrm>
            <a:prstGeom prst="rect">
              <a:avLst/>
            </a:prstGeom>
            <a:effectLst/>
          </p:spPr>
        </p:pic>
        <p:pic>
          <p:nvPicPr>
            <p:cNvPr id="435" name="Line" descr="Line"/>
            <p:cNvPicPr>
              <a:picLocks/>
            </p:cNvPicPr>
            <p:nvPr/>
          </p:nvPicPr>
          <p:blipFill>
            <a:blip r:embed="rId32">
              <a:extLst/>
            </a:blip>
            <a:stretch>
              <a:fillRect/>
            </a:stretch>
          </p:blipFill>
          <p:spPr>
            <a:xfrm>
              <a:off x="9795588" y="1994472"/>
              <a:ext cx="605449" cy="152914"/>
            </a:xfrm>
            <a:prstGeom prst="rect">
              <a:avLst/>
            </a:prstGeom>
            <a:effectLst/>
          </p:spPr>
        </p:pic>
        <p:pic>
          <p:nvPicPr>
            <p:cNvPr id="437" name="Line" descr="Line"/>
            <p:cNvPicPr>
              <a:picLocks/>
            </p:cNvPicPr>
            <p:nvPr/>
          </p:nvPicPr>
          <p:blipFill>
            <a:blip r:embed="rId33">
              <a:extLst/>
            </a:blip>
            <a:stretch>
              <a:fillRect/>
            </a:stretch>
          </p:blipFill>
          <p:spPr>
            <a:xfrm>
              <a:off x="10194431" y="1392594"/>
              <a:ext cx="871935" cy="1652191"/>
            </a:xfrm>
            <a:prstGeom prst="rect">
              <a:avLst/>
            </a:prstGeom>
            <a:effectLst/>
          </p:spPr>
        </p:pic>
        <p:pic>
          <p:nvPicPr>
            <p:cNvPr id="439" name="Line" descr="Line"/>
            <p:cNvPicPr>
              <a:picLocks/>
            </p:cNvPicPr>
            <p:nvPr/>
          </p:nvPicPr>
          <p:blipFill>
            <a:blip r:embed="rId34">
              <a:extLst/>
            </a:blip>
            <a:stretch>
              <a:fillRect/>
            </a:stretch>
          </p:blipFill>
          <p:spPr>
            <a:xfrm>
              <a:off x="10194440" y="2107890"/>
              <a:ext cx="666801" cy="194522"/>
            </a:xfrm>
            <a:prstGeom prst="rect">
              <a:avLst/>
            </a:prstGeom>
            <a:effectLst/>
          </p:spPr>
        </p:pic>
        <p:pic>
          <p:nvPicPr>
            <p:cNvPr id="441" name="Line" descr="Line"/>
            <p:cNvPicPr>
              <a:picLocks/>
            </p:cNvPicPr>
            <p:nvPr/>
          </p:nvPicPr>
          <p:blipFill>
            <a:blip r:embed="rId35">
              <a:extLst/>
            </a:blip>
            <a:stretch>
              <a:fillRect/>
            </a:stretch>
          </p:blipFill>
          <p:spPr>
            <a:xfrm>
              <a:off x="10531923" y="299383"/>
              <a:ext cx="716936" cy="3489397"/>
            </a:xfrm>
            <a:prstGeom prst="rect">
              <a:avLst/>
            </a:prstGeom>
            <a:effectLst/>
          </p:spPr>
        </p:pic>
        <p:pic>
          <p:nvPicPr>
            <p:cNvPr id="443" name="Line" descr="Line"/>
            <p:cNvPicPr>
              <a:picLocks/>
            </p:cNvPicPr>
            <p:nvPr/>
          </p:nvPicPr>
          <p:blipFill>
            <a:blip r:embed="rId36">
              <a:extLst/>
            </a:blip>
            <a:stretch>
              <a:fillRect/>
            </a:stretch>
          </p:blipFill>
          <p:spPr>
            <a:xfrm>
              <a:off x="-121847" y="4811133"/>
              <a:ext cx="1191032" cy="1935614"/>
            </a:xfrm>
            <a:prstGeom prst="rect">
              <a:avLst/>
            </a:prstGeom>
            <a:effectLst/>
          </p:spPr>
        </p:pic>
        <p:pic>
          <p:nvPicPr>
            <p:cNvPr id="445" name="Line" descr="Line"/>
            <p:cNvPicPr>
              <a:picLocks/>
            </p:cNvPicPr>
            <p:nvPr/>
          </p:nvPicPr>
          <p:blipFill>
            <a:blip r:embed="rId37">
              <a:extLst/>
            </a:blip>
            <a:stretch>
              <a:fillRect/>
            </a:stretch>
          </p:blipFill>
          <p:spPr>
            <a:xfrm>
              <a:off x="1185713" y="4080737"/>
              <a:ext cx="509766" cy="2108782"/>
            </a:xfrm>
            <a:prstGeom prst="rect">
              <a:avLst/>
            </a:prstGeom>
            <a:effectLst/>
          </p:spPr>
        </p:pic>
        <p:pic>
          <p:nvPicPr>
            <p:cNvPr id="447" name="Line" descr="Line"/>
            <p:cNvPicPr>
              <a:picLocks/>
            </p:cNvPicPr>
            <p:nvPr/>
          </p:nvPicPr>
          <p:blipFill>
            <a:blip r:embed="rId38">
              <a:extLst/>
            </a:blip>
            <a:stretch>
              <a:fillRect/>
            </a:stretch>
          </p:blipFill>
          <p:spPr>
            <a:xfrm>
              <a:off x="1488875" y="4795125"/>
              <a:ext cx="835553" cy="1133613"/>
            </a:xfrm>
            <a:prstGeom prst="rect">
              <a:avLst/>
            </a:prstGeom>
            <a:effectLst/>
          </p:spPr>
        </p:pic>
        <p:pic>
          <p:nvPicPr>
            <p:cNvPr id="449" name="Line" descr="Line"/>
            <p:cNvPicPr>
              <a:picLocks/>
            </p:cNvPicPr>
            <p:nvPr/>
          </p:nvPicPr>
          <p:blipFill>
            <a:blip r:embed="rId39">
              <a:extLst/>
            </a:blip>
            <a:stretch>
              <a:fillRect/>
            </a:stretch>
          </p:blipFill>
          <p:spPr>
            <a:xfrm>
              <a:off x="1642884" y="5047173"/>
              <a:ext cx="643200" cy="344664"/>
            </a:xfrm>
            <a:prstGeom prst="rect">
              <a:avLst/>
            </a:prstGeom>
            <a:effectLst/>
          </p:spPr>
        </p:pic>
        <p:pic>
          <p:nvPicPr>
            <p:cNvPr id="451" name="Line" descr="Line"/>
            <p:cNvPicPr>
              <a:picLocks/>
            </p:cNvPicPr>
            <p:nvPr/>
          </p:nvPicPr>
          <p:blipFill>
            <a:blip r:embed="rId40">
              <a:extLst/>
            </a:blip>
            <a:stretch>
              <a:fillRect/>
            </a:stretch>
          </p:blipFill>
          <p:spPr>
            <a:xfrm>
              <a:off x="2202201" y="3773935"/>
              <a:ext cx="519925" cy="2109155"/>
            </a:xfrm>
            <a:prstGeom prst="rect">
              <a:avLst/>
            </a:prstGeom>
            <a:effectLst/>
          </p:spPr>
        </p:pic>
        <p:pic>
          <p:nvPicPr>
            <p:cNvPr id="453" name="Line" descr="Line"/>
            <p:cNvPicPr>
              <a:picLocks/>
            </p:cNvPicPr>
            <p:nvPr/>
          </p:nvPicPr>
          <p:blipFill>
            <a:blip r:embed="rId41">
              <a:extLst/>
            </a:blip>
            <a:stretch>
              <a:fillRect/>
            </a:stretch>
          </p:blipFill>
          <p:spPr>
            <a:xfrm>
              <a:off x="3122420" y="4929565"/>
              <a:ext cx="1004482" cy="186144"/>
            </a:xfrm>
            <a:prstGeom prst="rect">
              <a:avLst/>
            </a:prstGeom>
            <a:effectLst/>
          </p:spPr>
        </p:pic>
        <p:pic>
          <p:nvPicPr>
            <p:cNvPr id="455" name="Line" descr="Line"/>
            <p:cNvPicPr>
              <a:picLocks/>
            </p:cNvPicPr>
            <p:nvPr/>
          </p:nvPicPr>
          <p:blipFill>
            <a:blip r:embed="rId42">
              <a:extLst/>
            </a:blip>
            <a:stretch>
              <a:fillRect/>
            </a:stretch>
          </p:blipFill>
          <p:spPr>
            <a:xfrm>
              <a:off x="3283675" y="5369317"/>
              <a:ext cx="774190" cy="175923"/>
            </a:xfrm>
            <a:prstGeom prst="rect">
              <a:avLst/>
            </a:prstGeom>
            <a:effectLst/>
          </p:spPr>
        </p:pic>
        <p:pic>
          <p:nvPicPr>
            <p:cNvPr id="457" name="Line" descr="Line"/>
            <p:cNvPicPr>
              <a:picLocks/>
            </p:cNvPicPr>
            <p:nvPr/>
          </p:nvPicPr>
          <p:blipFill>
            <a:blip r:embed="rId43">
              <a:extLst/>
            </a:blip>
            <a:stretch>
              <a:fillRect/>
            </a:stretch>
          </p:blipFill>
          <p:spPr>
            <a:xfrm>
              <a:off x="4227102" y="4606306"/>
              <a:ext cx="1450346" cy="2192914"/>
            </a:xfrm>
            <a:prstGeom prst="rect">
              <a:avLst/>
            </a:prstGeom>
            <a:effectLst/>
          </p:spPr>
        </p:pic>
        <p:pic>
          <p:nvPicPr>
            <p:cNvPr id="459" name="Line" descr="Line"/>
            <p:cNvPicPr>
              <a:picLocks/>
            </p:cNvPicPr>
            <p:nvPr/>
          </p:nvPicPr>
          <p:blipFill>
            <a:blip r:embed="rId44">
              <a:extLst/>
            </a:blip>
            <a:stretch>
              <a:fillRect/>
            </a:stretch>
          </p:blipFill>
          <p:spPr>
            <a:xfrm>
              <a:off x="5410152" y="5507368"/>
              <a:ext cx="342815" cy="587932"/>
            </a:xfrm>
            <a:prstGeom prst="rect">
              <a:avLst/>
            </a:prstGeom>
            <a:effectLst/>
          </p:spPr>
        </p:pic>
        <p:pic>
          <p:nvPicPr>
            <p:cNvPr id="461" name="Line" descr="Line"/>
            <p:cNvPicPr>
              <a:picLocks/>
            </p:cNvPicPr>
            <p:nvPr/>
          </p:nvPicPr>
          <p:blipFill>
            <a:blip r:embed="rId45">
              <a:extLst/>
            </a:blip>
            <a:stretch>
              <a:fillRect/>
            </a:stretch>
          </p:blipFill>
          <p:spPr>
            <a:xfrm>
              <a:off x="6052587" y="4763376"/>
              <a:ext cx="206604" cy="1019634"/>
            </a:xfrm>
            <a:prstGeom prst="rect">
              <a:avLst/>
            </a:prstGeom>
            <a:effectLst/>
          </p:spPr>
        </p:pic>
        <p:pic>
          <p:nvPicPr>
            <p:cNvPr id="463" name="Line" descr="Line"/>
            <p:cNvPicPr>
              <a:picLocks/>
            </p:cNvPicPr>
            <p:nvPr/>
          </p:nvPicPr>
          <p:blipFill>
            <a:blip r:embed="rId46">
              <a:extLst/>
            </a:blip>
            <a:stretch>
              <a:fillRect/>
            </a:stretch>
          </p:blipFill>
          <p:spPr>
            <a:xfrm>
              <a:off x="5577044" y="5215910"/>
              <a:ext cx="1004288" cy="139920"/>
            </a:xfrm>
            <a:prstGeom prst="rect">
              <a:avLst/>
            </a:prstGeom>
            <a:effectLst/>
          </p:spPr>
        </p:pic>
        <p:pic>
          <p:nvPicPr>
            <p:cNvPr id="465" name="Line" descr="Line"/>
            <p:cNvPicPr>
              <a:picLocks/>
            </p:cNvPicPr>
            <p:nvPr/>
          </p:nvPicPr>
          <p:blipFill>
            <a:blip r:embed="rId47">
              <a:extLst/>
            </a:blip>
            <a:stretch>
              <a:fillRect/>
            </a:stretch>
          </p:blipFill>
          <p:spPr>
            <a:xfrm>
              <a:off x="6597162" y="4776299"/>
              <a:ext cx="652354" cy="2210911"/>
            </a:xfrm>
            <a:prstGeom prst="rect">
              <a:avLst/>
            </a:prstGeom>
            <a:effectLst/>
          </p:spPr>
        </p:pic>
        <p:pic>
          <p:nvPicPr>
            <p:cNvPr id="467" name="Line" descr="Line"/>
            <p:cNvPicPr>
              <a:picLocks/>
            </p:cNvPicPr>
            <p:nvPr/>
          </p:nvPicPr>
          <p:blipFill>
            <a:blip r:embed="rId48">
              <a:extLst/>
            </a:blip>
            <a:stretch>
              <a:fillRect/>
            </a:stretch>
          </p:blipFill>
          <p:spPr>
            <a:xfrm>
              <a:off x="7325816" y="4656176"/>
              <a:ext cx="668630" cy="2026678"/>
            </a:xfrm>
            <a:prstGeom prst="rect">
              <a:avLst/>
            </a:prstGeom>
            <a:effectLst/>
          </p:spPr>
        </p:pic>
        <p:pic>
          <p:nvPicPr>
            <p:cNvPr id="469" name="Line" descr="Line"/>
            <p:cNvPicPr>
              <a:picLocks/>
            </p:cNvPicPr>
            <p:nvPr/>
          </p:nvPicPr>
          <p:blipFill>
            <a:blip r:embed="rId49">
              <a:extLst/>
            </a:blip>
            <a:stretch>
              <a:fillRect/>
            </a:stretch>
          </p:blipFill>
          <p:spPr>
            <a:xfrm>
              <a:off x="7994329" y="3812283"/>
              <a:ext cx="772980" cy="2254515"/>
            </a:xfrm>
            <a:prstGeom prst="rect">
              <a:avLst/>
            </a:prstGeom>
            <a:effectLst/>
          </p:spPr>
        </p:pic>
        <p:pic>
          <p:nvPicPr>
            <p:cNvPr id="471" name="Line" descr="Line"/>
            <p:cNvPicPr>
              <a:picLocks/>
            </p:cNvPicPr>
            <p:nvPr/>
          </p:nvPicPr>
          <p:blipFill>
            <a:blip r:embed="rId50">
              <a:extLst/>
            </a:blip>
            <a:stretch>
              <a:fillRect/>
            </a:stretch>
          </p:blipFill>
          <p:spPr>
            <a:xfrm>
              <a:off x="8563268" y="3927338"/>
              <a:ext cx="587541" cy="1945148"/>
            </a:xfrm>
            <a:prstGeom prst="rect">
              <a:avLst/>
            </a:prstGeom>
            <a:effectLst/>
          </p:spPr>
        </p:pic>
        <p:sp>
          <p:nvSpPr>
            <p:cNvPr id="474" name="Line"/>
            <p:cNvSpPr/>
            <p:nvPr/>
          </p:nvSpPr>
          <p:spPr>
            <a:xfrm>
              <a:off x="9189409" y="4970222"/>
              <a:ext cx="567588" cy="767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600" y="21600"/>
                  </a:moveTo>
                  <a:cubicBezTo>
                    <a:pt x="15957" y="21600"/>
                    <a:pt x="10314" y="21600"/>
                    <a:pt x="6714" y="18000"/>
                  </a:cubicBezTo>
                  <a:cubicBezTo>
                    <a:pt x="3114" y="14400"/>
                    <a:pt x="1557" y="7200"/>
                    <a:pt x="0" y="0"/>
                  </a:cubicBezTo>
                </a:path>
              </a:pathLst>
            </a:custGeom>
            <a:noFill/>
            <a:ln>
              <a:noFill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sz="1200" b="0">
                  <a:latin typeface="Helvetica"/>
                  <a:ea typeface="Helvetica"/>
                  <a:cs typeface="Helvetica"/>
                  <a:sym typeface="Helvetica"/>
                </a:defRPr>
              </a:pPr>
              <a:endParaRPr/>
            </a:p>
          </p:txBody>
        </p:sp>
        <p:pic>
          <p:nvPicPr>
            <p:cNvPr id="475" name="Line" descr="Line"/>
            <p:cNvPicPr>
              <a:picLocks/>
            </p:cNvPicPr>
            <p:nvPr/>
          </p:nvPicPr>
          <p:blipFill>
            <a:blip r:embed="rId51">
              <a:extLst/>
            </a:blip>
            <a:stretch>
              <a:fillRect/>
            </a:stretch>
          </p:blipFill>
          <p:spPr>
            <a:xfrm>
              <a:off x="9833943" y="4234142"/>
              <a:ext cx="735836" cy="1502841"/>
            </a:xfrm>
            <a:prstGeom prst="rect">
              <a:avLst/>
            </a:prstGeom>
            <a:effectLst/>
          </p:spPr>
        </p:pic>
        <p:pic>
          <p:nvPicPr>
            <p:cNvPr id="477" name="Line" descr="Line"/>
            <p:cNvPicPr>
              <a:picLocks/>
            </p:cNvPicPr>
            <p:nvPr/>
          </p:nvPicPr>
          <p:blipFill>
            <a:blip r:embed="rId52">
              <a:extLst/>
            </a:blip>
            <a:stretch>
              <a:fillRect/>
            </a:stretch>
          </p:blipFill>
          <p:spPr>
            <a:xfrm>
              <a:off x="9884652" y="4609974"/>
              <a:ext cx="524054" cy="152907"/>
            </a:xfrm>
            <a:prstGeom prst="rect">
              <a:avLst/>
            </a:prstGeom>
            <a:effectLst/>
          </p:spPr>
        </p:pic>
        <p:pic>
          <p:nvPicPr>
            <p:cNvPr id="479" name="Line" descr="Line"/>
            <p:cNvPicPr>
              <a:picLocks/>
            </p:cNvPicPr>
            <p:nvPr/>
          </p:nvPicPr>
          <p:blipFill>
            <a:blip r:embed="rId53">
              <a:extLst/>
            </a:blip>
            <a:stretch>
              <a:fillRect/>
            </a:stretch>
          </p:blipFill>
          <p:spPr>
            <a:xfrm>
              <a:off x="9856957" y="3528485"/>
              <a:ext cx="898717" cy="2745403"/>
            </a:xfrm>
            <a:prstGeom prst="rect">
              <a:avLst/>
            </a:prstGeom>
            <a:effectLst/>
          </p:spPr>
        </p:pic>
      </p:grpSp>
    </p:spTree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79" name="Drawing"/>
          <p:cNvGrpSpPr/>
          <p:nvPr/>
        </p:nvGrpSpPr>
        <p:grpSpPr>
          <a:xfrm>
            <a:off x="982429" y="396910"/>
            <a:ext cx="11841721" cy="8778670"/>
            <a:chOff x="-136769" y="-139996"/>
            <a:chExt cx="11841720" cy="8778669"/>
          </a:xfrm>
        </p:grpSpPr>
        <p:pic>
          <p:nvPicPr>
            <p:cNvPr id="483" name="Line" descr="Line"/>
            <p:cNvPicPr>
              <a:picLocks/>
            </p:cNvPicPr>
            <p:nvPr/>
          </p:nvPicPr>
          <p:blipFill>
            <a:blip r:embed="rId2">
              <a:extLst/>
            </a:blip>
            <a:stretch>
              <a:fillRect/>
            </a:stretch>
          </p:blipFill>
          <p:spPr>
            <a:xfrm>
              <a:off x="-106808" y="-139997"/>
              <a:ext cx="745170" cy="1699566"/>
            </a:xfrm>
            <a:prstGeom prst="rect">
              <a:avLst/>
            </a:prstGeom>
            <a:effectLst/>
          </p:spPr>
        </p:pic>
        <p:pic>
          <p:nvPicPr>
            <p:cNvPr id="485" name="Line" descr="Line"/>
            <p:cNvPicPr>
              <a:picLocks/>
            </p:cNvPicPr>
            <p:nvPr/>
          </p:nvPicPr>
          <p:blipFill>
            <a:blip r:embed="rId3">
              <a:extLst/>
            </a:blip>
            <a:stretch>
              <a:fillRect/>
            </a:stretch>
          </p:blipFill>
          <p:spPr>
            <a:xfrm>
              <a:off x="-136770" y="1833402"/>
              <a:ext cx="1502432" cy="1231681"/>
            </a:xfrm>
            <a:prstGeom prst="rect">
              <a:avLst/>
            </a:prstGeom>
            <a:effectLst/>
          </p:spPr>
        </p:pic>
        <p:pic>
          <p:nvPicPr>
            <p:cNvPr id="487" name="Line" descr="Line"/>
            <p:cNvPicPr>
              <a:picLocks/>
            </p:cNvPicPr>
            <p:nvPr/>
          </p:nvPicPr>
          <p:blipFill>
            <a:blip r:embed="rId4">
              <a:extLst/>
            </a:blip>
            <a:stretch>
              <a:fillRect/>
            </a:stretch>
          </p:blipFill>
          <p:spPr>
            <a:xfrm>
              <a:off x="530112" y="239922"/>
              <a:ext cx="785901" cy="1391955"/>
            </a:xfrm>
            <a:prstGeom prst="rect">
              <a:avLst/>
            </a:prstGeom>
            <a:effectLst/>
          </p:spPr>
        </p:pic>
        <p:pic>
          <p:nvPicPr>
            <p:cNvPr id="489" name="Line" descr="Line"/>
            <p:cNvPicPr>
              <a:picLocks/>
            </p:cNvPicPr>
            <p:nvPr/>
          </p:nvPicPr>
          <p:blipFill>
            <a:blip r:embed="rId5">
              <a:extLst/>
            </a:blip>
            <a:stretch>
              <a:fillRect/>
            </a:stretch>
          </p:blipFill>
          <p:spPr>
            <a:xfrm>
              <a:off x="714202" y="2370110"/>
              <a:ext cx="1088665" cy="843412"/>
            </a:xfrm>
            <a:prstGeom prst="rect">
              <a:avLst/>
            </a:prstGeom>
            <a:effectLst/>
          </p:spPr>
        </p:pic>
        <p:pic>
          <p:nvPicPr>
            <p:cNvPr id="491" name="Line" descr="Line"/>
            <p:cNvPicPr>
              <a:picLocks/>
            </p:cNvPicPr>
            <p:nvPr/>
          </p:nvPicPr>
          <p:blipFill>
            <a:blip r:embed="rId6">
              <a:extLst/>
            </a:blip>
            <a:stretch>
              <a:fillRect/>
            </a:stretch>
          </p:blipFill>
          <p:spPr>
            <a:xfrm>
              <a:off x="1044011" y="2255251"/>
              <a:ext cx="551761" cy="1380131"/>
            </a:xfrm>
            <a:prstGeom prst="rect">
              <a:avLst/>
            </a:prstGeom>
            <a:effectLst/>
          </p:spPr>
        </p:pic>
        <p:pic>
          <p:nvPicPr>
            <p:cNvPr id="493" name="Line" descr="Line"/>
            <p:cNvPicPr>
              <a:picLocks/>
            </p:cNvPicPr>
            <p:nvPr/>
          </p:nvPicPr>
          <p:blipFill>
            <a:blip r:embed="rId7">
              <a:extLst/>
            </a:blip>
            <a:stretch>
              <a:fillRect/>
            </a:stretch>
          </p:blipFill>
          <p:spPr>
            <a:xfrm>
              <a:off x="1674128" y="1664655"/>
              <a:ext cx="1026137" cy="166840"/>
            </a:xfrm>
            <a:prstGeom prst="rect">
              <a:avLst/>
            </a:prstGeom>
            <a:effectLst/>
          </p:spPr>
        </p:pic>
        <p:pic>
          <p:nvPicPr>
            <p:cNvPr id="495" name="Line" descr="Line"/>
            <p:cNvPicPr>
              <a:picLocks/>
            </p:cNvPicPr>
            <p:nvPr/>
          </p:nvPicPr>
          <p:blipFill>
            <a:blip r:embed="rId8">
              <a:extLst/>
            </a:blip>
            <a:stretch>
              <a:fillRect/>
            </a:stretch>
          </p:blipFill>
          <p:spPr>
            <a:xfrm>
              <a:off x="1381492" y="1917770"/>
              <a:ext cx="1288090" cy="436709"/>
            </a:xfrm>
            <a:prstGeom prst="rect">
              <a:avLst/>
            </a:prstGeom>
            <a:effectLst/>
          </p:spPr>
        </p:pic>
        <p:pic>
          <p:nvPicPr>
            <p:cNvPr id="497" name="Line" descr="Line"/>
            <p:cNvPicPr>
              <a:picLocks/>
            </p:cNvPicPr>
            <p:nvPr/>
          </p:nvPicPr>
          <p:blipFill>
            <a:blip r:embed="rId9">
              <a:extLst/>
            </a:blip>
            <a:stretch>
              <a:fillRect/>
            </a:stretch>
          </p:blipFill>
          <p:spPr>
            <a:xfrm>
              <a:off x="3076593" y="1297178"/>
              <a:ext cx="788699" cy="2169455"/>
            </a:xfrm>
            <a:prstGeom prst="rect">
              <a:avLst/>
            </a:prstGeom>
            <a:effectLst/>
          </p:spPr>
        </p:pic>
        <p:pic>
          <p:nvPicPr>
            <p:cNvPr id="499" name="Line" descr="Line"/>
            <p:cNvPicPr>
              <a:picLocks/>
            </p:cNvPicPr>
            <p:nvPr/>
          </p:nvPicPr>
          <p:blipFill>
            <a:blip r:embed="rId10">
              <a:extLst/>
            </a:blip>
            <a:stretch>
              <a:fillRect/>
            </a:stretch>
          </p:blipFill>
          <p:spPr>
            <a:xfrm>
              <a:off x="3912624" y="1274228"/>
              <a:ext cx="580205" cy="1985322"/>
            </a:xfrm>
            <a:prstGeom prst="rect">
              <a:avLst/>
            </a:prstGeom>
            <a:effectLst/>
          </p:spPr>
        </p:pic>
        <p:pic>
          <p:nvPicPr>
            <p:cNvPr id="501" name="Line" descr="Line"/>
            <p:cNvPicPr>
              <a:picLocks/>
            </p:cNvPicPr>
            <p:nvPr/>
          </p:nvPicPr>
          <p:blipFill>
            <a:blip r:embed="rId11">
              <a:extLst/>
            </a:blip>
            <a:stretch>
              <a:fillRect/>
            </a:stretch>
          </p:blipFill>
          <p:spPr>
            <a:xfrm>
              <a:off x="5117517" y="-68782"/>
              <a:ext cx="724044" cy="1731645"/>
            </a:xfrm>
            <a:prstGeom prst="rect">
              <a:avLst/>
            </a:prstGeom>
            <a:effectLst/>
          </p:spPr>
        </p:pic>
        <p:pic>
          <p:nvPicPr>
            <p:cNvPr id="503" name="Line" descr="Line"/>
            <p:cNvPicPr>
              <a:picLocks/>
            </p:cNvPicPr>
            <p:nvPr/>
          </p:nvPicPr>
          <p:blipFill>
            <a:blip r:embed="rId12">
              <a:extLst/>
            </a:blip>
            <a:stretch>
              <a:fillRect/>
            </a:stretch>
          </p:blipFill>
          <p:spPr>
            <a:xfrm>
              <a:off x="5113559" y="2063506"/>
              <a:ext cx="1191645" cy="1318977"/>
            </a:xfrm>
            <a:prstGeom prst="rect">
              <a:avLst/>
            </a:prstGeom>
            <a:effectLst/>
          </p:spPr>
        </p:pic>
        <p:pic>
          <p:nvPicPr>
            <p:cNvPr id="505" name="Line" descr="Line"/>
            <p:cNvPicPr>
              <a:picLocks/>
            </p:cNvPicPr>
            <p:nvPr/>
          </p:nvPicPr>
          <p:blipFill>
            <a:blip r:embed="rId13">
              <a:extLst/>
            </a:blip>
            <a:stretch>
              <a:fillRect/>
            </a:stretch>
          </p:blipFill>
          <p:spPr>
            <a:xfrm>
              <a:off x="5784133" y="2526967"/>
              <a:ext cx="950606" cy="734032"/>
            </a:xfrm>
            <a:prstGeom prst="rect">
              <a:avLst/>
            </a:prstGeom>
            <a:effectLst/>
          </p:spPr>
        </p:pic>
        <p:pic>
          <p:nvPicPr>
            <p:cNvPr id="507" name="Line" descr="Line"/>
            <p:cNvPicPr>
              <a:picLocks/>
            </p:cNvPicPr>
            <p:nvPr/>
          </p:nvPicPr>
          <p:blipFill>
            <a:blip r:embed="rId14">
              <a:extLst/>
            </a:blip>
            <a:stretch>
              <a:fillRect/>
            </a:stretch>
          </p:blipFill>
          <p:spPr>
            <a:xfrm>
              <a:off x="5954015" y="2331952"/>
              <a:ext cx="450907" cy="1419749"/>
            </a:xfrm>
            <a:prstGeom prst="rect">
              <a:avLst/>
            </a:prstGeom>
            <a:effectLst/>
          </p:spPr>
        </p:pic>
        <p:pic>
          <p:nvPicPr>
            <p:cNvPr id="509" name="Line" descr="Line"/>
            <p:cNvPicPr>
              <a:picLocks/>
            </p:cNvPicPr>
            <p:nvPr/>
          </p:nvPicPr>
          <p:blipFill>
            <a:blip r:embed="rId15">
              <a:extLst/>
            </a:blip>
            <a:stretch>
              <a:fillRect/>
            </a:stretch>
          </p:blipFill>
          <p:spPr>
            <a:xfrm>
              <a:off x="6589497" y="261028"/>
              <a:ext cx="827871" cy="2407916"/>
            </a:xfrm>
            <a:prstGeom prst="rect">
              <a:avLst/>
            </a:prstGeom>
            <a:effectLst/>
          </p:spPr>
        </p:pic>
        <p:pic>
          <p:nvPicPr>
            <p:cNvPr id="511" name="Line" descr="Line"/>
            <p:cNvPicPr>
              <a:picLocks/>
            </p:cNvPicPr>
            <p:nvPr/>
          </p:nvPicPr>
          <p:blipFill>
            <a:blip r:embed="rId16">
              <a:extLst/>
            </a:blip>
            <a:stretch>
              <a:fillRect/>
            </a:stretch>
          </p:blipFill>
          <p:spPr>
            <a:xfrm>
              <a:off x="884" y="4011709"/>
              <a:ext cx="718806" cy="1365886"/>
            </a:xfrm>
            <a:prstGeom prst="rect">
              <a:avLst/>
            </a:prstGeom>
            <a:effectLst/>
          </p:spPr>
        </p:pic>
        <p:pic>
          <p:nvPicPr>
            <p:cNvPr id="513" name="Line" descr="Line"/>
            <p:cNvPicPr>
              <a:picLocks/>
            </p:cNvPicPr>
            <p:nvPr/>
          </p:nvPicPr>
          <p:blipFill>
            <a:blip r:embed="rId17">
              <a:extLst/>
            </a:blip>
            <a:stretch>
              <a:fillRect/>
            </a:stretch>
          </p:blipFill>
          <p:spPr>
            <a:xfrm>
              <a:off x="-135742" y="5563624"/>
              <a:ext cx="1808208" cy="1205703"/>
            </a:xfrm>
            <a:prstGeom prst="rect">
              <a:avLst/>
            </a:prstGeom>
            <a:effectLst/>
          </p:spPr>
        </p:pic>
        <p:pic>
          <p:nvPicPr>
            <p:cNvPr id="515" name="Line" descr="Line"/>
            <p:cNvPicPr>
              <a:picLocks/>
            </p:cNvPicPr>
            <p:nvPr/>
          </p:nvPicPr>
          <p:blipFill>
            <a:blip r:embed="rId18">
              <a:extLst/>
            </a:blip>
            <a:stretch>
              <a:fillRect/>
            </a:stretch>
          </p:blipFill>
          <p:spPr>
            <a:xfrm>
              <a:off x="959638" y="4244095"/>
              <a:ext cx="649877" cy="1481814"/>
            </a:xfrm>
            <a:prstGeom prst="rect">
              <a:avLst/>
            </a:prstGeom>
            <a:effectLst/>
          </p:spPr>
        </p:pic>
        <p:pic>
          <p:nvPicPr>
            <p:cNvPr id="517" name="Line" descr="Line"/>
            <p:cNvPicPr>
              <a:picLocks/>
            </p:cNvPicPr>
            <p:nvPr/>
          </p:nvPicPr>
          <p:blipFill>
            <a:blip r:embed="rId19">
              <a:extLst/>
            </a:blip>
            <a:stretch>
              <a:fillRect/>
            </a:stretch>
          </p:blipFill>
          <p:spPr>
            <a:xfrm>
              <a:off x="821575" y="5989446"/>
              <a:ext cx="1027312" cy="2114317"/>
            </a:xfrm>
            <a:prstGeom prst="rect">
              <a:avLst/>
            </a:prstGeom>
            <a:effectLst/>
          </p:spPr>
        </p:pic>
        <p:pic>
          <p:nvPicPr>
            <p:cNvPr id="519" name="Line" descr="Line"/>
            <p:cNvPicPr>
              <a:picLocks/>
            </p:cNvPicPr>
            <p:nvPr/>
          </p:nvPicPr>
          <p:blipFill>
            <a:blip r:embed="rId20">
              <a:extLst/>
            </a:blip>
            <a:stretch>
              <a:fillRect/>
            </a:stretch>
          </p:blipFill>
          <p:spPr>
            <a:xfrm>
              <a:off x="2087143" y="5484361"/>
              <a:ext cx="1065651" cy="114559"/>
            </a:xfrm>
            <a:prstGeom prst="rect">
              <a:avLst/>
            </a:prstGeom>
            <a:effectLst/>
          </p:spPr>
        </p:pic>
        <p:sp>
          <p:nvSpPr>
            <p:cNvPr id="522" name="Line"/>
            <p:cNvSpPr/>
            <p:nvPr/>
          </p:nvSpPr>
          <p:spPr>
            <a:xfrm>
              <a:off x="2217292" y="5484118"/>
              <a:ext cx="605939" cy="1022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600" y="0"/>
                  </a:moveTo>
                  <a:cubicBezTo>
                    <a:pt x="16405" y="10800"/>
                    <a:pt x="11210" y="21600"/>
                    <a:pt x="7610" y="21600"/>
                  </a:cubicBezTo>
                  <a:cubicBezTo>
                    <a:pt x="4010" y="21600"/>
                    <a:pt x="2005" y="10800"/>
                    <a:pt x="0" y="0"/>
                  </a:cubicBezTo>
                </a:path>
              </a:pathLst>
            </a:custGeom>
            <a:noFill/>
            <a:ln>
              <a:noFill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sz="1200" b="0">
                  <a:latin typeface="Helvetica"/>
                  <a:ea typeface="Helvetica"/>
                  <a:cs typeface="Helvetica"/>
                  <a:sym typeface="Helvetica"/>
                </a:defRPr>
              </a:pPr>
              <a:endParaRPr/>
            </a:p>
          </p:txBody>
        </p:sp>
        <p:pic>
          <p:nvPicPr>
            <p:cNvPr id="523" name="Line" descr="Line"/>
            <p:cNvPicPr>
              <a:picLocks/>
            </p:cNvPicPr>
            <p:nvPr/>
          </p:nvPicPr>
          <p:blipFill>
            <a:blip r:embed="rId21">
              <a:extLst/>
            </a:blip>
            <a:stretch>
              <a:fillRect/>
            </a:stretch>
          </p:blipFill>
          <p:spPr>
            <a:xfrm>
              <a:off x="2145225" y="5791169"/>
              <a:ext cx="930868" cy="145235"/>
            </a:xfrm>
            <a:prstGeom prst="rect">
              <a:avLst/>
            </a:prstGeom>
            <a:effectLst/>
          </p:spPr>
        </p:pic>
        <p:pic>
          <p:nvPicPr>
            <p:cNvPr id="525" name="Line" descr="Line"/>
            <p:cNvPicPr>
              <a:picLocks/>
            </p:cNvPicPr>
            <p:nvPr/>
          </p:nvPicPr>
          <p:blipFill>
            <a:blip r:embed="rId22">
              <a:extLst/>
            </a:blip>
            <a:stretch>
              <a:fillRect/>
            </a:stretch>
          </p:blipFill>
          <p:spPr>
            <a:xfrm>
              <a:off x="3314357" y="5192591"/>
              <a:ext cx="956996" cy="1786954"/>
            </a:xfrm>
            <a:prstGeom prst="rect">
              <a:avLst/>
            </a:prstGeom>
            <a:effectLst/>
          </p:spPr>
        </p:pic>
        <p:pic>
          <p:nvPicPr>
            <p:cNvPr id="527" name="Line" descr="Line"/>
            <p:cNvPicPr>
              <a:picLocks/>
            </p:cNvPicPr>
            <p:nvPr/>
          </p:nvPicPr>
          <p:blipFill>
            <a:blip r:embed="rId23">
              <a:extLst/>
            </a:blip>
            <a:stretch>
              <a:fillRect/>
            </a:stretch>
          </p:blipFill>
          <p:spPr>
            <a:xfrm>
              <a:off x="4436723" y="5235175"/>
              <a:ext cx="662654" cy="1952471"/>
            </a:xfrm>
            <a:prstGeom prst="rect">
              <a:avLst/>
            </a:prstGeom>
            <a:effectLst/>
          </p:spPr>
        </p:pic>
        <p:pic>
          <p:nvPicPr>
            <p:cNvPr id="529" name="Line" descr="Line"/>
            <p:cNvPicPr>
              <a:picLocks/>
            </p:cNvPicPr>
            <p:nvPr/>
          </p:nvPicPr>
          <p:blipFill>
            <a:blip r:embed="rId24">
              <a:extLst/>
            </a:blip>
            <a:stretch>
              <a:fillRect/>
            </a:stretch>
          </p:blipFill>
          <p:spPr>
            <a:xfrm>
              <a:off x="5482268" y="3870129"/>
              <a:ext cx="829052" cy="1455633"/>
            </a:xfrm>
            <a:prstGeom prst="rect">
              <a:avLst/>
            </a:prstGeom>
            <a:effectLst/>
          </p:spPr>
        </p:pic>
        <p:pic>
          <p:nvPicPr>
            <p:cNvPr id="531" name="Line" descr="Line"/>
            <p:cNvPicPr>
              <a:picLocks/>
            </p:cNvPicPr>
            <p:nvPr/>
          </p:nvPicPr>
          <p:blipFill>
            <a:blip r:embed="rId25">
              <a:extLst/>
            </a:blip>
            <a:stretch>
              <a:fillRect/>
            </a:stretch>
          </p:blipFill>
          <p:spPr>
            <a:xfrm>
              <a:off x="5294391" y="5476688"/>
              <a:ext cx="1570739" cy="1639406"/>
            </a:xfrm>
            <a:prstGeom prst="rect">
              <a:avLst/>
            </a:prstGeom>
            <a:effectLst/>
          </p:spPr>
        </p:pic>
        <p:pic>
          <p:nvPicPr>
            <p:cNvPr id="533" name="Line" descr="Line"/>
            <p:cNvPicPr>
              <a:picLocks/>
            </p:cNvPicPr>
            <p:nvPr/>
          </p:nvPicPr>
          <p:blipFill>
            <a:blip r:embed="rId26">
              <a:extLst/>
            </a:blip>
            <a:stretch>
              <a:fillRect/>
            </a:stretch>
          </p:blipFill>
          <p:spPr>
            <a:xfrm>
              <a:off x="6361311" y="5987060"/>
              <a:ext cx="1002367" cy="2651613"/>
            </a:xfrm>
            <a:prstGeom prst="rect">
              <a:avLst/>
            </a:prstGeom>
            <a:effectLst/>
          </p:spPr>
        </p:pic>
        <p:pic>
          <p:nvPicPr>
            <p:cNvPr id="535" name="Line" descr="Line"/>
            <p:cNvPicPr>
              <a:picLocks/>
            </p:cNvPicPr>
            <p:nvPr/>
          </p:nvPicPr>
          <p:blipFill>
            <a:blip r:embed="rId27">
              <a:extLst/>
            </a:blip>
            <a:stretch>
              <a:fillRect/>
            </a:stretch>
          </p:blipFill>
          <p:spPr>
            <a:xfrm>
              <a:off x="7502749" y="4126751"/>
              <a:ext cx="643285" cy="2607351"/>
            </a:xfrm>
            <a:prstGeom prst="rect">
              <a:avLst/>
            </a:prstGeom>
            <a:effectLst/>
          </p:spPr>
        </p:pic>
        <p:pic>
          <p:nvPicPr>
            <p:cNvPr id="537" name="Line" descr="Line"/>
            <p:cNvPicPr>
              <a:picLocks/>
            </p:cNvPicPr>
            <p:nvPr/>
          </p:nvPicPr>
          <p:blipFill>
            <a:blip r:embed="rId28">
              <a:extLst/>
            </a:blip>
            <a:stretch>
              <a:fillRect/>
            </a:stretch>
          </p:blipFill>
          <p:spPr>
            <a:xfrm>
              <a:off x="8829165" y="936001"/>
              <a:ext cx="692365" cy="1422299"/>
            </a:xfrm>
            <a:prstGeom prst="rect">
              <a:avLst/>
            </a:prstGeom>
            <a:effectLst/>
          </p:spPr>
        </p:pic>
        <p:pic>
          <p:nvPicPr>
            <p:cNvPr id="539" name="Line" descr="Line"/>
            <p:cNvPicPr>
              <a:picLocks/>
            </p:cNvPicPr>
            <p:nvPr/>
          </p:nvPicPr>
          <p:blipFill>
            <a:blip r:embed="rId29">
              <a:extLst/>
            </a:blip>
            <a:stretch>
              <a:fillRect/>
            </a:stretch>
          </p:blipFill>
          <p:spPr>
            <a:xfrm>
              <a:off x="9566269" y="1733681"/>
              <a:ext cx="351559" cy="617355"/>
            </a:xfrm>
            <a:prstGeom prst="rect">
              <a:avLst/>
            </a:prstGeom>
            <a:effectLst/>
          </p:spPr>
        </p:pic>
        <p:pic>
          <p:nvPicPr>
            <p:cNvPr id="541" name="Line" descr="Line"/>
            <p:cNvPicPr>
              <a:picLocks/>
            </p:cNvPicPr>
            <p:nvPr/>
          </p:nvPicPr>
          <p:blipFill>
            <a:blip r:embed="rId30">
              <a:extLst/>
            </a:blip>
            <a:stretch>
              <a:fillRect/>
            </a:stretch>
          </p:blipFill>
          <p:spPr>
            <a:xfrm>
              <a:off x="10129743" y="782600"/>
              <a:ext cx="263623" cy="1717603"/>
            </a:xfrm>
            <a:prstGeom prst="rect">
              <a:avLst/>
            </a:prstGeom>
            <a:effectLst/>
          </p:spPr>
        </p:pic>
        <p:pic>
          <p:nvPicPr>
            <p:cNvPr id="543" name="Line" descr="Line"/>
            <p:cNvPicPr>
              <a:picLocks/>
            </p:cNvPicPr>
            <p:nvPr/>
          </p:nvPicPr>
          <p:blipFill>
            <a:blip r:embed="rId31">
              <a:extLst/>
            </a:blip>
            <a:stretch>
              <a:fillRect/>
            </a:stretch>
          </p:blipFill>
          <p:spPr>
            <a:xfrm>
              <a:off x="9764916" y="1480578"/>
              <a:ext cx="896905" cy="313029"/>
            </a:xfrm>
            <a:prstGeom prst="rect">
              <a:avLst/>
            </a:prstGeom>
            <a:effectLst/>
          </p:spPr>
        </p:pic>
        <p:pic>
          <p:nvPicPr>
            <p:cNvPr id="545" name="Line" descr="Line"/>
            <p:cNvPicPr>
              <a:picLocks/>
            </p:cNvPicPr>
            <p:nvPr/>
          </p:nvPicPr>
          <p:blipFill>
            <a:blip r:embed="rId32">
              <a:extLst/>
            </a:blip>
            <a:stretch>
              <a:fillRect/>
            </a:stretch>
          </p:blipFill>
          <p:spPr>
            <a:xfrm>
              <a:off x="10736872" y="1664404"/>
              <a:ext cx="845365" cy="574651"/>
            </a:xfrm>
            <a:prstGeom prst="rect">
              <a:avLst/>
            </a:prstGeom>
            <a:effectLst/>
          </p:spPr>
        </p:pic>
        <p:pic>
          <p:nvPicPr>
            <p:cNvPr id="547" name="Line" descr="Line"/>
            <p:cNvPicPr>
              <a:picLocks/>
            </p:cNvPicPr>
            <p:nvPr/>
          </p:nvPicPr>
          <p:blipFill>
            <a:blip r:embed="rId33">
              <a:extLst/>
            </a:blip>
            <a:stretch>
              <a:fillRect/>
            </a:stretch>
          </p:blipFill>
          <p:spPr>
            <a:xfrm>
              <a:off x="9016668" y="2802461"/>
              <a:ext cx="770767" cy="1622022"/>
            </a:xfrm>
            <a:prstGeom prst="rect">
              <a:avLst/>
            </a:prstGeom>
            <a:effectLst/>
          </p:spPr>
        </p:pic>
        <p:pic>
          <p:nvPicPr>
            <p:cNvPr id="549" name="Line" descr="Line"/>
            <p:cNvPicPr>
              <a:picLocks/>
            </p:cNvPicPr>
            <p:nvPr/>
          </p:nvPicPr>
          <p:blipFill>
            <a:blip r:embed="rId34">
              <a:extLst/>
            </a:blip>
            <a:stretch>
              <a:fillRect/>
            </a:stretch>
          </p:blipFill>
          <p:spPr>
            <a:xfrm>
              <a:off x="8576047" y="3459458"/>
              <a:ext cx="835545" cy="336989"/>
            </a:xfrm>
            <a:prstGeom prst="rect">
              <a:avLst/>
            </a:prstGeom>
            <a:effectLst/>
          </p:spPr>
        </p:pic>
        <p:pic>
          <p:nvPicPr>
            <p:cNvPr id="551" name="Line" descr="Line"/>
            <p:cNvPicPr>
              <a:picLocks/>
            </p:cNvPicPr>
            <p:nvPr/>
          </p:nvPicPr>
          <p:blipFill>
            <a:blip r:embed="rId35">
              <a:extLst/>
            </a:blip>
            <a:stretch>
              <a:fillRect/>
            </a:stretch>
          </p:blipFill>
          <p:spPr>
            <a:xfrm>
              <a:off x="9204989" y="3629418"/>
              <a:ext cx="1111685" cy="620306"/>
            </a:xfrm>
            <a:prstGeom prst="rect">
              <a:avLst/>
            </a:prstGeom>
            <a:effectLst/>
          </p:spPr>
        </p:pic>
        <p:pic>
          <p:nvPicPr>
            <p:cNvPr id="553" name="Line" descr="Line"/>
            <p:cNvPicPr>
              <a:picLocks/>
            </p:cNvPicPr>
            <p:nvPr/>
          </p:nvPicPr>
          <p:blipFill>
            <a:blip r:embed="rId36">
              <a:extLst/>
            </a:blip>
            <a:stretch>
              <a:fillRect/>
            </a:stretch>
          </p:blipFill>
          <p:spPr>
            <a:xfrm>
              <a:off x="10298661" y="3752238"/>
              <a:ext cx="478211" cy="458642"/>
            </a:xfrm>
            <a:prstGeom prst="rect">
              <a:avLst/>
            </a:prstGeom>
            <a:effectLst/>
          </p:spPr>
        </p:pic>
        <p:pic>
          <p:nvPicPr>
            <p:cNvPr id="555" name="Line" descr="Line"/>
            <p:cNvPicPr>
              <a:picLocks/>
            </p:cNvPicPr>
            <p:nvPr/>
          </p:nvPicPr>
          <p:blipFill>
            <a:blip r:embed="rId37">
              <a:extLst/>
            </a:blip>
            <a:stretch>
              <a:fillRect/>
            </a:stretch>
          </p:blipFill>
          <p:spPr>
            <a:xfrm>
              <a:off x="10647036" y="2693405"/>
              <a:ext cx="152843" cy="1448197"/>
            </a:xfrm>
            <a:prstGeom prst="rect">
              <a:avLst/>
            </a:prstGeom>
            <a:effectLst/>
          </p:spPr>
        </p:pic>
        <p:pic>
          <p:nvPicPr>
            <p:cNvPr id="557" name="Line" descr="Line"/>
            <p:cNvPicPr>
              <a:picLocks/>
            </p:cNvPicPr>
            <p:nvPr/>
          </p:nvPicPr>
          <p:blipFill>
            <a:blip r:embed="rId38">
              <a:extLst/>
            </a:blip>
            <a:stretch>
              <a:fillRect/>
            </a:stretch>
          </p:blipFill>
          <p:spPr>
            <a:xfrm>
              <a:off x="10370848" y="3398100"/>
              <a:ext cx="774188" cy="152909"/>
            </a:xfrm>
            <a:prstGeom prst="rect">
              <a:avLst/>
            </a:prstGeom>
            <a:effectLst/>
          </p:spPr>
        </p:pic>
        <p:pic>
          <p:nvPicPr>
            <p:cNvPr id="559" name="Line" descr="Line"/>
            <p:cNvPicPr>
              <a:picLocks/>
            </p:cNvPicPr>
            <p:nvPr/>
          </p:nvPicPr>
          <p:blipFill>
            <a:blip r:embed="rId39">
              <a:extLst/>
            </a:blip>
            <a:stretch>
              <a:fillRect/>
            </a:stretch>
          </p:blipFill>
          <p:spPr>
            <a:xfrm>
              <a:off x="11001759" y="3528494"/>
              <a:ext cx="158616" cy="648233"/>
            </a:xfrm>
            <a:prstGeom prst="rect">
              <a:avLst/>
            </a:prstGeom>
            <a:effectLst/>
          </p:spPr>
        </p:pic>
        <p:sp>
          <p:nvSpPr>
            <p:cNvPr id="562" name="Line"/>
            <p:cNvSpPr/>
            <p:nvPr/>
          </p:nvSpPr>
          <p:spPr>
            <a:xfrm>
              <a:off x="10953781" y="3206099"/>
              <a:ext cx="76201" cy="1"/>
            </a:xfrm>
            <a:prstGeom prst="ellipse">
              <a:avLst/>
            </a:prstGeom>
            <a:noFill/>
            <a:ln>
              <a:noFill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sz="1200" b="0">
                  <a:latin typeface="Helvetica"/>
                  <a:ea typeface="Helvetica"/>
                  <a:cs typeface="Helvetica"/>
                  <a:sym typeface="Helvetica"/>
                </a:defRPr>
              </a:pPr>
              <a:endParaRPr/>
            </a:p>
          </p:txBody>
        </p:sp>
        <p:pic>
          <p:nvPicPr>
            <p:cNvPr id="563" name="Line" descr="Line"/>
            <p:cNvPicPr>
              <a:picLocks/>
            </p:cNvPicPr>
            <p:nvPr/>
          </p:nvPicPr>
          <p:blipFill>
            <a:blip r:embed="rId40">
              <a:extLst/>
            </a:blip>
            <a:stretch>
              <a:fillRect/>
            </a:stretch>
          </p:blipFill>
          <p:spPr>
            <a:xfrm>
              <a:off x="11218859" y="3449236"/>
              <a:ext cx="486092" cy="776737"/>
            </a:xfrm>
            <a:prstGeom prst="rect">
              <a:avLst/>
            </a:prstGeom>
            <a:effectLst/>
          </p:spPr>
        </p:pic>
        <p:pic>
          <p:nvPicPr>
            <p:cNvPr id="565" name="Line" descr="Line"/>
            <p:cNvPicPr>
              <a:picLocks/>
            </p:cNvPicPr>
            <p:nvPr/>
          </p:nvPicPr>
          <p:blipFill>
            <a:blip r:embed="rId41">
              <a:extLst/>
            </a:blip>
            <a:stretch>
              <a:fillRect/>
            </a:stretch>
          </p:blipFill>
          <p:spPr>
            <a:xfrm>
              <a:off x="9270771" y="4893763"/>
              <a:ext cx="562685" cy="582450"/>
            </a:xfrm>
            <a:prstGeom prst="rect">
              <a:avLst/>
            </a:prstGeom>
            <a:effectLst/>
          </p:spPr>
        </p:pic>
        <p:pic>
          <p:nvPicPr>
            <p:cNvPr id="567" name="Line" descr="Line"/>
            <p:cNvPicPr>
              <a:picLocks/>
            </p:cNvPicPr>
            <p:nvPr/>
          </p:nvPicPr>
          <p:blipFill>
            <a:blip r:embed="rId42">
              <a:extLst/>
            </a:blip>
            <a:stretch>
              <a:fillRect/>
            </a:stretch>
          </p:blipFill>
          <p:spPr>
            <a:xfrm>
              <a:off x="9796294" y="4415695"/>
              <a:ext cx="742802" cy="1098863"/>
            </a:xfrm>
            <a:prstGeom prst="rect">
              <a:avLst/>
            </a:prstGeom>
            <a:effectLst/>
          </p:spPr>
        </p:pic>
        <p:pic>
          <p:nvPicPr>
            <p:cNvPr id="569" name="Line" descr="Line"/>
            <p:cNvPicPr>
              <a:picLocks/>
            </p:cNvPicPr>
            <p:nvPr/>
          </p:nvPicPr>
          <p:blipFill>
            <a:blip r:embed="rId43">
              <a:extLst/>
            </a:blip>
            <a:stretch>
              <a:fillRect/>
            </a:stretch>
          </p:blipFill>
          <p:spPr>
            <a:xfrm>
              <a:off x="9373734" y="4725021"/>
              <a:ext cx="643800" cy="221944"/>
            </a:xfrm>
            <a:prstGeom prst="rect">
              <a:avLst/>
            </a:prstGeom>
            <a:effectLst/>
          </p:spPr>
        </p:pic>
        <p:pic>
          <p:nvPicPr>
            <p:cNvPr id="571" name="Line" descr="Line"/>
            <p:cNvPicPr>
              <a:picLocks/>
            </p:cNvPicPr>
            <p:nvPr/>
          </p:nvPicPr>
          <p:blipFill>
            <a:blip r:embed="rId44">
              <a:extLst/>
            </a:blip>
            <a:stretch>
              <a:fillRect/>
            </a:stretch>
          </p:blipFill>
          <p:spPr>
            <a:xfrm>
              <a:off x="9251012" y="5961158"/>
              <a:ext cx="843218" cy="1317512"/>
            </a:xfrm>
            <a:prstGeom prst="rect">
              <a:avLst/>
            </a:prstGeom>
            <a:effectLst/>
          </p:spPr>
        </p:pic>
        <p:pic>
          <p:nvPicPr>
            <p:cNvPr id="573" name="Line" descr="Line"/>
            <p:cNvPicPr>
              <a:picLocks/>
            </p:cNvPicPr>
            <p:nvPr/>
          </p:nvPicPr>
          <p:blipFill>
            <a:blip r:embed="rId45">
              <a:extLst/>
            </a:blip>
            <a:stretch>
              <a:fillRect/>
            </a:stretch>
          </p:blipFill>
          <p:spPr>
            <a:xfrm>
              <a:off x="9396745" y="6274378"/>
              <a:ext cx="521709" cy="306321"/>
            </a:xfrm>
            <a:prstGeom prst="rect">
              <a:avLst/>
            </a:prstGeom>
            <a:effectLst/>
          </p:spPr>
        </p:pic>
        <p:pic>
          <p:nvPicPr>
            <p:cNvPr id="575" name="Line" descr="Line"/>
            <p:cNvPicPr>
              <a:picLocks/>
            </p:cNvPicPr>
            <p:nvPr/>
          </p:nvPicPr>
          <p:blipFill>
            <a:blip r:embed="rId46">
              <a:extLst/>
            </a:blip>
            <a:stretch>
              <a:fillRect/>
            </a:stretch>
          </p:blipFill>
          <p:spPr>
            <a:xfrm>
              <a:off x="10263463" y="5208244"/>
              <a:ext cx="137572" cy="1341777"/>
            </a:xfrm>
            <a:prstGeom prst="rect">
              <a:avLst/>
            </a:prstGeom>
            <a:effectLst/>
          </p:spPr>
        </p:pic>
        <p:sp>
          <p:nvSpPr>
            <p:cNvPr id="578" name="Line"/>
            <p:cNvSpPr/>
            <p:nvPr/>
          </p:nvSpPr>
          <p:spPr>
            <a:xfrm>
              <a:off x="10347844" y="7018137"/>
              <a:ext cx="76201" cy="1"/>
            </a:xfrm>
            <a:prstGeom prst="ellipse">
              <a:avLst/>
            </a:prstGeom>
            <a:noFill/>
            <a:ln>
              <a:noFill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sz="1200" b="0">
                  <a:latin typeface="Helvetica"/>
                  <a:ea typeface="Helvetica"/>
                  <a:cs typeface="Helvetica"/>
                  <a:sym typeface="Helvetica"/>
                </a:defRPr>
              </a:pPr>
              <a:endParaRPr/>
            </a:p>
          </p:txBody>
        </p:sp>
      </p:grpSp>
    </p:spTree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17" name="Drawing"/>
          <p:cNvGrpSpPr/>
          <p:nvPr/>
        </p:nvGrpSpPr>
        <p:grpSpPr>
          <a:xfrm>
            <a:off x="386920" y="10593"/>
            <a:ext cx="12644326" cy="9923239"/>
            <a:chOff x="-394793" y="-181158"/>
            <a:chExt cx="12644325" cy="9923238"/>
          </a:xfrm>
        </p:grpSpPr>
        <p:pic>
          <p:nvPicPr>
            <p:cNvPr id="581" name="Line" descr="Line"/>
            <p:cNvPicPr>
              <a:picLocks/>
            </p:cNvPicPr>
            <p:nvPr/>
          </p:nvPicPr>
          <p:blipFill>
            <a:blip r:embed="rId2">
              <a:extLst/>
            </a:blip>
            <a:stretch>
              <a:fillRect/>
            </a:stretch>
          </p:blipFill>
          <p:spPr>
            <a:xfrm>
              <a:off x="-37469" y="-38104"/>
              <a:ext cx="812534" cy="1177178"/>
            </a:xfrm>
            <a:prstGeom prst="rect">
              <a:avLst/>
            </a:prstGeom>
            <a:effectLst/>
          </p:spPr>
        </p:pic>
        <p:pic>
          <p:nvPicPr>
            <p:cNvPr id="583" name="Line" descr="Line"/>
            <p:cNvPicPr>
              <a:picLocks/>
            </p:cNvPicPr>
            <p:nvPr/>
          </p:nvPicPr>
          <p:blipFill>
            <a:blip r:embed="rId3">
              <a:extLst/>
            </a:blip>
            <a:stretch>
              <a:fillRect/>
            </a:stretch>
          </p:blipFill>
          <p:spPr>
            <a:xfrm>
              <a:off x="-100515" y="1302674"/>
              <a:ext cx="1381808" cy="973685"/>
            </a:xfrm>
            <a:prstGeom prst="rect">
              <a:avLst/>
            </a:prstGeom>
            <a:effectLst/>
          </p:spPr>
        </p:pic>
        <p:pic>
          <p:nvPicPr>
            <p:cNvPr id="585" name="Line" descr="Line"/>
            <p:cNvPicPr>
              <a:picLocks/>
            </p:cNvPicPr>
            <p:nvPr/>
          </p:nvPicPr>
          <p:blipFill>
            <a:blip r:embed="rId4">
              <a:extLst/>
            </a:blip>
            <a:stretch>
              <a:fillRect/>
            </a:stretch>
          </p:blipFill>
          <p:spPr>
            <a:xfrm>
              <a:off x="729534" y="1733091"/>
              <a:ext cx="656513" cy="675079"/>
            </a:xfrm>
            <a:prstGeom prst="rect">
              <a:avLst/>
            </a:prstGeom>
            <a:effectLst/>
          </p:spPr>
        </p:pic>
        <p:pic>
          <p:nvPicPr>
            <p:cNvPr id="587" name="Line" descr="Line"/>
            <p:cNvPicPr>
              <a:picLocks/>
            </p:cNvPicPr>
            <p:nvPr/>
          </p:nvPicPr>
          <p:blipFill>
            <a:blip r:embed="rId5">
              <a:extLst/>
            </a:blip>
            <a:stretch>
              <a:fillRect/>
            </a:stretch>
          </p:blipFill>
          <p:spPr>
            <a:xfrm>
              <a:off x="767895" y="1841072"/>
              <a:ext cx="498057" cy="91542"/>
            </a:xfrm>
            <a:prstGeom prst="rect">
              <a:avLst/>
            </a:prstGeom>
            <a:effectLst/>
          </p:spPr>
        </p:pic>
        <p:pic>
          <p:nvPicPr>
            <p:cNvPr id="589" name="Line" descr="Line"/>
            <p:cNvPicPr>
              <a:picLocks/>
            </p:cNvPicPr>
            <p:nvPr/>
          </p:nvPicPr>
          <p:blipFill>
            <a:blip r:embed="rId6">
              <a:extLst/>
            </a:blip>
            <a:stretch>
              <a:fillRect/>
            </a:stretch>
          </p:blipFill>
          <p:spPr>
            <a:xfrm>
              <a:off x="1143729" y="578064"/>
              <a:ext cx="1272736" cy="1454262"/>
            </a:xfrm>
            <a:prstGeom prst="rect">
              <a:avLst/>
            </a:prstGeom>
            <a:effectLst/>
          </p:spPr>
        </p:pic>
        <p:pic>
          <p:nvPicPr>
            <p:cNvPr id="591" name="Line" descr="Line"/>
            <p:cNvPicPr>
              <a:picLocks/>
            </p:cNvPicPr>
            <p:nvPr/>
          </p:nvPicPr>
          <p:blipFill>
            <a:blip r:embed="rId7">
              <a:extLst/>
            </a:blip>
            <a:stretch>
              <a:fillRect/>
            </a:stretch>
          </p:blipFill>
          <p:spPr>
            <a:xfrm>
              <a:off x="2601044" y="682886"/>
              <a:ext cx="160580" cy="820207"/>
            </a:xfrm>
            <a:prstGeom prst="rect">
              <a:avLst/>
            </a:prstGeom>
            <a:effectLst/>
          </p:spPr>
        </p:pic>
        <p:pic>
          <p:nvPicPr>
            <p:cNvPr id="593" name="Line" descr="Line"/>
            <p:cNvPicPr>
              <a:picLocks/>
            </p:cNvPicPr>
            <p:nvPr/>
          </p:nvPicPr>
          <p:blipFill>
            <a:blip r:embed="rId8">
              <a:extLst/>
            </a:blip>
            <a:stretch>
              <a:fillRect/>
            </a:stretch>
          </p:blipFill>
          <p:spPr>
            <a:xfrm>
              <a:off x="2309579" y="1005028"/>
              <a:ext cx="758855" cy="221948"/>
            </a:xfrm>
            <a:prstGeom prst="rect">
              <a:avLst/>
            </a:prstGeom>
            <a:effectLst/>
          </p:spPr>
        </p:pic>
        <p:pic>
          <p:nvPicPr>
            <p:cNvPr id="595" name="Line" descr="Line"/>
            <p:cNvPicPr>
              <a:picLocks/>
            </p:cNvPicPr>
            <p:nvPr/>
          </p:nvPicPr>
          <p:blipFill>
            <a:blip r:embed="rId9">
              <a:extLst/>
            </a:blip>
            <a:stretch>
              <a:fillRect/>
            </a:stretch>
          </p:blipFill>
          <p:spPr>
            <a:xfrm>
              <a:off x="3076583" y="294555"/>
              <a:ext cx="965942" cy="1635502"/>
            </a:xfrm>
            <a:prstGeom prst="rect">
              <a:avLst/>
            </a:prstGeom>
            <a:effectLst/>
          </p:spPr>
        </p:pic>
        <p:pic>
          <p:nvPicPr>
            <p:cNvPr id="597" name="Line" descr="Line"/>
            <p:cNvPicPr>
              <a:picLocks/>
            </p:cNvPicPr>
            <p:nvPr/>
          </p:nvPicPr>
          <p:blipFill>
            <a:blip r:embed="rId10">
              <a:extLst/>
            </a:blip>
            <a:stretch>
              <a:fillRect/>
            </a:stretch>
          </p:blipFill>
          <p:spPr>
            <a:xfrm>
              <a:off x="3981654" y="991750"/>
              <a:ext cx="1188379" cy="134755"/>
            </a:xfrm>
            <a:prstGeom prst="rect">
              <a:avLst/>
            </a:prstGeom>
            <a:effectLst/>
          </p:spPr>
        </p:pic>
        <p:pic>
          <p:nvPicPr>
            <p:cNvPr id="599" name="Line" descr="Line"/>
            <p:cNvPicPr>
              <a:picLocks/>
            </p:cNvPicPr>
            <p:nvPr/>
          </p:nvPicPr>
          <p:blipFill>
            <a:blip r:embed="rId11">
              <a:extLst/>
            </a:blip>
            <a:stretch>
              <a:fillRect/>
            </a:stretch>
          </p:blipFill>
          <p:spPr>
            <a:xfrm>
              <a:off x="4145005" y="-172562"/>
              <a:ext cx="507735" cy="1012658"/>
            </a:xfrm>
            <a:prstGeom prst="rect">
              <a:avLst/>
            </a:prstGeom>
            <a:effectLst/>
          </p:spPr>
        </p:pic>
        <p:pic>
          <p:nvPicPr>
            <p:cNvPr id="601" name="Line" descr="Line"/>
            <p:cNvPicPr>
              <a:picLocks/>
            </p:cNvPicPr>
            <p:nvPr/>
          </p:nvPicPr>
          <p:blipFill>
            <a:blip r:embed="rId12">
              <a:extLst/>
            </a:blip>
            <a:stretch>
              <a:fillRect/>
            </a:stretch>
          </p:blipFill>
          <p:spPr>
            <a:xfrm>
              <a:off x="4197417" y="1112405"/>
              <a:ext cx="443035" cy="807603"/>
            </a:xfrm>
            <a:prstGeom prst="rect">
              <a:avLst/>
            </a:prstGeom>
            <a:effectLst/>
          </p:spPr>
        </p:pic>
        <p:pic>
          <p:nvPicPr>
            <p:cNvPr id="603" name="Line" descr="Line"/>
            <p:cNvPicPr>
              <a:picLocks/>
            </p:cNvPicPr>
            <p:nvPr/>
          </p:nvPicPr>
          <p:blipFill>
            <a:blip r:embed="rId13">
              <a:extLst/>
            </a:blip>
            <a:stretch>
              <a:fillRect/>
            </a:stretch>
          </p:blipFill>
          <p:spPr>
            <a:xfrm>
              <a:off x="4602940" y="1252272"/>
              <a:ext cx="582439" cy="695691"/>
            </a:xfrm>
            <a:prstGeom prst="rect">
              <a:avLst/>
            </a:prstGeom>
            <a:effectLst/>
          </p:spPr>
        </p:pic>
        <p:pic>
          <p:nvPicPr>
            <p:cNvPr id="605" name="Line" descr="Line"/>
            <p:cNvPicPr>
              <a:picLocks/>
            </p:cNvPicPr>
            <p:nvPr/>
          </p:nvPicPr>
          <p:blipFill>
            <a:blip r:embed="rId14">
              <a:extLst/>
            </a:blip>
            <a:stretch>
              <a:fillRect/>
            </a:stretch>
          </p:blipFill>
          <p:spPr>
            <a:xfrm>
              <a:off x="4748672" y="1380867"/>
              <a:ext cx="359996" cy="820203"/>
            </a:xfrm>
            <a:prstGeom prst="rect">
              <a:avLst/>
            </a:prstGeom>
            <a:effectLst/>
          </p:spPr>
        </p:pic>
        <p:pic>
          <p:nvPicPr>
            <p:cNvPr id="607" name="Line" descr="Line"/>
            <p:cNvPicPr>
              <a:picLocks/>
            </p:cNvPicPr>
            <p:nvPr/>
          </p:nvPicPr>
          <p:blipFill>
            <a:blip r:embed="rId15">
              <a:extLst/>
            </a:blip>
            <a:stretch>
              <a:fillRect/>
            </a:stretch>
          </p:blipFill>
          <p:spPr>
            <a:xfrm>
              <a:off x="5086149" y="262180"/>
              <a:ext cx="965950" cy="1471020"/>
            </a:xfrm>
            <a:prstGeom prst="rect">
              <a:avLst/>
            </a:prstGeom>
            <a:effectLst/>
          </p:spPr>
        </p:pic>
        <p:pic>
          <p:nvPicPr>
            <p:cNvPr id="609" name="Line" descr="Line"/>
            <p:cNvPicPr>
              <a:picLocks/>
            </p:cNvPicPr>
            <p:nvPr/>
          </p:nvPicPr>
          <p:blipFill>
            <a:blip r:embed="rId16">
              <a:extLst/>
            </a:blip>
            <a:stretch>
              <a:fillRect/>
            </a:stretch>
          </p:blipFill>
          <p:spPr>
            <a:xfrm>
              <a:off x="6175308" y="621524"/>
              <a:ext cx="267966" cy="1004296"/>
            </a:xfrm>
            <a:prstGeom prst="rect">
              <a:avLst/>
            </a:prstGeom>
            <a:effectLst/>
          </p:spPr>
        </p:pic>
        <p:pic>
          <p:nvPicPr>
            <p:cNvPr id="611" name="Line" descr="Line"/>
            <p:cNvPicPr>
              <a:picLocks/>
            </p:cNvPicPr>
            <p:nvPr/>
          </p:nvPicPr>
          <p:blipFill>
            <a:blip r:embed="rId17">
              <a:extLst/>
            </a:blip>
            <a:stretch>
              <a:fillRect/>
            </a:stretch>
          </p:blipFill>
          <p:spPr>
            <a:xfrm>
              <a:off x="6106272" y="1173769"/>
              <a:ext cx="605452" cy="139252"/>
            </a:xfrm>
            <a:prstGeom prst="rect">
              <a:avLst/>
            </a:prstGeom>
            <a:effectLst/>
          </p:spPr>
        </p:pic>
        <p:pic>
          <p:nvPicPr>
            <p:cNvPr id="613" name="Line" descr="Line"/>
            <p:cNvPicPr>
              <a:picLocks/>
            </p:cNvPicPr>
            <p:nvPr/>
          </p:nvPicPr>
          <p:blipFill>
            <a:blip r:embed="rId18">
              <a:extLst/>
            </a:blip>
            <a:stretch>
              <a:fillRect/>
            </a:stretch>
          </p:blipFill>
          <p:spPr>
            <a:xfrm>
              <a:off x="6712208" y="383751"/>
              <a:ext cx="1096338" cy="1454515"/>
            </a:xfrm>
            <a:prstGeom prst="rect">
              <a:avLst/>
            </a:prstGeom>
            <a:effectLst/>
          </p:spPr>
        </p:pic>
        <p:pic>
          <p:nvPicPr>
            <p:cNvPr id="615" name="Line" descr="Line"/>
            <p:cNvPicPr>
              <a:picLocks/>
            </p:cNvPicPr>
            <p:nvPr/>
          </p:nvPicPr>
          <p:blipFill>
            <a:blip r:embed="rId19">
              <a:extLst/>
            </a:blip>
            <a:stretch>
              <a:fillRect/>
            </a:stretch>
          </p:blipFill>
          <p:spPr>
            <a:xfrm>
              <a:off x="7851380" y="-181159"/>
              <a:ext cx="570771" cy="1366644"/>
            </a:xfrm>
            <a:prstGeom prst="rect">
              <a:avLst/>
            </a:prstGeom>
            <a:effectLst/>
          </p:spPr>
        </p:pic>
        <p:pic>
          <p:nvPicPr>
            <p:cNvPr id="617" name="Line" descr="Line"/>
            <p:cNvPicPr>
              <a:picLocks/>
            </p:cNvPicPr>
            <p:nvPr/>
          </p:nvPicPr>
          <p:blipFill>
            <a:blip r:embed="rId20">
              <a:extLst/>
            </a:blip>
            <a:stretch>
              <a:fillRect/>
            </a:stretch>
          </p:blipFill>
          <p:spPr>
            <a:xfrm>
              <a:off x="7752505" y="1237152"/>
              <a:ext cx="915091" cy="1149207"/>
            </a:xfrm>
            <a:prstGeom prst="rect">
              <a:avLst/>
            </a:prstGeom>
            <a:effectLst/>
          </p:spPr>
        </p:pic>
        <p:pic>
          <p:nvPicPr>
            <p:cNvPr id="619" name="Line" descr="Line"/>
            <p:cNvPicPr>
              <a:picLocks/>
            </p:cNvPicPr>
            <p:nvPr/>
          </p:nvPicPr>
          <p:blipFill>
            <a:blip r:embed="rId21">
              <a:extLst/>
            </a:blip>
            <a:stretch>
              <a:fillRect/>
            </a:stretch>
          </p:blipFill>
          <p:spPr>
            <a:xfrm>
              <a:off x="8246237" y="1515530"/>
              <a:ext cx="766520" cy="1474570"/>
            </a:xfrm>
            <a:prstGeom prst="rect">
              <a:avLst/>
            </a:prstGeom>
            <a:effectLst/>
          </p:spPr>
        </p:pic>
        <p:pic>
          <p:nvPicPr>
            <p:cNvPr id="621" name="Line" descr="Line"/>
            <p:cNvPicPr>
              <a:picLocks/>
            </p:cNvPicPr>
            <p:nvPr/>
          </p:nvPicPr>
          <p:blipFill>
            <a:blip r:embed="rId22">
              <a:extLst/>
            </a:blip>
            <a:stretch>
              <a:fillRect/>
            </a:stretch>
          </p:blipFill>
          <p:spPr>
            <a:xfrm>
              <a:off x="8714107" y="532936"/>
              <a:ext cx="1441494" cy="1358989"/>
            </a:xfrm>
            <a:prstGeom prst="rect">
              <a:avLst/>
            </a:prstGeom>
            <a:effectLst/>
          </p:spPr>
        </p:pic>
        <p:sp>
          <p:nvSpPr>
            <p:cNvPr id="624" name="Line"/>
            <p:cNvSpPr/>
            <p:nvPr/>
          </p:nvSpPr>
          <p:spPr>
            <a:xfrm>
              <a:off x="9948748" y="1007339"/>
              <a:ext cx="414186" cy="511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600" y="21600"/>
                  </a:moveTo>
                  <a:cubicBezTo>
                    <a:pt x="19067" y="10800"/>
                    <a:pt x="16533" y="0"/>
                    <a:pt x="12933" y="0"/>
                  </a:cubicBezTo>
                  <a:cubicBezTo>
                    <a:pt x="9333" y="0"/>
                    <a:pt x="4667" y="10800"/>
                    <a:pt x="0" y="21600"/>
                  </a:cubicBezTo>
                </a:path>
              </a:pathLst>
            </a:custGeom>
            <a:noFill/>
            <a:ln>
              <a:noFill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sz="1200" b="0">
                  <a:latin typeface="Helvetica"/>
                  <a:ea typeface="Helvetica"/>
                  <a:cs typeface="Helvetica"/>
                  <a:sym typeface="Helvetica"/>
                </a:defRPr>
              </a:pPr>
              <a:endParaRPr/>
            </a:p>
          </p:txBody>
        </p:sp>
        <p:pic>
          <p:nvPicPr>
            <p:cNvPr id="625" name="Line" descr="Line"/>
            <p:cNvPicPr>
              <a:picLocks/>
            </p:cNvPicPr>
            <p:nvPr/>
          </p:nvPicPr>
          <p:blipFill>
            <a:blip r:embed="rId23">
              <a:extLst/>
            </a:blip>
            <a:stretch>
              <a:fillRect/>
            </a:stretch>
          </p:blipFill>
          <p:spPr>
            <a:xfrm>
              <a:off x="10733222" y="105859"/>
              <a:ext cx="741636" cy="1420243"/>
            </a:xfrm>
            <a:prstGeom prst="rect">
              <a:avLst/>
            </a:prstGeom>
            <a:effectLst/>
          </p:spPr>
        </p:pic>
        <p:pic>
          <p:nvPicPr>
            <p:cNvPr id="627" name="Line" descr="Line"/>
            <p:cNvPicPr>
              <a:picLocks/>
            </p:cNvPicPr>
            <p:nvPr/>
          </p:nvPicPr>
          <p:blipFill>
            <a:blip r:embed="rId24">
              <a:extLst/>
            </a:blip>
            <a:stretch>
              <a:fillRect/>
            </a:stretch>
          </p:blipFill>
          <p:spPr>
            <a:xfrm>
              <a:off x="10286483" y="552497"/>
              <a:ext cx="873892" cy="145233"/>
            </a:xfrm>
            <a:prstGeom prst="rect">
              <a:avLst/>
            </a:prstGeom>
            <a:effectLst/>
          </p:spPr>
        </p:pic>
        <p:pic>
          <p:nvPicPr>
            <p:cNvPr id="629" name="Line" descr="Line"/>
            <p:cNvPicPr>
              <a:picLocks/>
            </p:cNvPicPr>
            <p:nvPr/>
          </p:nvPicPr>
          <p:blipFill>
            <a:blip r:embed="rId25">
              <a:extLst/>
            </a:blip>
            <a:stretch>
              <a:fillRect/>
            </a:stretch>
          </p:blipFill>
          <p:spPr>
            <a:xfrm>
              <a:off x="10953776" y="429771"/>
              <a:ext cx="1295756" cy="1136150"/>
            </a:xfrm>
            <a:prstGeom prst="rect">
              <a:avLst/>
            </a:prstGeom>
            <a:effectLst/>
          </p:spPr>
        </p:pic>
        <p:pic>
          <p:nvPicPr>
            <p:cNvPr id="631" name="Line" descr="Line"/>
            <p:cNvPicPr>
              <a:picLocks/>
            </p:cNvPicPr>
            <p:nvPr/>
          </p:nvPicPr>
          <p:blipFill>
            <a:blip r:embed="rId26">
              <a:extLst/>
            </a:blip>
            <a:stretch>
              <a:fillRect/>
            </a:stretch>
          </p:blipFill>
          <p:spPr>
            <a:xfrm>
              <a:off x="4679643" y="3352081"/>
              <a:ext cx="1057973" cy="129892"/>
            </a:xfrm>
            <a:prstGeom prst="rect">
              <a:avLst/>
            </a:prstGeom>
            <a:effectLst/>
          </p:spPr>
        </p:pic>
        <p:pic>
          <p:nvPicPr>
            <p:cNvPr id="633" name="Line" descr="Line"/>
            <p:cNvPicPr>
              <a:picLocks/>
            </p:cNvPicPr>
            <p:nvPr/>
          </p:nvPicPr>
          <p:blipFill>
            <a:blip r:embed="rId27">
              <a:extLst/>
            </a:blip>
            <a:stretch>
              <a:fillRect/>
            </a:stretch>
          </p:blipFill>
          <p:spPr>
            <a:xfrm>
              <a:off x="4549243" y="3559165"/>
              <a:ext cx="1150025" cy="221944"/>
            </a:xfrm>
            <a:prstGeom prst="rect">
              <a:avLst/>
            </a:prstGeom>
            <a:effectLst/>
          </p:spPr>
        </p:pic>
        <p:pic>
          <p:nvPicPr>
            <p:cNvPr id="635" name="Line" descr="Line"/>
            <p:cNvPicPr>
              <a:picLocks/>
            </p:cNvPicPr>
            <p:nvPr/>
          </p:nvPicPr>
          <p:blipFill>
            <a:blip r:embed="rId28">
              <a:extLst/>
            </a:blip>
            <a:stretch>
              <a:fillRect/>
            </a:stretch>
          </p:blipFill>
          <p:spPr>
            <a:xfrm>
              <a:off x="6165085" y="3459462"/>
              <a:ext cx="761399" cy="129348"/>
            </a:xfrm>
            <a:prstGeom prst="rect">
              <a:avLst/>
            </a:prstGeom>
            <a:effectLst/>
          </p:spPr>
        </p:pic>
        <p:pic>
          <p:nvPicPr>
            <p:cNvPr id="637" name="Line" descr="Line"/>
            <p:cNvPicPr>
              <a:picLocks/>
            </p:cNvPicPr>
            <p:nvPr/>
          </p:nvPicPr>
          <p:blipFill>
            <a:blip r:embed="rId29">
              <a:extLst/>
            </a:blip>
            <a:stretch>
              <a:fillRect/>
            </a:stretch>
          </p:blipFill>
          <p:spPr>
            <a:xfrm>
              <a:off x="7073029" y="3379233"/>
              <a:ext cx="823942" cy="2036616"/>
            </a:xfrm>
            <a:prstGeom prst="rect">
              <a:avLst/>
            </a:prstGeom>
            <a:effectLst/>
          </p:spPr>
        </p:pic>
        <p:pic>
          <p:nvPicPr>
            <p:cNvPr id="639" name="Line" descr="Line"/>
            <p:cNvPicPr>
              <a:picLocks/>
            </p:cNvPicPr>
            <p:nvPr/>
          </p:nvPicPr>
          <p:blipFill>
            <a:blip r:embed="rId30">
              <a:extLst/>
            </a:blip>
            <a:stretch>
              <a:fillRect/>
            </a:stretch>
          </p:blipFill>
          <p:spPr>
            <a:xfrm>
              <a:off x="7555928" y="2477691"/>
              <a:ext cx="858801" cy="1614738"/>
            </a:xfrm>
            <a:prstGeom prst="rect">
              <a:avLst/>
            </a:prstGeom>
            <a:effectLst/>
          </p:spPr>
        </p:pic>
        <p:pic>
          <p:nvPicPr>
            <p:cNvPr id="641" name="Line" descr="Line"/>
            <p:cNvPicPr>
              <a:picLocks/>
            </p:cNvPicPr>
            <p:nvPr/>
          </p:nvPicPr>
          <p:blipFill>
            <a:blip r:embed="rId31">
              <a:extLst/>
            </a:blip>
            <a:stretch>
              <a:fillRect/>
            </a:stretch>
          </p:blipFill>
          <p:spPr>
            <a:xfrm>
              <a:off x="8307596" y="2730802"/>
              <a:ext cx="490398" cy="1295758"/>
            </a:xfrm>
            <a:prstGeom prst="rect">
              <a:avLst/>
            </a:prstGeom>
            <a:effectLst/>
          </p:spPr>
        </p:pic>
        <p:pic>
          <p:nvPicPr>
            <p:cNvPr id="643" name="Line" descr="Line"/>
            <p:cNvPicPr>
              <a:picLocks/>
            </p:cNvPicPr>
            <p:nvPr/>
          </p:nvPicPr>
          <p:blipFill>
            <a:blip r:embed="rId32">
              <a:extLst/>
            </a:blip>
            <a:stretch>
              <a:fillRect/>
            </a:stretch>
          </p:blipFill>
          <p:spPr>
            <a:xfrm>
              <a:off x="7759425" y="4196002"/>
              <a:ext cx="1406724" cy="946012"/>
            </a:xfrm>
            <a:prstGeom prst="rect">
              <a:avLst/>
            </a:prstGeom>
            <a:effectLst/>
          </p:spPr>
        </p:pic>
        <p:pic>
          <p:nvPicPr>
            <p:cNvPr id="645" name="Line" descr="Line"/>
            <p:cNvPicPr>
              <a:picLocks/>
            </p:cNvPicPr>
            <p:nvPr/>
          </p:nvPicPr>
          <p:blipFill>
            <a:blip r:embed="rId33">
              <a:extLst/>
            </a:blip>
            <a:stretch>
              <a:fillRect/>
            </a:stretch>
          </p:blipFill>
          <p:spPr>
            <a:xfrm>
              <a:off x="8445650" y="4440383"/>
              <a:ext cx="797203" cy="671240"/>
            </a:xfrm>
            <a:prstGeom prst="rect">
              <a:avLst/>
            </a:prstGeom>
            <a:effectLst/>
          </p:spPr>
        </p:pic>
        <p:pic>
          <p:nvPicPr>
            <p:cNvPr id="647" name="Line" descr="Line"/>
            <p:cNvPicPr>
              <a:picLocks/>
            </p:cNvPicPr>
            <p:nvPr/>
          </p:nvPicPr>
          <p:blipFill>
            <a:blip r:embed="rId34">
              <a:extLst/>
            </a:blip>
            <a:stretch>
              <a:fillRect/>
            </a:stretch>
          </p:blipFill>
          <p:spPr>
            <a:xfrm>
              <a:off x="8491678" y="4341520"/>
              <a:ext cx="567093" cy="1011960"/>
            </a:xfrm>
            <a:prstGeom prst="rect">
              <a:avLst/>
            </a:prstGeom>
            <a:effectLst/>
          </p:spPr>
        </p:pic>
        <p:pic>
          <p:nvPicPr>
            <p:cNvPr id="649" name="Line" descr="Line"/>
            <p:cNvPicPr>
              <a:picLocks/>
            </p:cNvPicPr>
            <p:nvPr/>
          </p:nvPicPr>
          <p:blipFill>
            <a:blip r:embed="rId35">
              <a:extLst/>
            </a:blip>
            <a:stretch>
              <a:fillRect/>
            </a:stretch>
          </p:blipFill>
          <p:spPr>
            <a:xfrm>
              <a:off x="-175544" y="4873125"/>
              <a:ext cx="567359" cy="1236387"/>
            </a:xfrm>
            <a:prstGeom prst="rect">
              <a:avLst/>
            </a:prstGeom>
            <a:effectLst/>
          </p:spPr>
        </p:pic>
        <p:pic>
          <p:nvPicPr>
            <p:cNvPr id="651" name="Line" descr="Line"/>
            <p:cNvPicPr>
              <a:picLocks/>
            </p:cNvPicPr>
            <p:nvPr/>
          </p:nvPicPr>
          <p:blipFill>
            <a:blip r:embed="rId36">
              <a:extLst/>
            </a:blip>
            <a:stretch>
              <a:fillRect/>
            </a:stretch>
          </p:blipFill>
          <p:spPr>
            <a:xfrm>
              <a:off x="-394794" y="6199699"/>
              <a:ext cx="1238890" cy="908213"/>
            </a:xfrm>
            <a:prstGeom prst="rect">
              <a:avLst/>
            </a:prstGeom>
            <a:effectLst/>
          </p:spPr>
        </p:pic>
        <p:pic>
          <p:nvPicPr>
            <p:cNvPr id="653" name="Line" descr="Line"/>
            <p:cNvPicPr>
              <a:picLocks/>
            </p:cNvPicPr>
            <p:nvPr/>
          </p:nvPicPr>
          <p:blipFill>
            <a:blip r:embed="rId37">
              <a:extLst/>
            </a:blip>
            <a:stretch>
              <a:fillRect/>
            </a:stretch>
          </p:blipFill>
          <p:spPr>
            <a:xfrm>
              <a:off x="292341" y="6507553"/>
              <a:ext cx="505734" cy="602375"/>
            </a:xfrm>
            <a:prstGeom prst="rect">
              <a:avLst/>
            </a:prstGeom>
            <a:effectLst/>
          </p:spPr>
        </p:pic>
        <p:pic>
          <p:nvPicPr>
            <p:cNvPr id="655" name="Line" descr="Line"/>
            <p:cNvPicPr>
              <a:picLocks/>
            </p:cNvPicPr>
            <p:nvPr/>
          </p:nvPicPr>
          <p:blipFill>
            <a:blip r:embed="rId38">
              <a:extLst/>
            </a:blip>
            <a:stretch>
              <a:fillRect/>
            </a:stretch>
          </p:blipFill>
          <p:spPr>
            <a:xfrm>
              <a:off x="138942" y="6427785"/>
              <a:ext cx="620788" cy="283304"/>
            </a:xfrm>
            <a:prstGeom prst="rect">
              <a:avLst/>
            </a:prstGeom>
            <a:effectLst/>
          </p:spPr>
        </p:pic>
        <p:pic>
          <p:nvPicPr>
            <p:cNvPr id="657" name="Line" descr="Line"/>
            <p:cNvPicPr>
              <a:picLocks/>
            </p:cNvPicPr>
            <p:nvPr/>
          </p:nvPicPr>
          <p:blipFill>
            <a:blip r:embed="rId39">
              <a:extLst/>
            </a:blip>
            <a:stretch>
              <a:fillRect/>
            </a:stretch>
          </p:blipFill>
          <p:spPr>
            <a:xfrm>
              <a:off x="767890" y="5494305"/>
              <a:ext cx="1272750" cy="1268232"/>
            </a:xfrm>
            <a:prstGeom prst="rect">
              <a:avLst/>
            </a:prstGeom>
            <a:effectLst/>
          </p:spPr>
        </p:pic>
        <p:sp>
          <p:nvSpPr>
            <p:cNvPr id="660" name="Line"/>
            <p:cNvSpPr/>
            <p:nvPr/>
          </p:nvSpPr>
          <p:spPr>
            <a:xfrm>
              <a:off x="2224962" y="5982674"/>
              <a:ext cx="7671" cy="85138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600" y="0"/>
                  </a:moveTo>
                  <a:cubicBezTo>
                    <a:pt x="14400" y="3178"/>
                    <a:pt x="7200" y="6357"/>
                    <a:pt x="3600" y="9957"/>
                  </a:cubicBezTo>
                  <a:cubicBezTo>
                    <a:pt x="0" y="13557"/>
                    <a:pt x="0" y="17578"/>
                    <a:pt x="0" y="21600"/>
                  </a:cubicBezTo>
                </a:path>
              </a:pathLst>
            </a:custGeom>
            <a:noFill/>
            <a:ln>
              <a:noFill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sz="1200" b="0">
                  <a:latin typeface="Helvetica"/>
                  <a:ea typeface="Helvetica"/>
                  <a:cs typeface="Helvetica"/>
                  <a:sym typeface="Helvetica"/>
                </a:defRPr>
              </a:pPr>
              <a:endParaRPr/>
            </a:p>
          </p:txBody>
        </p:sp>
        <p:pic>
          <p:nvPicPr>
            <p:cNvPr id="661" name="Line" descr="Line"/>
            <p:cNvPicPr>
              <a:picLocks/>
            </p:cNvPicPr>
            <p:nvPr/>
          </p:nvPicPr>
          <p:blipFill>
            <a:blip r:embed="rId40">
              <a:extLst/>
            </a:blip>
            <a:stretch>
              <a:fillRect/>
            </a:stretch>
          </p:blipFill>
          <p:spPr>
            <a:xfrm>
              <a:off x="1887721" y="6397102"/>
              <a:ext cx="475056" cy="114561"/>
            </a:xfrm>
            <a:prstGeom prst="rect">
              <a:avLst/>
            </a:prstGeom>
            <a:effectLst/>
          </p:spPr>
        </p:pic>
        <p:pic>
          <p:nvPicPr>
            <p:cNvPr id="663" name="Line" descr="Line"/>
            <p:cNvPicPr>
              <a:picLocks/>
            </p:cNvPicPr>
            <p:nvPr/>
          </p:nvPicPr>
          <p:blipFill>
            <a:blip r:embed="rId41">
              <a:extLst/>
            </a:blip>
            <a:stretch>
              <a:fillRect/>
            </a:stretch>
          </p:blipFill>
          <p:spPr>
            <a:xfrm>
              <a:off x="3771473" y="4962796"/>
              <a:ext cx="432984" cy="1420426"/>
            </a:xfrm>
            <a:prstGeom prst="rect">
              <a:avLst/>
            </a:prstGeom>
            <a:effectLst/>
          </p:spPr>
        </p:pic>
        <p:pic>
          <p:nvPicPr>
            <p:cNvPr id="665" name="Line" descr="Line"/>
            <p:cNvPicPr>
              <a:picLocks/>
            </p:cNvPicPr>
            <p:nvPr/>
          </p:nvPicPr>
          <p:blipFill>
            <a:blip r:embed="rId42">
              <a:extLst/>
            </a:blip>
            <a:stretch>
              <a:fillRect/>
            </a:stretch>
          </p:blipFill>
          <p:spPr>
            <a:xfrm>
              <a:off x="2701848" y="5637770"/>
              <a:ext cx="711736" cy="1571876"/>
            </a:xfrm>
            <a:prstGeom prst="rect">
              <a:avLst/>
            </a:prstGeom>
            <a:effectLst/>
          </p:spPr>
        </p:pic>
        <p:pic>
          <p:nvPicPr>
            <p:cNvPr id="667" name="Line" descr="Line"/>
            <p:cNvPicPr>
              <a:picLocks/>
            </p:cNvPicPr>
            <p:nvPr/>
          </p:nvPicPr>
          <p:blipFill>
            <a:blip r:embed="rId43">
              <a:extLst/>
            </a:blip>
            <a:stretch>
              <a:fillRect/>
            </a:stretch>
          </p:blipFill>
          <p:spPr>
            <a:xfrm>
              <a:off x="4319145" y="5021606"/>
              <a:ext cx="1034973" cy="1348183"/>
            </a:xfrm>
            <a:prstGeom prst="rect">
              <a:avLst/>
            </a:prstGeom>
            <a:effectLst/>
          </p:spPr>
        </p:pic>
        <p:pic>
          <p:nvPicPr>
            <p:cNvPr id="669" name="Line" descr="Line"/>
            <p:cNvPicPr>
              <a:picLocks/>
            </p:cNvPicPr>
            <p:nvPr/>
          </p:nvPicPr>
          <p:blipFill>
            <a:blip r:embed="rId44">
              <a:extLst/>
            </a:blip>
            <a:stretch>
              <a:fillRect/>
            </a:stretch>
          </p:blipFill>
          <p:spPr>
            <a:xfrm>
              <a:off x="3628924" y="6690661"/>
              <a:ext cx="1357032" cy="1048406"/>
            </a:xfrm>
            <a:prstGeom prst="rect">
              <a:avLst/>
            </a:prstGeom>
            <a:effectLst/>
          </p:spPr>
        </p:pic>
        <p:pic>
          <p:nvPicPr>
            <p:cNvPr id="671" name="Line" descr="Line"/>
            <p:cNvPicPr>
              <a:picLocks/>
            </p:cNvPicPr>
            <p:nvPr/>
          </p:nvPicPr>
          <p:blipFill>
            <a:blip r:embed="rId45">
              <a:extLst/>
            </a:blip>
            <a:stretch>
              <a:fillRect/>
            </a:stretch>
          </p:blipFill>
          <p:spPr>
            <a:xfrm>
              <a:off x="4418852" y="7194721"/>
              <a:ext cx="751184" cy="544162"/>
            </a:xfrm>
            <a:prstGeom prst="rect">
              <a:avLst/>
            </a:prstGeom>
            <a:effectLst/>
          </p:spPr>
        </p:pic>
        <p:pic>
          <p:nvPicPr>
            <p:cNvPr id="673" name="Line" descr="Line"/>
            <p:cNvPicPr>
              <a:picLocks/>
            </p:cNvPicPr>
            <p:nvPr/>
          </p:nvPicPr>
          <p:blipFill>
            <a:blip r:embed="rId46">
              <a:extLst/>
            </a:blip>
            <a:stretch>
              <a:fillRect/>
            </a:stretch>
          </p:blipFill>
          <p:spPr>
            <a:xfrm>
              <a:off x="4572254" y="7003036"/>
              <a:ext cx="398363" cy="843230"/>
            </a:xfrm>
            <a:prstGeom prst="rect">
              <a:avLst/>
            </a:prstGeom>
            <a:effectLst/>
          </p:spPr>
        </p:pic>
        <p:pic>
          <p:nvPicPr>
            <p:cNvPr id="675" name="Line" descr="Line"/>
            <p:cNvPicPr>
              <a:picLocks/>
            </p:cNvPicPr>
            <p:nvPr/>
          </p:nvPicPr>
          <p:blipFill>
            <a:blip r:embed="rId47">
              <a:extLst/>
            </a:blip>
            <a:stretch>
              <a:fillRect/>
            </a:stretch>
          </p:blipFill>
          <p:spPr>
            <a:xfrm>
              <a:off x="5609970" y="6243706"/>
              <a:ext cx="142995" cy="835550"/>
            </a:xfrm>
            <a:prstGeom prst="rect">
              <a:avLst/>
            </a:prstGeom>
            <a:effectLst/>
          </p:spPr>
        </p:pic>
        <p:pic>
          <p:nvPicPr>
            <p:cNvPr id="677" name="Line" descr="Line"/>
            <p:cNvPicPr>
              <a:picLocks/>
            </p:cNvPicPr>
            <p:nvPr/>
          </p:nvPicPr>
          <p:blipFill>
            <a:blip r:embed="rId48">
              <a:extLst/>
            </a:blip>
            <a:stretch>
              <a:fillRect/>
            </a:stretch>
          </p:blipFill>
          <p:spPr>
            <a:xfrm>
              <a:off x="5300911" y="6650223"/>
              <a:ext cx="689819" cy="129901"/>
            </a:xfrm>
            <a:prstGeom prst="rect">
              <a:avLst/>
            </a:prstGeom>
            <a:effectLst/>
          </p:spPr>
        </p:pic>
        <p:pic>
          <p:nvPicPr>
            <p:cNvPr id="679" name="Line" descr="Line"/>
            <p:cNvPicPr>
              <a:picLocks/>
            </p:cNvPicPr>
            <p:nvPr/>
          </p:nvPicPr>
          <p:blipFill>
            <a:blip r:embed="rId49">
              <a:extLst/>
            </a:blip>
            <a:stretch>
              <a:fillRect/>
            </a:stretch>
          </p:blipFill>
          <p:spPr>
            <a:xfrm>
              <a:off x="5968218" y="5932764"/>
              <a:ext cx="1334098" cy="1250569"/>
            </a:xfrm>
            <a:prstGeom prst="rect">
              <a:avLst/>
            </a:prstGeom>
            <a:effectLst/>
          </p:spPr>
        </p:pic>
        <p:pic>
          <p:nvPicPr>
            <p:cNvPr id="681" name="Line" descr="Line"/>
            <p:cNvPicPr>
              <a:picLocks/>
            </p:cNvPicPr>
            <p:nvPr/>
          </p:nvPicPr>
          <p:blipFill>
            <a:blip r:embed="rId50">
              <a:extLst/>
            </a:blip>
            <a:stretch>
              <a:fillRect/>
            </a:stretch>
          </p:blipFill>
          <p:spPr>
            <a:xfrm>
              <a:off x="7374983" y="5584078"/>
              <a:ext cx="623092" cy="1233729"/>
            </a:xfrm>
            <a:prstGeom prst="rect">
              <a:avLst/>
            </a:prstGeom>
            <a:effectLst/>
          </p:spPr>
        </p:pic>
        <p:pic>
          <p:nvPicPr>
            <p:cNvPr id="683" name="Line" descr="Line"/>
            <p:cNvPicPr>
              <a:picLocks/>
            </p:cNvPicPr>
            <p:nvPr/>
          </p:nvPicPr>
          <p:blipFill>
            <a:blip r:embed="rId51">
              <a:extLst/>
            </a:blip>
            <a:stretch>
              <a:fillRect/>
            </a:stretch>
          </p:blipFill>
          <p:spPr>
            <a:xfrm>
              <a:off x="7421594" y="6665563"/>
              <a:ext cx="1315033" cy="1057147"/>
            </a:xfrm>
            <a:prstGeom prst="rect">
              <a:avLst/>
            </a:prstGeom>
            <a:effectLst/>
          </p:spPr>
        </p:pic>
        <p:pic>
          <p:nvPicPr>
            <p:cNvPr id="685" name="Line" descr="Line"/>
            <p:cNvPicPr>
              <a:picLocks/>
            </p:cNvPicPr>
            <p:nvPr/>
          </p:nvPicPr>
          <p:blipFill>
            <a:blip r:embed="rId52">
              <a:extLst/>
            </a:blip>
            <a:stretch>
              <a:fillRect/>
            </a:stretch>
          </p:blipFill>
          <p:spPr>
            <a:xfrm>
              <a:off x="7893413" y="7128194"/>
              <a:ext cx="812533" cy="1252986"/>
            </a:xfrm>
            <a:prstGeom prst="rect">
              <a:avLst/>
            </a:prstGeom>
            <a:effectLst/>
          </p:spPr>
        </p:pic>
        <p:pic>
          <p:nvPicPr>
            <p:cNvPr id="687" name="Line" descr="Line"/>
            <p:cNvPicPr>
              <a:picLocks/>
            </p:cNvPicPr>
            <p:nvPr/>
          </p:nvPicPr>
          <p:blipFill>
            <a:blip r:embed="rId53">
              <a:extLst/>
            </a:blip>
            <a:stretch>
              <a:fillRect/>
            </a:stretch>
          </p:blipFill>
          <p:spPr>
            <a:xfrm>
              <a:off x="9396747" y="5883208"/>
              <a:ext cx="344665" cy="1472169"/>
            </a:xfrm>
            <a:prstGeom prst="rect">
              <a:avLst/>
            </a:prstGeom>
            <a:effectLst/>
          </p:spPr>
        </p:pic>
        <p:pic>
          <p:nvPicPr>
            <p:cNvPr id="689" name="Line" descr="Line"/>
            <p:cNvPicPr>
              <a:picLocks/>
            </p:cNvPicPr>
            <p:nvPr/>
          </p:nvPicPr>
          <p:blipFill>
            <a:blip r:embed="rId54">
              <a:extLst/>
            </a:blip>
            <a:stretch>
              <a:fillRect/>
            </a:stretch>
          </p:blipFill>
          <p:spPr>
            <a:xfrm>
              <a:off x="9082277" y="6756287"/>
              <a:ext cx="881573" cy="230921"/>
            </a:xfrm>
            <a:prstGeom prst="rect">
              <a:avLst/>
            </a:prstGeom>
            <a:effectLst/>
          </p:spPr>
        </p:pic>
        <p:pic>
          <p:nvPicPr>
            <p:cNvPr id="691" name="Line" descr="Line"/>
            <p:cNvPicPr>
              <a:picLocks/>
            </p:cNvPicPr>
            <p:nvPr/>
          </p:nvPicPr>
          <p:blipFill>
            <a:blip r:embed="rId55">
              <a:extLst/>
            </a:blip>
            <a:stretch>
              <a:fillRect/>
            </a:stretch>
          </p:blipFill>
          <p:spPr>
            <a:xfrm>
              <a:off x="10243019" y="5833380"/>
              <a:ext cx="817648" cy="1299567"/>
            </a:xfrm>
            <a:prstGeom prst="rect">
              <a:avLst/>
            </a:prstGeom>
            <a:effectLst/>
          </p:spPr>
        </p:pic>
        <p:pic>
          <p:nvPicPr>
            <p:cNvPr id="693" name="Line" descr="Line"/>
            <p:cNvPicPr>
              <a:picLocks/>
            </p:cNvPicPr>
            <p:nvPr/>
          </p:nvPicPr>
          <p:blipFill>
            <a:blip r:embed="rId56">
              <a:extLst/>
            </a:blip>
            <a:stretch>
              <a:fillRect/>
            </a:stretch>
          </p:blipFill>
          <p:spPr>
            <a:xfrm>
              <a:off x="9910641" y="6374092"/>
              <a:ext cx="620788" cy="174250"/>
            </a:xfrm>
            <a:prstGeom prst="rect">
              <a:avLst/>
            </a:prstGeom>
            <a:effectLst/>
          </p:spPr>
        </p:pic>
        <p:pic>
          <p:nvPicPr>
            <p:cNvPr id="695" name="Line" descr="Line"/>
            <p:cNvPicPr>
              <a:picLocks/>
            </p:cNvPicPr>
            <p:nvPr/>
          </p:nvPicPr>
          <p:blipFill>
            <a:blip r:embed="rId57">
              <a:extLst/>
            </a:blip>
            <a:stretch>
              <a:fillRect/>
            </a:stretch>
          </p:blipFill>
          <p:spPr>
            <a:xfrm>
              <a:off x="10723677" y="5994323"/>
              <a:ext cx="981283" cy="1375226"/>
            </a:xfrm>
            <a:prstGeom prst="rect">
              <a:avLst/>
            </a:prstGeom>
            <a:effectLst/>
          </p:spPr>
        </p:pic>
        <p:pic>
          <p:nvPicPr>
            <p:cNvPr id="697" name="Line" descr="Line"/>
            <p:cNvPicPr>
              <a:picLocks/>
            </p:cNvPicPr>
            <p:nvPr/>
          </p:nvPicPr>
          <p:blipFill>
            <a:blip r:embed="rId58">
              <a:extLst/>
            </a:blip>
            <a:stretch>
              <a:fillRect/>
            </a:stretch>
          </p:blipFill>
          <p:spPr>
            <a:xfrm>
              <a:off x="1950268" y="8475696"/>
              <a:ext cx="1118157" cy="168253"/>
            </a:xfrm>
            <a:prstGeom prst="rect">
              <a:avLst/>
            </a:prstGeom>
            <a:effectLst/>
          </p:spPr>
        </p:pic>
        <p:pic>
          <p:nvPicPr>
            <p:cNvPr id="699" name="Line" descr="Line"/>
            <p:cNvPicPr>
              <a:picLocks/>
            </p:cNvPicPr>
            <p:nvPr/>
          </p:nvPicPr>
          <p:blipFill>
            <a:blip r:embed="rId59">
              <a:extLst/>
            </a:blip>
            <a:stretch>
              <a:fillRect/>
            </a:stretch>
          </p:blipFill>
          <p:spPr>
            <a:xfrm>
              <a:off x="2156174" y="8744154"/>
              <a:ext cx="896913" cy="252626"/>
            </a:xfrm>
            <a:prstGeom prst="rect">
              <a:avLst/>
            </a:prstGeom>
            <a:effectLst/>
          </p:spPr>
        </p:pic>
        <p:pic>
          <p:nvPicPr>
            <p:cNvPr id="701" name="Line" descr="Line"/>
            <p:cNvPicPr>
              <a:picLocks/>
            </p:cNvPicPr>
            <p:nvPr/>
          </p:nvPicPr>
          <p:blipFill>
            <a:blip r:embed="rId60">
              <a:extLst/>
            </a:blip>
            <a:stretch>
              <a:fillRect/>
            </a:stretch>
          </p:blipFill>
          <p:spPr>
            <a:xfrm>
              <a:off x="3383397" y="8629107"/>
              <a:ext cx="919921" cy="275633"/>
            </a:xfrm>
            <a:prstGeom prst="rect">
              <a:avLst/>
            </a:prstGeom>
            <a:effectLst/>
          </p:spPr>
        </p:pic>
        <p:pic>
          <p:nvPicPr>
            <p:cNvPr id="703" name="Line" descr="Line"/>
            <p:cNvPicPr>
              <a:picLocks/>
            </p:cNvPicPr>
            <p:nvPr/>
          </p:nvPicPr>
          <p:blipFill>
            <a:blip r:embed="rId61">
              <a:extLst/>
            </a:blip>
            <a:stretch>
              <a:fillRect/>
            </a:stretch>
          </p:blipFill>
          <p:spPr>
            <a:xfrm>
              <a:off x="4318541" y="8400661"/>
              <a:ext cx="545929" cy="931305"/>
            </a:xfrm>
            <a:prstGeom prst="rect">
              <a:avLst/>
            </a:prstGeom>
            <a:effectLst/>
          </p:spPr>
        </p:pic>
        <p:pic>
          <p:nvPicPr>
            <p:cNvPr id="705" name="Line" descr="Line"/>
            <p:cNvPicPr>
              <a:picLocks/>
            </p:cNvPicPr>
            <p:nvPr/>
          </p:nvPicPr>
          <p:blipFill>
            <a:blip r:embed="rId62">
              <a:extLst/>
            </a:blip>
            <a:stretch>
              <a:fillRect/>
            </a:stretch>
          </p:blipFill>
          <p:spPr>
            <a:xfrm>
              <a:off x="5201201" y="7739368"/>
              <a:ext cx="561417" cy="953565"/>
            </a:xfrm>
            <a:prstGeom prst="rect">
              <a:avLst/>
            </a:prstGeom>
            <a:effectLst/>
          </p:spPr>
        </p:pic>
        <p:pic>
          <p:nvPicPr>
            <p:cNvPr id="707" name="Line" descr="Line"/>
            <p:cNvPicPr>
              <a:picLocks/>
            </p:cNvPicPr>
            <p:nvPr/>
          </p:nvPicPr>
          <p:blipFill>
            <a:blip r:embed="rId63">
              <a:extLst/>
            </a:blip>
            <a:stretch>
              <a:fillRect/>
            </a:stretch>
          </p:blipFill>
          <p:spPr>
            <a:xfrm>
              <a:off x="5814817" y="7539953"/>
              <a:ext cx="574768" cy="1239961"/>
            </a:xfrm>
            <a:prstGeom prst="rect">
              <a:avLst/>
            </a:prstGeom>
            <a:effectLst/>
          </p:spPr>
        </p:pic>
        <p:pic>
          <p:nvPicPr>
            <p:cNvPr id="709" name="Line" descr="Line"/>
            <p:cNvPicPr>
              <a:picLocks/>
            </p:cNvPicPr>
            <p:nvPr/>
          </p:nvPicPr>
          <p:blipFill>
            <a:blip r:embed="rId64">
              <a:extLst/>
            </a:blip>
            <a:stretch>
              <a:fillRect/>
            </a:stretch>
          </p:blipFill>
          <p:spPr>
            <a:xfrm>
              <a:off x="5952877" y="7716356"/>
              <a:ext cx="789532" cy="1318768"/>
            </a:xfrm>
            <a:prstGeom prst="rect">
              <a:avLst/>
            </a:prstGeom>
            <a:effectLst/>
          </p:spPr>
        </p:pic>
        <p:pic>
          <p:nvPicPr>
            <p:cNvPr id="711" name="Line" descr="Line"/>
            <p:cNvPicPr>
              <a:picLocks/>
            </p:cNvPicPr>
            <p:nvPr/>
          </p:nvPicPr>
          <p:blipFill>
            <a:blip r:embed="rId65">
              <a:extLst/>
            </a:blip>
            <a:stretch>
              <a:fillRect/>
            </a:stretch>
          </p:blipFill>
          <p:spPr>
            <a:xfrm>
              <a:off x="6428564" y="8291243"/>
              <a:ext cx="487334" cy="931778"/>
            </a:xfrm>
            <a:prstGeom prst="rect">
              <a:avLst/>
            </a:prstGeom>
            <a:effectLst/>
          </p:spPr>
        </p:pic>
        <p:pic>
          <p:nvPicPr>
            <p:cNvPr id="713" name="Line" descr="Line"/>
            <p:cNvPicPr>
              <a:picLocks/>
            </p:cNvPicPr>
            <p:nvPr/>
          </p:nvPicPr>
          <p:blipFill>
            <a:blip r:embed="rId66">
              <a:extLst/>
            </a:blip>
            <a:stretch>
              <a:fillRect/>
            </a:stretch>
          </p:blipFill>
          <p:spPr>
            <a:xfrm>
              <a:off x="6959478" y="8307587"/>
              <a:ext cx="987128" cy="1434493"/>
            </a:xfrm>
            <a:prstGeom prst="rect">
              <a:avLst/>
            </a:prstGeom>
            <a:effectLst/>
          </p:spPr>
        </p:pic>
        <p:pic>
          <p:nvPicPr>
            <p:cNvPr id="715" name="Line" descr="Line"/>
            <p:cNvPicPr>
              <a:picLocks/>
            </p:cNvPicPr>
            <p:nvPr/>
          </p:nvPicPr>
          <p:blipFill>
            <a:blip r:embed="rId67">
              <a:extLst/>
            </a:blip>
            <a:stretch>
              <a:fillRect/>
            </a:stretch>
          </p:blipFill>
          <p:spPr>
            <a:xfrm>
              <a:off x="8108174" y="5658224"/>
              <a:ext cx="728162" cy="965341"/>
            </a:xfrm>
            <a:prstGeom prst="rect">
              <a:avLst/>
            </a:prstGeom>
            <a:effectLst/>
          </p:spPr>
        </p:pic>
      </p:grpSp>
    </p:spTree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79" name="Drawing"/>
          <p:cNvGrpSpPr/>
          <p:nvPr/>
        </p:nvGrpSpPr>
        <p:grpSpPr>
          <a:xfrm>
            <a:off x="503112" y="299383"/>
            <a:ext cx="12182984" cy="9495080"/>
            <a:chOff x="-1022601" y="-38100"/>
            <a:chExt cx="12182982" cy="9495078"/>
          </a:xfrm>
        </p:grpSpPr>
        <p:pic>
          <p:nvPicPr>
            <p:cNvPr id="719" name="Line" descr="Line"/>
            <p:cNvPicPr>
              <a:picLocks/>
            </p:cNvPicPr>
            <p:nvPr/>
          </p:nvPicPr>
          <p:blipFill>
            <a:blip r:embed="rId2">
              <a:extLst/>
            </a:blip>
            <a:stretch>
              <a:fillRect/>
            </a:stretch>
          </p:blipFill>
          <p:spPr>
            <a:xfrm>
              <a:off x="-490006" y="-38101"/>
              <a:ext cx="528742" cy="2063644"/>
            </a:xfrm>
            <a:prstGeom prst="rect">
              <a:avLst/>
            </a:prstGeom>
            <a:effectLst/>
          </p:spPr>
        </p:pic>
        <p:pic>
          <p:nvPicPr>
            <p:cNvPr id="721" name="Line" descr="Line"/>
            <p:cNvPicPr>
              <a:picLocks/>
            </p:cNvPicPr>
            <p:nvPr/>
          </p:nvPicPr>
          <p:blipFill>
            <a:blip r:embed="rId3">
              <a:extLst/>
            </a:blip>
            <a:stretch>
              <a:fillRect/>
            </a:stretch>
          </p:blipFill>
          <p:spPr>
            <a:xfrm>
              <a:off x="300141" y="391420"/>
              <a:ext cx="260163" cy="1196042"/>
            </a:xfrm>
            <a:prstGeom prst="rect">
              <a:avLst/>
            </a:prstGeom>
            <a:effectLst/>
          </p:spPr>
        </p:pic>
        <p:pic>
          <p:nvPicPr>
            <p:cNvPr id="723" name="Line" descr="Line"/>
            <p:cNvPicPr>
              <a:picLocks/>
            </p:cNvPicPr>
            <p:nvPr/>
          </p:nvPicPr>
          <p:blipFill>
            <a:blip r:embed="rId4">
              <a:extLst/>
            </a:blip>
            <a:stretch>
              <a:fillRect/>
            </a:stretch>
          </p:blipFill>
          <p:spPr>
            <a:xfrm>
              <a:off x="775564" y="636868"/>
              <a:ext cx="168253" cy="766519"/>
            </a:xfrm>
            <a:prstGeom prst="rect">
              <a:avLst/>
            </a:prstGeom>
            <a:effectLst/>
          </p:spPr>
        </p:pic>
        <p:pic>
          <p:nvPicPr>
            <p:cNvPr id="725" name="Line" descr="Line"/>
            <p:cNvPicPr>
              <a:picLocks/>
            </p:cNvPicPr>
            <p:nvPr/>
          </p:nvPicPr>
          <p:blipFill>
            <a:blip r:embed="rId5">
              <a:extLst/>
            </a:blip>
            <a:stretch>
              <a:fillRect/>
            </a:stretch>
          </p:blipFill>
          <p:spPr>
            <a:xfrm>
              <a:off x="1036338" y="330054"/>
              <a:ext cx="317509" cy="1134690"/>
            </a:xfrm>
            <a:prstGeom prst="rect">
              <a:avLst/>
            </a:prstGeom>
            <a:effectLst/>
          </p:spPr>
        </p:pic>
        <p:pic>
          <p:nvPicPr>
            <p:cNvPr id="727" name="Line" descr="Line"/>
            <p:cNvPicPr>
              <a:picLocks/>
            </p:cNvPicPr>
            <p:nvPr/>
          </p:nvPicPr>
          <p:blipFill>
            <a:blip r:embed="rId6">
              <a:extLst/>
            </a:blip>
            <a:stretch>
              <a:fillRect/>
            </a:stretch>
          </p:blipFill>
          <p:spPr>
            <a:xfrm>
              <a:off x="1557629" y="102438"/>
              <a:ext cx="651750" cy="1288320"/>
            </a:xfrm>
            <a:prstGeom prst="rect">
              <a:avLst/>
            </a:prstGeom>
            <a:effectLst/>
          </p:spPr>
        </p:pic>
        <p:pic>
          <p:nvPicPr>
            <p:cNvPr id="729" name="Line" descr="Line"/>
            <p:cNvPicPr>
              <a:picLocks/>
            </p:cNvPicPr>
            <p:nvPr/>
          </p:nvPicPr>
          <p:blipFill>
            <a:blip r:embed="rId7">
              <a:extLst/>
            </a:blip>
            <a:stretch>
              <a:fillRect/>
            </a:stretch>
          </p:blipFill>
          <p:spPr>
            <a:xfrm>
              <a:off x="2163844" y="302873"/>
              <a:ext cx="712831" cy="985457"/>
            </a:xfrm>
            <a:prstGeom prst="rect">
              <a:avLst/>
            </a:prstGeom>
            <a:effectLst/>
          </p:spPr>
        </p:pic>
        <p:pic>
          <p:nvPicPr>
            <p:cNvPr id="731" name="Line" descr="Line"/>
            <p:cNvPicPr>
              <a:picLocks/>
            </p:cNvPicPr>
            <p:nvPr/>
          </p:nvPicPr>
          <p:blipFill>
            <a:blip r:embed="rId8">
              <a:extLst/>
            </a:blip>
            <a:stretch>
              <a:fillRect/>
            </a:stretch>
          </p:blipFill>
          <p:spPr>
            <a:xfrm>
              <a:off x="2255891" y="544825"/>
              <a:ext cx="758845" cy="152907"/>
            </a:xfrm>
            <a:prstGeom prst="rect">
              <a:avLst/>
            </a:prstGeom>
            <a:effectLst/>
          </p:spPr>
        </p:pic>
        <p:pic>
          <p:nvPicPr>
            <p:cNvPr id="733" name="Line" descr="Line"/>
            <p:cNvPicPr>
              <a:picLocks/>
            </p:cNvPicPr>
            <p:nvPr/>
          </p:nvPicPr>
          <p:blipFill>
            <a:blip r:embed="rId9">
              <a:extLst/>
            </a:blip>
            <a:stretch>
              <a:fillRect/>
            </a:stretch>
          </p:blipFill>
          <p:spPr>
            <a:xfrm>
              <a:off x="3068921" y="1051052"/>
              <a:ext cx="142976" cy="237276"/>
            </a:xfrm>
            <a:prstGeom prst="rect">
              <a:avLst/>
            </a:prstGeom>
            <a:effectLst/>
          </p:spPr>
        </p:pic>
        <p:sp>
          <p:nvSpPr>
            <p:cNvPr id="736" name="Line"/>
            <p:cNvSpPr/>
            <p:nvPr/>
          </p:nvSpPr>
          <p:spPr>
            <a:xfrm>
              <a:off x="3091933" y="437195"/>
              <a:ext cx="76201" cy="1"/>
            </a:xfrm>
            <a:prstGeom prst="ellipse">
              <a:avLst/>
            </a:prstGeom>
            <a:noFill/>
            <a:ln>
              <a:noFill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sz="1200" b="0">
                  <a:latin typeface="Helvetica"/>
                  <a:ea typeface="Helvetica"/>
                  <a:cs typeface="Helvetica"/>
                  <a:sym typeface="Helvetica"/>
                </a:defRPr>
              </a:pPr>
              <a:endParaRPr/>
            </a:p>
          </p:txBody>
        </p:sp>
        <p:pic>
          <p:nvPicPr>
            <p:cNvPr id="737" name="Line" descr="Line"/>
            <p:cNvPicPr>
              <a:picLocks/>
            </p:cNvPicPr>
            <p:nvPr/>
          </p:nvPicPr>
          <p:blipFill>
            <a:blip r:embed="rId10">
              <a:extLst/>
            </a:blip>
            <a:stretch>
              <a:fillRect/>
            </a:stretch>
          </p:blipFill>
          <p:spPr>
            <a:xfrm>
              <a:off x="-936443" y="2524020"/>
              <a:ext cx="929163" cy="2502545"/>
            </a:xfrm>
            <a:prstGeom prst="rect">
              <a:avLst/>
            </a:prstGeom>
            <a:effectLst/>
          </p:spPr>
        </p:pic>
        <p:pic>
          <p:nvPicPr>
            <p:cNvPr id="739" name="Line" descr="Line"/>
            <p:cNvPicPr>
              <a:picLocks/>
            </p:cNvPicPr>
            <p:nvPr/>
          </p:nvPicPr>
          <p:blipFill>
            <a:blip r:embed="rId11">
              <a:extLst/>
            </a:blip>
            <a:stretch>
              <a:fillRect/>
            </a:stretch>
          </p:blipFill>
          <p:spPr>
            <a:xfrm>
              <a:off x="-6785" y="4717359"/>
              <a:ext cx="375335" cy="1219045"/>
            </a:xfrm>
            <a:prstGeom prst="rect">
              <a:avLst/>
            </a:prstGeom>
            <a:effectLst/>
          </p:spPr>
        </p:pic>
        <p:pic>
          <p:nvPicPr>
            <p:cNvPr id="741" name="Line" descr="Line"/>
            <p:cNvPicPr>
              <a:picLocks/>
            </p:cNvPicPr>
            <p:nvPr/>
          </p:nvPicPr>
          <p:blipFill>
            <a:blip r:embed="rId12">
              <a:extLst/>
            </a:blip>
            <a:stretch>
              <a:fillRect/>
            </a:stretch>
          </p:blipFill>
          <p:spPr>
            <a:xfrm>
              <a:off x="392053" y="5378631"/>
              <a:ext cx="531738" cy="894953"/>
            </a:xfrm>
            <a:prstGeom prst="rect">
              <a:avLst/>
            </a:prstGeom>
            <a:effectLst/>
          </p:spPr>
        </p:pic>
        <p:pic>
          <p:nvPicPr>
            <p:cNvPr id="743" name="Line" descr="Line"/>
            <p:cNvPicPr>
              <a:picLocks/>
            </p:cNvPicPr>
            <p:nvPr/>
          </p:nvPicPr>
          <p:blipFill>
            <a:blip r:embed="rId13">
              <a:extLst/>
            </a:blip>
            <a:stretch>
              <a:fillRect/>
            </a:stretch>
          </p:blipFill>
          <p:spPr>
            <a:xfrm>
              <a:off x="-68150" y="2216903"/>
              <a:ext cx="505736" cy="750668"/>
            </a:xfrm>
            <a:prstGeom prst="rect">
              <a:avLst/>
            </a:prstGeom>
            <a:effectLst/>
          </p:spPr>
        </p:pic>
        <p:pic>
          <p:nvPicPr>
            <p:cNvPr id="745" name="Line" descr="Line"/>
            <p:cNvPicPr>
              <a:picLocks/>
            </p:cNvPicPr>
            <p:nvPr/>
          </p:nvPicPr>
          <p:blipFill>
            <a:blip r:embed="rId14">
              <a:extLst/>
            </a:blip>
            <a:stretch>
              <a:fillRect/>
            </a:stretch>
          </p:blipFill>
          <p:spPr>
            <a:xfrm>
              <a:off x="-144849" y="2447007"/>
              <a:ext cx="490392" cy="122228"/>
            </a:xfrm>
            <a:prstGeom prst="rect">
              <a:avLst/>
            </a:prstGeom>
            <a:effectLst/>
          </p:spPr>
        </p:pic>
        <p:pic>
          <p:nvPicPr>
            <p:cNvPr id="747" name="Line" descr="Line"/>
            <p:cNvPicPr>
              <a:picLocks/>
            </p:cNvPicPr>
            <p:nvPr/>
          </p:nvPicPr>
          <p:blipFill>
            <a:blip r:embed="rId15">
              <a:extLst/>
            </a:blip>
            <a:stretch>
              <a:fillRect/>
            </a:stretch>
          </p:blipFill>
          <p:spPr>
            <a:xfrm>
              <a:off x="721870" y="2830514"/>
              <a:ext cx="506928" cy="915317"/>
            </a:xfrm>
            <a:prstGeom prst="rect">
              <a:avLst/>
            </a:prstGeom>
            <a:effectLst/>
          </p:spPr>
        </p:pic>
        <p:pic>
          <p:nvPicPr>
            <p:cNvPr id="749" name="Line" descr="Line"/>
            <p:cNvPicPr>
              <a:picLocks/>
            </p:cNvPicPr>
            <p:nvPr/>
          </p:nvPicPr>
          <p:blipFill>
            <a:blip r:embed="rId16">
              <a:extLst/>
            </a:blip>
            <a:stretch>
              <a:fillRect/>
            </a:stretch>
          </p:blipFill>
          <p:spPr>
            <a:xfrm>
              <a:off x="508030" y="3904328"/>
              <a:ext cx="1087735" cy="838765"/>
            </a:xfrm>
            <a:prstGeom prst="rect">
              <a:avLst/>
            </a:prstGeom>
            <a:effectLst/>
          </p:spPr>
        </p:pic>
        <p:pic>
          <p:nvPicPr>
            <p:cNvPr id="751" name="Line" descr="Line"/>
            <p:cNvPicPr>
              <a:picLocks/>
            </p:cNvPicPr>
            <p:nvPr/>
          </p:nvPicPr>
          <p:blipFill>
            <a:blip r:embed="rId17">
              <a:extLst/>
            </a:blip>
            <a:stretch>
              <a:fillRect/>
            </a:stretch>
          </p:blipFill>
          <p:spPr>
            <a:xfrm>
              <a:off x="1251107" y="4186577"/>
              <a:ext cx="605443" cy="561893"/>
            </a:xfrm>
            <a:prstGeom prst="rect">
              <a:avLst/>
            </a:prstGeom>
            <a:effectLst/>
          </p:spPr>
        </p:pic>
        <p:pic>
          <p:nvPicPr>
            <p:cNvPr id="753" name="Line" descr="Line"/>
            <p:cNvPicPr>
              <a:picLocks/>
            </p:cNvPicPr>
            <p:nvPr/>
          </p:nvPicPr>
          <p:blipFill>
            <a:blip r:embed="rId18">
              <a:extLst/>
            </a:blip>
            <a:stretch>
              <a:fillRect/>
            </a:stretch>
          </p:blipFill>
          <p:spPr>
            <a:xfrm>
              <a:off x="1274120" y="4096076"/>
              <a:ext cx="413691" cy="935257"/>
            </a:xfrm>
            <a:prstGeom prst="rect">
              <a:avLst/>
            </a:prstGeom>
            <a:effectLst/>
          </p:spPr>
        </p:pic>
        <p:pic>
          <p:nvPicPr>
            <p:cNvPr id="755" name="Line" descr="Line"/>
            <p:cNvPicPr>
              <a:picLocks/>
            </p:cNvPicPr>
            <p:nvPr/>
          </p:nvPicPr>
          <p:blipFill>
            <a:blip r:embed="rId19">
              <a:extLst/>
            </a:blip>
            <a:stretch>
              <a:fillRect/>
            </a:stretch>
          </p:blipFill>
          <p:spPr>
            <a:xfrm>
              <a:off x="1718985" y="3382760"/>
              <a:ext cx="482158" cy="1073316"/>
            </a:xfrm>
            <a:prstGeom prst="rect">
              <a:avLst/>
            </a:prstGeom>
            <a:effectLst/>
          </p:spPr>
        </p:pic>
        <p:pic>
          <p:nvPicPr>
            <p:cNvPr id="757" name="Line" descr="Line"/>
            <p:cNvPicPr>
              <a:picLocks/>
            </p:cNvPicPr>
            <p:nvPr/>
          </p:nvPicPr>
          <p:blipFill>
            <a:blip r:embed="rId20">
              <a:extLst/>
            </a:blip>
            <a:stretch>
              <a:fillRect/>
            </a:stretch>
          </p:blipFill>
          <p:spPr>
            <a:xfrm>
              <a:off x="2654738" y="3444123"/>
              <a:ext cx="106883" cy="881562"/>
            </a:xfrm>
            <a:prstGeom prst="rect">
              <a:avLst/>
            </a:prstGeom>
            <a:effectLst/>
          </p:spPr>
        </p:pic>
        <p:pic>
          <p:nvPicPr>
            <p:cNvPr id="759" name="Line" descr="Line"/>
            <p:cNvPicPr>
              <a:picLocks/>
            </p:cNvPicPr>
            <p:nvPr/>
          </p:nvPicPr>
          <p:blipFill>
            <a:blip r:embed="rId21">
              <a:extLst/>
            </a:blip>
            <a:stretch>
              <a:fillRect/>
            </a:stretch>
          </p:blipFill>
          <p:spPr>
            <a:xfrm>
              <a:off x="2363274" y="3750927"/>
              <a:ext cx="597768" cy="286898"/>
            </a:xfrm>
            <a:prstGeom prst="rect">
              <a:avLst/>
            </a:prstGeom>
            <a:effectLst/>
          </p:spPr>
        </p:pic>
        <p:pic>
          <p:nvPicPr>
            <p:cNvPr id="761" name="Line" descr="Line"/>
            <p:cNvPicPr>
              <a:picLocks/>
            </p:cNvPicPr>
            <p:nvPr/>
          </p:nvPicPr>
          <p:blipFill>
            <a:blip r:embed="rId22">
              <a:extLst/>
            </a:blip>
            <a:stretch>
              <a:fillRect/>
            </a:stretch>
          </p:blipFill>
          <p:spPr>
            <a:xfrm>
              <a:off x="2900181" y="2370309"/>
              <a:ext cx="614271" cy="1314026"/>
            </a:xfrm>
            <a:prstGeom prst="rect">
              <a:avLst/>
            </a:prstGeom>
            <a:effectLst/>
          </p:spPr>
        </p:pic>
        <p:pic>
          <p:nvPicPr>
            <p:cNvPr id="763" name="Line" descr="Line"/>
            <p:cNvPicPr>
              <a:picLocks/>
            </p:cNvPicPr>
            <p:nvPr/>
          </p:nvPicPr>
          <p:blipFill>
            <a:blip r:embed="rId23">
              <a:extLst/>
            </a:blip>
            <a:stretch>
              <a:fillRect/>
            </a:stretch>
          </p:blipFill>
          <p:spPr>
            <a:xfrm>
              <a:off x="3012645" y="3855008"/>
              <a:ext cx="1022210" cy="1130099"/>
            </a:xfrm>
            <a:prstGeom prst="rect">
              <a:avLst/>
            </a:prstGeom>
            <a:effectLst/>
          </p:spPr>
        </p:pic>
        <p:pic>
          <p:nvPicPr>
            <p:cNvPr id="765" name="Line" descr="Line"/>
            <p:cNvPicPr>
              <a:picLocks/>
            </p:cNvPicPr>
            <p:nvPr/>
          </p:nvPicPr>
          <p:blipFill>
            <a:blip r:embed="rId24">
              <a:extLst/>
            </a:blip>
            <a:stretch>
              <a:fillRect/>
            </a:stretch>
          </p:blipFill>
          <p:spPr>
            <a:xfrm>
              <a:off x="3605826" y="4097568"/>
              <a:ext cx="712824" cy="1608043"/>
            </a:xfrm>
            <a:prstGeom prst="rect">
              <a:avLst/>
            </a:prstGeom>
            <a:effectLst/>
          </p:spPr>
        </p:pic>
        <p:pic>
          <p:nvPicPr>
            <p:cNvPr id="767" name="Line" descr="Line"/>
            <p:cNvPicPr>
              <a:picLocks/>
            </p:cNvPicPr>
            <p:nvPr/>
          </p:nvPicPr>
          <p:blipFill>
            <a:blip r:embed="rId25">
              <a:extLst/>
            </a:blip>
            <a:stretch>
              <a:fillRect/>
            </a:stretch>
          </p:blipFill>
          <p:spPr>
            <a:xfrm>
              <a:off x="4020013" y="3180546"/>
              <a:ext cx="1371479" cy="1350476"/>
            </a:xfrm>
            <a:prstGeom prst="rect">
              <a:avLst/>
            </a:prstGeom>
            <a:effectLst/>
          </p:spPr>
        </p:pic>
        <p:pic>
          <p:nvPicPr>
            <p:cNvPr id="769" name="Line" descr="Line"/>
            <p:cNvPicPr>
              <a:picLocks/>
            </p:cNvPicPr>
            <p:nvPr/>
          </p:nvPicPr>
          <p:blipFill>
            <a:blip r:embed="rId26">
              <a:extLst/>
            </a:blip>
            <a:stretch>
              <a:fillRect/>
            </a:stretch>
          </p:blipFill>
          <p:spPr>
            <a:xfrm>
              <a:off x="5591804" y="2676154"/>
              <a:ext cx="639024" cy="2009526"/>
            </a:xfrm>
            <a:prstGeom prst="rect">
              <a:avLst/>
            </a:prstGeom>
            <a:effectLst/>
          </p:spPr>
        </p:pic>
        <p:pic>
          <p:nvPicPr>
            <p:cNvPr id="771" name="Line" descr="Line"/>
            <p:cNvPicPr>
              <a:picLocks/>
            </p:cNvPicPr>
            <p:nvPr/>
          </p:nvPicPr>
          <p:blipFill>
            <a:blip r:embed="rId27">
              <a:extLst/>
            </a:blip>
            <a:stretch>
              <a:fillRect/>
            </a:stretch>
          </p:blipFill>
          <p:spPr>
            <a:xfrm>
              <a:off x="6121620" y="3766284"/>
              <a:ext cx="697488" cy="881553"/>
            </a:xfrm>
            <a:prstGeom prst="rect">
              <a:avLst/>
            </a:prstGeom>
            <a:effectLst/>
          </p:spPr>
        </p:pic>
        <p:pic>
          <p:nvPicPr>
            <p:cNvPr id="773" name="Line" descr="Line"/>
            <p:cNvPicPr>
              <a:picLocks/>
            </p:cNvPicPr>
            <p:nvPr/>
          </p:nvPicPr>
          <p:blipFill>
            <a:blip r:embed="rId28">
              <a:extLst/>
            </a:blip>
            <a:stretch>
              <a:fillRect/>
            </a:stretch>
          </p:blipFill>
          <p:spPr>
            <a:xfrm>
              <a:off x="6259679" y="4126760"/>
              <a:ext cx="612934" cy="114553"/>
            </a:xfrm>
            <a:prstGeom prst="rect">
              <a:avLst/>
            </a:prstGeom>
            <a:effectLst/>
          </p:spPr>
        </p:pic>
        <p:pic>
          <p:nvPicPr>
            <p:cNvPr id="775" name="Line" descr="Line"/>
            <p:cNvPicPr>
              <a:picLocks/>
            </p:cNvPicPr>
            <p:nvPr/>
          </p:nvPicPr>
          <p:blipFill>
            <a:blip r:embed="rId29">
              <a:extLst/>
            </a:blip>
            <a:stretch>
              <a:fillRect/>
            </a:stretch>
          </p:blipFill>
          <p:spPr>
            <a:xfrm>
              <a:off x="7003672" y="3743253"/>
              <a:ext cx="544091" cy="160586"/>
            </a:xfrm>
            <a:prstGeom prst="rect">
              <a:avLst/>
            </a:prstGeom>
            <a:effectLst/>
          </p:spPr>
        </p:pic>
        <p:pic>
          <p:nvPicPr>
            <p:cNvPr id="777" name="Line" descr="Line"/>
            <p:cNvPicPr>
              <a:picLocks/>
            </p:cNvPicPr>
            <p:nvPr/>
          </p:nvPicPr>
          <p:blipFill>
            <a:blip r:embed="rId30">
              <a:extLst/>
            </a:blip>
            <a:stretch>
              <a:fillRect/>
            </a:stretch>
          </p:blipFill>
          <p:spPr>
            <a:xfrm>
              <a:off x="7042024" y="4103742"/>
              <a:ext cx="513413" cy="172384"/>
            </a:xfrm>
            <a:prstGeom prst="rect">
              <a:avLst/>
            </a:prstGeom>
            <a:effectLst/>
          </p:spPr>
        </p:pic>
        <p:pic>
          <p:nvPicPr>
            <p:cNvPr id="779" name="Line" descr="Line"/>
            <p:cNvPicPr>
              <a:picLocks/>
            </p:cNvPicPr>
            <p:nvPr/>
          </p:nvPicPr>
          <p:blipFill>
            <a:blip r:embed="rId31">
              <a:extLst/>
            </a:blip>
            <a:stretch>
              <a:fillRect/>
            </a:stretch>
          </p:blipFill>
          <p:spPr>
            <a:xfrm>
              <a:off x="7670153" y="2470520"/>
              <a:ext cx="1081819" cy="3031799"/>
            </a:xfrm>
            <a:prstGeom prst="rect">
              <a:avLst/>
            </a:prstGeom>
            <a:effectLst/>
          </p:spPr>
        </p:pic>
        <p:pic>
          <p:nvPicPr>
            <p:cNvPr id="781" name="Line" descr="Line"/>
            <p:cNvPicPr>
              <a:picLocks/>
            </p:cNvPicPr>
            <p:nvPr/>
          </p:nvPicPr>
          <p:blipFill>
            <a:blip r:embed="rId32">
              <a:extLst/>
            </a:blip>
            <a:stretch>
              <a:fillRect/>
            </a:stretch>
          </p:blipFill>
          <p:spPr>
            <a:xfrm>
              <a:off x="8629741" y="3114307"/>
              <a:ext cx="495081" cy="847810"/>
            </a:xfrm>
            <a:prstGeom prst="rect">
              <a:avLst/>
            </a:prstGeom>
            <a:effectLst/>
          </p:spPr>
        </p:pic>
        <p:pic>
          <p:nvPicPr>
            <p:cNvPr id="783" name="Line" descr="Line"/>
            <p:cNvPicPr>
              <a:picLocks/>
            </p:cNvPicPr>
            <p:nvPr/>
          </p:nvPicPr>
          <p:blipFill>
            <a:blip r:embed="rId33">
              <a:extLst/>
            </a:blip>
            <a:stretch>
              <a:fillRect/>
            </a:stretch>
          </p:blipFill>
          <p:spPr>
            <a:xfrm>
              <a:off x="8605736" y="3597519"/>
              <a:ext cx="542628" cy="614177"/>
            </a:xfrm>
            <a:prstGeom prst="rect">
              <a:avLst/>
            </a:prstGeom>
            <a:effectLst/>
          </p:spPr>
        </p:pic>
        <p:pic>
          <p:nvPicPr>
            <p:cNvPr id="785" name="Line" descr="Line"/>
            <p:cNvPicPr>
              <a:picLocks/>
            </p:cNvPicPr>
            <p:nvPr/>
          </p:nvPicPr>
          <p:blipFill>
            <a:blip r:embed="rId34">
              <a:extLst/>
            </a:blip>
            <a:stretch>
              <a:fillRect/>
            </a:stretch>
          </p:blipFill>
          <p:spPr>
            <a:xfrm>
              <a:off x="8431487" y="4390314"/>
              <a:ext cx="903551" cy="926574"/>
            </a:xfrm>
            <a:prstGeom prst="rect">
              <a:avLst/>
            </a:prstGeom>
            <a:effectLst/>
          </p:spPr>
        </p:pic>
        <p:pic>
          <p:nvPicPr>
            <p:cNvPr id="787" name="Line" descr="Line"/>
            <p:cNvPicPr>
              <a:picLocks/>
            </p:cNvPicPr>
            <p:nvPr/>
          </p:nvPicPr>
          <p:blipFill>
            <a:blip r:embed="rId35">
              <a:extLst/>
            </a:blip>
            <a:stretch>
              <a:fillRect/>
            </a:stretch>
          </p:blipFill>
          <p:spPr>
            <a:xfrm>
              <a:off x="8859837" y="4394655"/>
              <a:ext cx="479365" cy="253182"/>
            </a:xfrm>
            <a:prstGeom prst="rect">
              <a:avLst/>
            </a:prstGeom>
            <a:effectLst/>
          </p:spPr>
        </p:pic>
        <p:pic>
          <p:nvPicPr>
            <p:cNvPr id="789" name="Line" descr="Line"/>
            <p:cNvPicPr>
              <a:picLocks/>
            </p:cNvPicPr>
            <p:nvPr/>
          </p:nvPicPr>
          <p:blipFill>
            <a:blip r:embed="rId36">
              <a:extLst/>
            </a:blip>
            <a:stretch>
              <a:fillRect/>
            </a:stretch>
          </p:blipFill>
          <p:spPr>
            <a:xfrm>
              <a:off x="9037724" y="4556549"/>
              <a:ext cx="427559" cy="669505"/>
            </a:xfrm>
            <a:prstGeom prst="rect">
              <a:avLst/>
            </a:prstGeom>
            <a:effectLst/>
          </p:spPr>
        </p:pic>
        <p:pic>
          <p:nvPicPr>
            <p:cNvPr id="791" name="Line" descr="Line"/>
            <p:cNvPicPr>
              <a:picLocks/>
            </p:cNvPicPr>
            <p:nvPr/>
          </p:nvPicPr>
          <p:blipFill>
            <a:blip r:embed="rId37">
              <a:extLst/>
            </a:blip>
            <a:stretch>
              <a:fillRect/>
            </a:stretch>
          </p:blipFill>
          <p:spPr>
            <a:xfrm>
              <a:off x="8806144" y="4748029"/>
              <a:ext cx="636133" cy="118483"/>
            </a:xfrm>
            <a:prstGeom prst="rect">
              <a:avLst/>
            </a:prstGeom>
            <a:effectLst/>
          </p:spPr>
        </p:pic>
        <p:pic>
          <p:nvPicPr>
            <p:cNvPr id="793" name="Line" descr="Line"/>
            <p:cNvPicPr>
              <a:picLocks/>
            </p:cNvPicPr>
            <p:nvPr/>
          </p:nvPicPr>
          <p:blipFill>
            <a:blip r:embed="rId38">
              <a:extLst/>
            </a:blip>
            <a:stretch>
              <a:fillRect/>
            </a:stretch>
          </p:blipFill>
          <p:spPr>
            <a:xfrm>
              <a:off x="9291085" y="3114303"/>
              <a:ext cx="1094615" cy="1092362"/>
            </a:xfrm>
            <a:prstGeom prst="rect">
              <a:avLst/>
            </a:prstGeom>
            <a:effectLst/>
          </p:spPr>
        </p:pic>
        <p:pic>
          <p:nvPicPr>
            <p:cNvPr id="795" name="Line" descr="Line"/>
            <p:cNvPicPr>
              <a:picLocks/>
            </p:cNvPicPr>
            <p:nvPr/>
          </p:nvPicPr>
          <p:blipFill>
            <a:blip r:embed="rId39">
              <a:extLst/>
            </a:blip>
            <a:stretch>
              <a:fillRect/>
            </a:stretch>
          </p:blipFill>
          <p:spPr>
            <a:xfrm>
              <a:off x="10062819" y="3527330"/>
              <a:ext cx="662970" cy="1181858"/>
            </a:xfrm>
            <a:prstGeom prst="rect">
              <a:avLst/>
            </a:prstGeom>
            <a:effectLst/>
          </p:spPr>
        </p:pic>
        <p:pic>
          <p:nvPicPr>
            <p:cNvPr id="797" name="Line" descr="Line"/>
            <p:cNvPicPr>
              <a:picLocks/>
            </p:cNvPicPr>
            <p:nvPr/>
          </p:nvPicPr>
          <p:blipFill>
            <a:blip r:embed="rId40">
              <a:extLst/>
            </a:blip>
            <a:stretch>
              <a:fillRect/>
            </a:stretch>
          </p:blipFill>
          <p:spPr>
            <a:xfrm>
              <a:off x="10623960" y="3967709"/>
              <a:ext cx="534367" cy="703136"/>
            </a:xfrm>
            <a:prstGeom prst="rect">
              <a:avLst/>
            </a:prstGeom>
            <a:effectLst/>
          </p:spPr>
        </p:pic>
        <p:pic>
          <p:nvPicPr>
            <p:cNvPr id="799" name="Line" descr="Line"/>
            <p:cNvPicPr>
              <a:picLocks/>
            </p:cNvPicPr>
            <p:nvPr/>
          </p:nvPicPr>
          <p:blipFill>
            <a:blip r:embed="rId41">
              <a:extLst/>
            </a:blip>
            <a:stretch>
              <a:fillRect/>
            </a:stretch>
          </p:blipFill>
          <p:spPr>
            <a:xfrm>
              <a:off x="10631630" y="4280156"/>
              <a:ext cx="528752" cy="175928"/>
            </a:xfrm>
            <a:prstGeom prst="rect">
              <a:avLst/>
            </a:prstGeom>
            <a:effectLst/>
          </p:spPr>
        </p:pic>
        <p:pic>
          <p:nvPicPr>
            <p:cNvPr id="801" name="Line" descr="Line"/>
            <p:cNvPicPr>
              <a:picLocks/>
            </p:cNvPicPr>
            <p:nvPr/>
          </p:nvPicPr>
          <p:blipFill>
            <a:blip r:embed="rId42">
              <a:extLst/>
            </a:blip>
            <a:stretch>
              <a:fillRect/>
            </a:stretch>
          </p:blipFill>
          <p:spPr>
            <a:xfrm>
              <a:off x="8166607" y="5246595"/>
              <a:ext cx="347593" cy="1295756"/>
            </a:xfrm>
            <a:prstGeom prst="rect">
              <a:avLst/>
            </a:prstGeom>
            <a:effectLst/>
          </p:spPr>
        </p:pic>
        <p:pic>
          <p:nvPicPr>
            <p:cNvPr id="803" name="Line" descr="Line"/>
            <p:cNvPicPr>
              <a:picLocks/>
            </p:cNvPicPr>
            <p:nvPr/>
          </p:nvPicPr>
          <p:blipFill>
            <a:blip r:embed="rId43">
              <a:extLst/>
            </a:blip>
            <a:stretch>
              <a:fillRect/>
            </a:stretch>
          </p:blipFill>
          <p:spPr>
            <a:xfrm>
              <a:off x="8493278" y="5987782"/>
              <a:ext cx="606394" cy="937380"/>
            </a:xfrm>
            <a:prstGeom prst="rect">
              <a:avLst/>
            </a:prstGeom>
            <a:effectLst/>
          </p:spPr>
        </p:pic>
        <p:pic>
          <p:nvPicPr>
            <p:cNvPr id="805" name="Line" descr="Line"/>
            <p:cNvPicPr>
              <a:picLocks/>
            </p:cNvPicPr>
            <p:nvPr/>
          </p:nvPicPr>
          <p:blipFill>
            <a:blip r:embed="rId44">
              <a:extLst/>
            </a:blip>
            <a:stretch>
              <a:fillRect/>
            </a:stretch>
          </p:blipFill>
          <p:spPr>
            <a:xfrm>
              <a:off x="8530028" y="1742454"/>
              <a:ext cx="674471" cy="1118242"/>
            </a:xfrm>
            <a:prstGeom prst="rect">
              <a:avLst/>
            </a:prstGeom>
            <a:effectLst/>
          </p:spPr>
        </p:pic>
        <p:pic>
          <p:nvPicPr>
            <p:cNvPr id="807" name="Line" descr="Line"/>
            <p:cNvPicPr>
              <a:picLocks/>
            </p:cNvPicPr>
            <p:nvPr/>
          </p:nvPicPr>
          <p:blipFill>
            <a:blip r:embed="rId45">
              <a:extLst/>
            </a:blip>
            <a:stretch>
              <a:fillRect/>
            </a:stretch>
          </p:blipFill>
          <p:spPr>
            <a:xfrm>
              <a:off x="8269237" y="1994464"/>
              <a:ext cx="1011974" cy="321665"/>
            </a:xfrm>
            <a:prstGeom prst="rect">
              <a:avLst/>
            </a:prstGeom>
            <a:effectLst/>
          </p:spPr>
        </p:pic>
        <p:pic>
          <p:nvPicPr>
            <p:cNvPr id="809" name="Line" descr="Line"/>
            <p:cNvPicPr>
              <a:picLocks/>
            </p:cNvPicPr>
            <p:nvPr/>
          </p:nvPicPr>
          <p:blipFill>
            <a:blip r:embed="rId46">
              <a:extLst/>
            </a:blip>
            <a:stretch>
              <a:fillRect/>
            </a:stretch>
          </p:blipFill>
          <p:spPr>
            <a:xfrm>
              <a:off x="6988798" y="2705375"/>
              <a:ext cx="649481" cy="262712"/>
            </a:xfrm>
            <a:prstGeom prst="rect">
              <a:avLst/>
            </a:prstGeom>
            <a:effectLst/>
          </p:spPr>
        </p:pic>
        <p:pic>
          <p:nvPicPr>
            <p:cNvPr id="811" name="Line" descr="Line"/>
            <p:cNvPicPr>
              <a:picLocks/>
            </p:cNvPicPr>
            <p:nvPr/>
          </p:nvPicPr>
          <p:blipFill>
            <a:blip r:embed="rId47">
              <a:extLst/>
            </a:blip>
            <a:stretch>
              <a:fillRect/>
            </a:stretch>
          </p:blipFill>
          <p:spPr>
            <a:xfrm>
              <a:off x="589809" y="3300255"/>
              <a:ext cx="499737" cy="381141"/>
            </a:xfrm>
            <a:prstGeom prst="rect">
              <a:avLst/>
            </a:prstGeom>
            <a:effectLst/>
          </p:spPr>
        </p:pic>
        <p:pic>
          <p:nvPicPr>
            <p:cNvPr id="813" name="Line" descr="Line"/>
            <p:cNvPicPr>
              <a:picLocks/>
            </p:cNvPicPr>
            <p:nvPr/>
          </p:nvPicPr>
          <p:blipFill>
            <a:blip r:embed="rId48">
              <a:extLst/>
            </a:blip>
            <a:stretch>
              <a:fillRect/>
            </a:stretch>
          </p:blipFill>
          <p:spPr>
            <a:xfrm>
              <a:off x="-1022602" y="6696240"/>
              <a:ext cx="547451" cy="1694604"/>
            </a:xfrm>
            <a:prstGeom prst="rect">
              <a:avLst/>
            </a:prstGeom>
            <a:effectLst/>
          </p:spPr>
        </p:pic>
        <p:pic>
          <p:nvPicPr>
            <p:cNvPr id="815" name="Line" descr="Line"/>
            <p:cNvPicPr>
              <a:picLocks/>
            </p:cNvPicPr>
            <p:nvPr/>
          </p:nvPicPr>
          <p:blipFill>
            <a:blip r:embed="rId49">
              <a:extLst/>
            </a:blip>
            <a:stretch>
              <a:fillRect/>
            </a:stretch>
          </p:blipFill>
          <p:spPr>
            <a:xfrm>
              <a:off x="-474661" y="6703913"/>
              <a:ext cx="467376" cy="851258"/>
            </a:xfrm>
            <a:prstGeom prst="rect">
              <a:avLst/>
            </a:prstGeom>
            <a:effectLst/>
          </p:spPr>
        </p:pic>
        <p:pic>
          <p:nvPicPr>
            <p:cNvPr id="817" name="Line" descr="Line"/>
            <p:cNvPicPr>
              <a:picLocks/>
            </p:cNvPicPr>
            <p:nvPr/>
          </p:nvPicPr>
          <p:blipFill>
            <a:blip r:embed="rId50">
              <a:extLst/>
            </a:blip>
            <a:stretch>
              <a:fillRect/>
            </a:stretch>
          </p:blipFill>
          <p:spPr>
            <a:xfrm>
              <a:off x="-590697" y="7441454"/>
              <a:ext cx="867214" cy="739489"/>
            </a:xfrm>
            <a:prstGeom prst="rect">
              <a:avLst/>
            </a:prstGeom>
            <a:effectLst/>
          </p:spPr>
        </p:pic>
        <p:pic>
          <p:nvPicPr>
            <p:cNvPr id="819" name="Line" descr="Line"/>
            <p:cNvPicPr>
              <a:picLocks/>
            </p:cNvPicPr>
            <p:nvPr/>
          </p:nvPicPr>
          <p:blipFill>
            <a:blip r:embed="rId51">
              <a:extLst/>
            </a:blip>
            <a:stretch>
              <a:fillRect/>
            </a:stretch>
          </p:blipFill>
          <p:spPr>
            <a:xfrm>
              <a:off x="-190876" y="7617563"/>
              <a:ext cx="574769" cy="535502"/>
            </a:xfrm>
            <a:prstGeom prst="rect">
              <a:avLst/>
            </a:prstGeom>
            <a:effectLst/>
          </p:spPr>
        </p:pic>
        <p:pic>
          <p:nvPicPr>
            <p:cNvPr id="821" name="Line" descr="Line"/>
            <p:cNvPicPr>
              <a:picLocks/>
            </p:cNvPicPr>
            <p:nvPr/>
          </p:nvPicPr>
          <p:blipFill>
            <a:blip r:embed="rId52">
              <a:extLst/>
            </a:blip>
            <a:stretch>
              <a:fillRect/>
            </a:stretch>
          </p:blipFill>
          <p:spPr>
            <a:xfrm>
              <a:off x="-129513" y="7616646"/>
              <a:ext cx="421370" cy="799934"/>
            </a:xfrm>
            <a:prstGeom prst="rect">
              <a:avLst/>
            </a:prstGeom>
            <a:effectLst/>
          </p:spPr>
        </p:pic>
        <p:pic>
          <p:nvPicPr>
            <p:cNvPr id="823" name="Line" descr="Line"/>
            <p:cNvPicPr>
              <a:picLocks/>
            </p:cNvPicPr>
            <p:nvPr/>
          </p:nvPicPr>
          <p:blipFill>
            <a:blip r:embed="rId53">
              <a:extLst/>
            </a:blip>
            <a:stretch>
              <a:fillRect/>
            </a:stretch>
          </p:blipFill>
          <p:spPr>
            <a:xfrm>
              <a:off x="85249" y="6828432"/>
              <a:ext cx="705158" cy="1086858"/>
            </a:xfrm>
            <a:prstGeom prst="rect">
              <a:avLst/>
            </a:prstGeom>
            <a:effectLst/>
          </p:spPr>
        </p:pic>
        <p:pic>
          <p:nvPicPr>
            <p:cNvPr id="825" name="Line" descr="Line"/>
            <p:cNvPicPr>
              <a:picLocks/>
            </p:cNvPicPr>
            <p:nvPr/>
          </p:nvPicPr>
          <p:blipFill>
            <a:blip r:embed="rId54">
              <a:extLst/>
            </a:blip>
            <a:stretch>
              <a:fillRect/>
            </a:stretch>
          </p:blipFill>
          <p:spPr>
            <a:xfrm>
              <a:off x="974983" y="6934012"/>
              <a:ext cx="267966" cy="939921"/>
            </a:xfrm>
            <a:prstGeom prst="rect">
              <a:avLst/>
            </a:prstGeom>
            <a:effectLst/>
          </p:spPr>
        </p:pic>
        <p:pic>
          <p:nvPicPr>
            <p:cNvPr id="827" name="Line" descr="Line"/>
            <p:cNvPicPr>
              <a:picLocks/>
            </p:cNvPicPr>
            <p:nvPr/>
          </p:nvPicPr>
          <p:blipFill>
            <a:blip r:embed="rId55">
              <a:extLst/>
            </a:blip>
            <a:stretch>
              <a:fillRect/>
            </a:stretch>
          </p:blipFill>
          <p:spPr>
            <a:xfrm>
              <a:off x="645169" y="7271494"/>
              <a:ext cx="705159" cy="168252"/>
            </a:xfrm>
            <a:prstGeom prst="rect">
              <a:avLst/>
            </a:prstGeom>
            <a:effectLst/>
          </p:spPr>
        </p:pic>
        <p:pic>
          <p:nvPicPr>
            <p:cNvPr id="829" name="Line" descr="Line"/>
            <p:cNvPicPr>
              <a:picLocks/>
            </p:cNvPicPr>
            <p:nvPr/>
          </p:nvPicPr>
          <p:blipFill>
            <a:blip r:embed="rId56">
              <a:extLst/>
            </a:blip>
            <a:stretch>
              <a:fillRect/>
            </a:stretch>
          </p:blipFill>
          <p:spPr>
            <a:xfrm>
              <a:off x="1481213" y="6542841"/>
              <a:ext cx="417831" cy="877326"/>
            </a:xfrm>
            <a:prstGeom prst="rect">
              <a:avLst/>
            </a:prstGeom>
            <a:effectLst/>
          </p:spPr>
        </p:pic>
        <p:pic>
          <p:nvPicPr>
            <p:cNvPr id="831" name="Line" descr="Line"/>
            <p:cNvPicPr>
              <a:picLocks/>
            </p:cNvPicPr>
            <p:nvPr/>
          </p:nvPicPr>
          <p:blipFill>
            <a:blip r:embed="rId57">
              <a:extLst/>
            </a:blip>
            <a:stretch>
              <a:fillRect/>
            </a:stretch>
          </p:blipFill>
          <p:spPr>
            <a:xfrm>
              <a:off x="2010450" y="6356203"/>
              <a:ext cx="808867" cy="1115963"/>
            </a:xfrm>
            <a:prstGeom prst="rect">
              <a:avLst/>
            </a:prstGeom>
            <a:effectLst/>
          </p:spPr>
        </p:pic>
        <p:pic>
          <p:nvPicPr>
            <p:cNvPr id="833" name="Line" descr="Line"/>
            <p:cNvPicPr>
              <a:picLocks/>
            </p:cNvPicPr>
            <p:nvPr/>
          </p:nvPicPr>
          <p:blipFill>
            <a:blip r:embed="rId58">
              <a:extLst/>
            </a:blip>
            <a:stretch>
              <a:fillRect/>
            </a:stretch>
          </p:blipFill>
          <p:spPr>
            <a:xfrm>
              <a:off x="1515235" y="7409560"/>
              <a:ext cx="962593" cy="1017132"/>
            </a:xfrm>
            <a:prstGeom prst="rect">
              <a:avLst/>
            </a:prstGeom>
            <a:effectLst/>
          </p:spPr>
        </p:pic>
        <p:pic>
          <p:nvPicPr>
            <p:cNvPr id="835" name="Line" descr="Line"/>
            <p:cNvPicPr>
              <a:picLocks/>
            </p:cNvPicPr>
            <p:nvPr/>
          </p:nvPicPr>
          <p:blipFill>
            <a:blip r:embed="rId59">
              <a:extLst/>
            </a:blip>
            <a:stretch>
              <a:fillRect/>
            </a:stretch>
          </p:blipFill>
          <p:spPr>
            <a:xfrm>
              <a:off x="2063258" y="7603192"/>
              <a:ext cx="574757" cy="1099814"/>
            </a:xfrm>
            <a:prstGeom prst="rect">
              <a:avLst/>
            </a:prstGeom>
            <a:effectLst/>
          </p:spPr>
        </p:pic>
        <p:pic>
          <p:nvPicPr>
            <p:cNvPr id="837" name="Line" descr="Line"/>
            <p:cNvPicPr>
              <a:picLocks/>
            </p:cNvPicPr>
            <p:nvPr/>
          </p:nvPicPr>
          <p:blipFill>
            <a:blip r:embed="rId60">
              <a:extLst/>
            </a:blip>
            <a:stretch>
              <a:fillRect/>
            </a:stretch>
          </p:blipFill>
          <p:spPr>
            <a:xfrm>
              <a:off x="2562687" y="5584070"/>
              <a:ext cx="597510" cy="2929489"/>
            </a:xfrm>
            <a:prstGeom prst="rect">
              <a:avLst/>
            </a:prstGeom>
            <a:effectLst/>
          </p:spPr>
        </p:pic>
        <p:pic>
          <p:nvPicPr>
            <p:cNvPr id="839" name="Line" descr="Line"/>
            <p:cNvPicPr>
              <a:picLocks/>
            </p:cNvPicPr>
            <p:nvPr/>
          </p:nvPicPr>
          <p:blipFill>
            <a:blip r:embed="rId61">
              <a:extLst/>
            </a:blip>
            <a:stretch>
              <a:fillRect/>
            </a:stretch>
          </p:blipFill>
          <p:spPr>
            <a:xfrm>
              <a:off x="3176679" y="6120982"/>
              <a:ext cx="545909" cy="2101113"/>
            </a:xfrm>
            <a:prstGeom prst="rect">
              <a:avLst/>
            </a:prstGeom>
            <a:effectLst/>
          </p:spPr>
        </p:pic>
        <p:pic>
          <p:nvPicPr>
            <p:cNvPr id="841" name="Line" descr="Line"/>
            <p:cNvPicPr>
              <a:picLocks/>
            </p:cNvPicPr>
            <p:nvPr/>
          </p:nvPicPr>
          <p:blipFill>
            <a:blip r:embed="rId62">
              <a:extLst/>
            </a:blip>
            <a:stretch>
              <a:fillRect/>
            </a:stretch>
          </p:blipFill>
          <p:spPr>
            <a:xfrm>
              <a:off x="3513054" y="7029624"/>
              <a:ext cx="678720" cy="824314"/>
            </a:xfrm>
            <a:prstGeom prst="rect">
              <a:avLst/>
            </a:prstGeom>
            <a:effectLst/>
          </p:spPr>
        </p:pic>
        <p:pic>
          <p:nvPicPr>
            <p:cNvPr id="843" name="Line" descr="Line"/>
            <p:cNvPicPr>
              <a:picLocks/>
            </p:cNvPicPr>
            <p:nvPr/>
          </p:nvPicPr>
          <p:blipFill>
            <a:blip r:embed="rId63">
              <a:extLst/>
            </a:blip>
            <a:stretch>
              <a:fillRect/>
            </a:stretch>
          </p:blipFill>
          <p:spPr>
            <a:xfrm>
              <a:off x="3498444" y="7279166"/>
              <a:ext cx="743511" cy="191264"/>
            </a:xfrm>
            <a:prstGeom prst="rect">
              <a:avLst/>
            </a:prstGeom>
            <a:effectLst/>
          </p:spPr>
        </p:pic>
        <p:pic>
          <p:nvPicPr>
            <p:cNvPr id="845" name="Line" descr="Line"/>
            <p:cNvPicPr>
              <a:picLocks/>
            </p:cNvPicPr>
            <p:nvPr/>
          </p:nvPicPr>
          <p:blipFill>
            <a:blip r:embed="rId64">
              <a:extLst/>
            </a:blip>
            <a:stretch>
              <a:fillRect/>
            </a:stretch>
          </p:blipFill>
          <p:spPr>
            <a:xfrm>
              <a:off x="4319142" y="7325181"/>
              <a:ext cx="628465" cy="168370"/>
            </a:xfrm>
            <a:prstGeom prst="rect">
              <a:avLst/>
            </a:prstGeom>
            <a:effectLst/>
          </p:spPr>
        </p:pic>
        <p:pic>
          <p:nvPicPr>
            <p:cNvPr id="847" name="Line" descr="Line"/>
            <p:cNvPicPr>
              <a:picLocks/>
            </p:cNvPicPr>
            <p:nvPr/>
          </p:nvPicPr>
          <p:blipFill>
            <a:blip r:embed="rId65">
              <a:extLst/>
            </a:blip>
            <a:stretch>
              <a:fillRect/>
            </a:stretch>
          </p:blipFill>
          <p:spPr>
            <a:xfrm>
              <a:off x="4894935" y="6305068"/>
              <a:ext cx="489865" cy="1725280"/>
            </a:xfrm>
            <a:prstGeom prst="rect">
              <a:avLst/>
            </a:prstGeom>
            <a:effectLst/>
          </p:spPr>
        </p:pic>
        <p:pic>
          <p:nvPicPr>
            <p:cNvPr id="849" name="Line" descr="Line"/>
            <p:cNvPicPr>
              <a:picLocks/>
            </p:cNvPicPr>
            <p:nvPr/>
          </p:nvPicPr>
          <p:blipFill>
            <a:blip r:embed="rId66">
              <a:extLst/>
            </a:blip>
            <a:stretch>
              <a:fillRect/>
            </a:stretch>
          </p:blipFill>
          <p:spPr>
            <a:xfrm>
              <a:off x="5492673" y="7590481"/>
              <a:ext cx="468867" cy="1045796"/>
            </a:xfrm>
            <a:prstGeom prst="rect">
              <a:avLst/>
            </a:prstGeom>
            <a:effectLst/>
          </p:spPr>
        </p:pic>
        <p:pic>
          <p:nvPicPr>
            <p:cNvPr id="851" name="Line" descr="Line"/>
            <p:cNvPicPr>
              <a:picLocks/>
            </p:cNvPicPr>
            <p:nvPr/>
          </p:nvPicPr>
          <p:blipFill>
            <a:blip r:embed="rId67">
              <a:extLst/>
            </a:blip>
            <a:stretch>
              <a:fillRect/>
            </a:stretch>
          </p:blipFill>
          <p:spPr>
            <a:xfrm>
              <a:off x="5485003" y="6143996"/>
              <a:ext cx="694244" cy="2514655"/>
            </a:xfrm>
            <a:prstGeom prst="rect">
              <a:avLst/>
            </a:prstGeom>
            <a:effectLst/>
          </p:spPr>
        </p:pic>
        <p:pic>
          <p:nvPicPr>
            <p:cNvPr id="853" name="Line" descr="Line"/>
            <p:cNvPicPr>
              <a:picLocks/>
            </p:cNvPicPr>
            <p:nvPr/>
          </p:nvPicPr>
          <p:blipFill>
            <a:blip r:embed="rId68">
              <a:extLst/>
            </a:blip>
            <a:stretch>
              <a:fillRect/>
            </a:stretch>
          </p:blipFill>
          <p:spPr>
            <a:xfrm>
              <a:off x="6374734" y="7509271"/>
              <a:ext cx="812533" cy="244945"/>
            </a:xfrm>
            <a:prstGeom prst="rect">
              <a:avLst/>
            </a:prstGeom>
            <a:effectLst/>
          </p:spPr>
        </p:pic>
        <p:sp>
          <p:nvSpPr>
            <p:cNvPr id="856" name="Line"/>
            <p:cNvSpPr/>
            <p:nvPr/>
          </p:nvSpPr>
          <p:spPr>
            <a:xfrm>
              <a:off x="6497205" y="7907868"/>
              <a:ext cx="697980" cy="767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600" y="0"/>
                  </a:moveTo>
                  <a:cubicBezTo>
                    <a:pt x="17960" y="0"/>
                    <a:pt x="14321" y="0"/>
                    <a:pt x="10721" y="3600"/>
                  </a:cubicBezTo>
                  <a:cubicBezTo>
                    <a:pt x="7121" y="7200"/>
                    <a:pt x="3560" y="14400"/>
                    <a:pt x="0" y="21600"/>
                  </a:cubicBezTo>
                </a:path>
              </a:pathLst>
            </a:custGeom>
            <a:noFill/>
            <a:ln>
              <a:noFill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algn="l" defTabSz="457200">
                <a:defRPr sz="1200" b="0">
                  <a:latin typeface="Helvetica"/>
                  <a:ea typeface="Helvetica"/>
                  <a:cs typeface="Helvetica"/>
                  <a:sym typeface="Helvetica"/>
                </a:defRPr>
              </a:pPr>
              <a:endParaRPr/>
            </a:p>
          </p:txBody>
        </p:sp>
        <p:pic>
          <p:nvPicPr>
            <p:cNvPr id="857" name="Line" descr="Line"/>
            <p:cNvPicPr>
              <a:picLocks/>
            </p:cNvPicPr>
            <p:nvPr/>
          </p:nvPicPr>
          <p:blipFill>
            <a:blip r:embed="rId69">
              <a:extLst/>
            </a:blip>
            <a:stretch>
              <a:fillRect/>
            </a:stretch>
          </p:blipFill>
          <p:spPr>
            <a:xfrm>
              <a:off x="7557886" y="7240819"/>
              <a:ext cx="902616" cy="826241"/>
            </a:xfrm>
            <a:prstGeom prst="rect">
              <a:avLst/>
            </a:prstGeom>
            <a:effectLst/>
          </p:spPr>
        </p:pic>
        <p:pic>
          <p:nvPicPr>
            <p:cNvPr id="859" name="Line" descr="Line"/>
            <p:cNvPicPr>
              <a:picLocks/>
            </p:cNvPicPr>
            <p:nvPr/>
          </p:nvPicPr>
          <p:blipFill>
            <a:blip r:embed="rId70">
              <a:extLst/>
            </a:blip>
            <a:stretch>
              <a:fillRect/>
            </a:stretch>
          </p:blipFill>
          <p:spPr>
            <a:xfrm>
              <a:off x="8279929" y="7102753"/>
              <a:ext cx="364660" cy="978043"/>
            </a:xfrm>
            <a:prstGeom prst="rect">
              <a:avLst/>
            </a:prstGeom>
            <a:effectLst/>
          </p:spPr>
        </p:pic>
        <p:pic>
          <p:nvPicPr>
            <p:cNvPr id="861" name="Line" descr="Line"/>
            <p:cNvPicPr>
              <a:picLocks/>
            </p:cNvPicPr>
            <p:nvPr/>
          </p:nvPicPr>
          <p:blipFill>
            <a:blip r:embed="rId71">
              <a:extLst/>
            </a:blip>
            <a:stretch>
              <a:fillRect/>
            </a:stretch>
          </p:blipFill>
          <p:spPr>
            <a:xfrm>
              <a:off x="8683433" y="7061851"/>
              <a:ext cx="444375" cy="1137241"/>
            </a:xfrm>
            <a:prstGeom prst="rect">
              <a:avLst/>
            </a:prstGeom>
            <a:effectLst/>
          </p:spPr>
        </p:pic>
        <p:pic>
          <p:nvPicPr>
            <p:cNvPr id="863" name="Line" descr="Line"/>
            <p:cNvPicPr>
              <a:picLocks/>
            </p:cNvPicPr>
            <p:nvPr/>
          </p:nvPicPr>
          <p:blipFill>
            <a:blip r:embed="rId72">
              <a:extLst/>
            </a:blip>
            <a:stretch>
              <a:fillRect/>
            </a:stretch>
          </p:blipFill>
          <p:spPr>
            <a:xfrm>
              <a:off x="9135969" y="7650859"/>
              <a:ext cx="536607" cy="724635"/>
            </a:xfrm>
            <a:prstGeom prst="rect">
              <a:avLst/>
            </a:prstGeom>
            <a:effectLst/>
          </p:spPr>
        </p:pic>
        <p:pic>
          <p:nvPicPr>
            <p:cNvPr id="865" name="Line" descr="Line"/>
            <p:cNvPicPr>
              <a:picLocks/>
            </p:cNvPicPr>
            <p:nvPr/>
          </p:nvPicPr>
          <p:blipFill>
            <a:blip r:embed="rId73">
              <a:extLst/>
            </a:blip>
            <a:stretch>
              <a:fillRect/>
            </a:stretch>
          </p:blipFill>
          <p:spPr>
            <a:xfrm>
              <a:off x="9243349" y="6642552"/>
              <a:ext cx="622457" cy="1732948"/>
            </a:xfrm>
            <a:prstGeom prst="rect">
              <a:avLst/>
            </a:prstGeom>
            <a:effectLst/>
          </p:spPr>
        </p:pic>
        <p:pic>
          <p:nvPicPr>
            <p:cNvPr id="867" name="Line" descr="Line"/>
            <p:cNvPicPr>
              <a:picLocks/>
            </p:cNvPicPr>
            <p:nvPr/>
          </p:nvPicPr>
          <p:blipFill>
            <a:blip r:embed="rId74">
              <a:extLst/>
            </a:blip>
            <a:stretch>
              <a:fillRect/>
            </a:stretch>
          </p:blipFill>
          <p:spPr>
            <a:xfrm>
              <a:off x="7747674" y="8787622"/>
              <a:ext cx="774190" cy="124782"/>
            </a:xfrm>
            <a:prstGeom prst="rect">
              <a:avLst/>
            </a:prstGeom>
            <a:effectLst/>
          </p:spPr>
        </p:pic>
        <p:pic>
          <p:nvPicPr>
            <p:cNvPr id="869" name="Line" descr="Line"/>
            <p:cNvPicPr>
              <a:picLocks/>
            </p:cNvPicPr>
            <p:nvPr/>
          </p:nvPicPr>
          <p:blipFill>
            <a:blip r:embed="rId75">
              <a:extLst/>
            </a:blip>
            <a:stretch>
              <a:fillRect/>
            </a:stretch>
          </p:blipFill>
          <p:spPr>
            <a:xfrm>
              <a:off x="8635717" y="8329972"/>
              <a:ext cx="936952" cy="691896"/>
            </a:xfrm>
            <a:prstGeom prst="rect">
              <a:avLst/>
            </a:prstGeom>
            <a:effectLst/>
          </p:spPr>
        </p:pic>
        <p:pic>
          <p:nvPicPr>
            <p:cNvPr id="871" name="Line" descr="Line"/>
            <p:cNvPicPr>
              <a:picLocks/>
            </p:cNvPicPr>
            <p:nvPr/>
          </p:nvPicPr>
          <p:blipFill>
            <a:blip r:embed="rId76">
              <a:extLst/>
            </a:blip>
            <a:stretch>
              <a:fillRect/>
            </a:stretch>
          </p:blipFill>
          <p:spPr>
            <a:xfrm>
              <a:off x="9395705" y="8230255"/>
              <a:ext cx="522123" cy="718212"/>
            </a:xfrm>
            <a:prstGeom prst="rect">
              <a:avLst/>
            </a:prstGeom>
            <a:effectLst/>
          </p:spPr>
        </p:pic>
        <p:pic>
          <p:nvPicPr>
            <p:cNvPr id="873" name="Line" descr="Line"/>
            <p:cNvPicPr>
              <a:picLocks/>
            </p:cNvPicPr>
            <p:nvPr/>
          </p:nvPicPr>
          <p:blipFill>
            <a:blip r:embed="rId77">
              <a:extLst/>
            </a:blip>
            <a:stretch>
              <a:fillRect/>
            </a:stretch>
          </p:blipFill>
          <p:spPr>
            <a:xfrm>
              <a:off x="9841608" y="8246665"/>
              <a:ext cx="628460" cy="803800"/>
            </a:xfrm>
            <a:prstGeom prst="rect">
              <a:avLst/>
            </a:prstGeom>
            <a:effectLst/>
          </p:spPr>
        </p:pic>
        <p:pic>
          <p:nvPicPr>
            <p:cNvPr id="875" name="Line" descr="Line"/>
            <p:cNvPicPr>
              <a:picLocks/>
            </p:cNvPicPr>
            <p:nvPr/>
          </p:nvPicPr>
          <p:blipFill>
            <a:blip r:embed="rId78">
              <a:extLst/>
            </a:blip>
            <a:stretch>
              <a:fillRect/>
            </a:stretch>
          </p:blipFill>
          <p:spPr>
            <a:xfrm>
              <a:off x="9887628" y="8562633"/>
              <a:ext cx="475066" cy="112004"/>
            </a:xfrm>
            <a:prstGeom prst="rect">
              <a:avLst/>
            </a:prstGeom>
            <a:effectLst/>
          </p:spPr>
        </p:pic>
        <p:pic>
          <p:nvPicPr>
            <p:cNvPr id="877" name="Line" descr="Line"/>
            <p:cNvPicPr>
              <a:picLocks/>
            </p:cNvPicPr>
            <p:nvPr/>
          </p:nvPicPr>
          <p:blipFill>
            <a:blip r:embed="rId79">
              <a:extLst/>
            </a:blip>
            <a:stretch>
              <a:fillRect/>
            </a:stretch>
          </p:blipFill>
          <p:spPr>
            <a:xfrm>
              <a:off x="10255801" y="7839087"/>
              <a:ext cx="494713" cy="1617891"/>
            </a:xfrm>
            <a:prstGeom prst="rect">
              <a:avLst/>
            </a:prstGeom>
            <a:effectLst/>
          </p:spPr>
        </p:pic>
      </p:grpSp>
    </p:spTree>
  </p:cSld>
  <p:clrMapOvr>
    <a:masterClrMapping/>
  </p:clrMapOvr>
  <p:transition spd="med"/>
</p:sld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6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4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6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4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</TotalTime>
  <Words>69</Words>
  <Application>Microsoft Macintosh PowerPoint</Application>
  <PresentationFormat>Custom</PresentationFormat>
  <Paragraphs>14</Paragraphs>
  <Slides>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5" baseType="lpstr">
      <vt:lpstr>Cambria Math</vt:lpstr>
      <vt:lpstr>Helvetica</vt:lpstr>
      <vt:lpstr>Helvetica Light</vt:lpstr>
      <vt:lpstr>Helvetica Neue</vt:lpstr>
      <vt:lpstr>Helvetica Neue Light</vt:lpstr>
      <vt:lpstr>Helvetica Neue Medium</vt:lpstr>
      <vt:lpstr>Helvetica Neue Thin</vt:lpstr>
      <vt:lpstr>White</vt:lpstr>
      <vt:lpstr>Shallow-water model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Shallow-water model</dc:title>
  <dc:subject/>
  <dc:creator/>
  <cp:keywords/>
  <dc:description/>
  <cp:lastModifiedBy>Bill Gutowski</cp:lastModifiedBy>
  <cp:revision>7</cp:revision>
  <dcterms:modified xsi:type="dcterms:W3CDTF">2018-10-09T02:38:22Z</dcterms:modified>
  <cp:category/>
</cp:coreProperties>
</file>