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2.png"/><Relationship Id="rId3" Type="http://schemas.openxmlformats.org/officeDocument/2006/relationships/image" Target="../media/image533.png"/><Relationship Id="rId4" Type="http://schemas.openxmlformats.org/officeDocument/2006/relationships/image" Target="../media/image534.png"/><Relationship Id="rId5" Type="http://schemas.openxmlformats.org/officeDocument/2006/relationships/image" Target="../media/image535.png"/><Relationship Id="rId6" Type="http://schemas.openxmlformats.org/officeDocument/2006/relationships/image" Target="../media/image536.png"/><Relationship Id="rId7" Type="http://schemas.openxmlformats.org/officeDocument/2006/relationships/image" Target="../media/image537.png"/><Relationship Id="rId8" Type="http://schemas.openxmlformats.org/officeDocument/2006/relationships/image" Target="../media/image538.png"/><Relationship Id="rId9" Type="http://schemas.openxmlformats.org/officeDocument/2006/relationships/image" Target="../media/image539.png"/><Relationship Id="rId10" Type="http://schemas.openxmlformats.org/officeDocument/2006/relationships/image" Target="../media/image540.png"/><Relationship Id="rId11" Type="http://schemas.openxmlformats.org/officeDocument/2006/relationships/image" Target="../media/image541.png"/><Relationship Id="rId12" Type="http://schemas.openxmlformats.org/officeDocument/2006/relationships/image" Target="../media/image542.png"/><Relationship Id="rId13" Type="http://schemas.openxmlformats.org/officeDocument/2006/relationships/image" Target="../media/image543.png"/><Relationship Id="rId14" Type="http://schemas.openxmlformats.org/officeDocument/2006/relationships/image" Target="../media/image544.png"/><Relationship Id="rId15" Type="http://schemas.openxmlformats.org/officeDocument/2006/relationships/image" Target="../media/image545.png"/><Relationship Id="rId16" Type="http://schemas.openxmlformats.org/officeDocument/2006/relationships/image" Target="../media/image546.png"/><Relationship Id="rId17" Type="http://schemas.openxmlformats.org/officeDocument/2006/relationships/image" Target="../media/image547.png"/><Relationship Id="rId18" Type="http://schemas.openxmlformats.org/officeDocument/2006/relationships/image" Target="../media/image548.png"/><Relationship Id="rId19" Type="http://schemas.openxmlformats.org/officeDocument/2006/relationships/image" Target="../media/image549.png"/><Relationship Id="rId20" Type="http://schemas.openxmlformats.org/officeDocument/2006/relationships/image" Target="../media/image550.png"/><Relationship Id="rId21" Type="http://schemas.openxmlformats.org/officeDocument/2006/relationships/image" Target="../media/image551.png"/><Relationship Id="rId22" Type="http://schemas.openxmlformats.org/officeDocument/2006/relationships/image" Target="../media/image552.png"/><Relationship Id="rId23" Type="http://schemas.openxmlformats.org/officeDocument/2006/relationships/image" Target="../media/image553.png"/><Relationship Id="rId24" Type="http://schemas.openxmlformats.org/officeDocument/2006/relationships/image" Target="../media/image554.png"/><Relationship Id="rId25" Type="http://schemas.openxmlformats.org/officeDocument/2006/relationships/image" Target="../media/image555.png"/><Relationship Id="rId26" Type="http://schemas.openxmlformats.org/officeDocument/2006/relationships/image" Target="../media/image556.png"/><Relationship Id="rId27" Type="http://schemas.openxmlformats.org/officeDocument/2006/relationships/image" Target="../media/image557.png"/><Relationship Id="rId28" Type="http://schemas.openxmlformats.org/officeDocument/2006/relationships/image" Target="../media/image558.png"/><Relationship Id="rId29" Type="http://schemas.openxmlformats.org/officeDocument/2006/relationships/image" Target="../media/image559.png"/><Relationship Id="rId30" Type="http://schemas.openxmlformats.org/officeDocument/2006/relationships/image" Target="../media/image560.png"/><Relationship Id="rId31" Type="http://schemas.openxmlformats.org/officeDocument/2006/relationships/image" Target="../media/image561.png"/><Relationship Id="rId32" Type="http://schemas.openxmlformats.org/officeDocument/2006/relationships/image" Target="../media/image562.png"/><Relationship Id="rId33" Type="http://schemas.openxmlformats.org/officeDocument/2006/relationships/image" Target="../media/image563.png"/><Relationship Id="rId34" Type="http://schemas.openxmlformats.org/officeDocument/2006/relationships/image" Target="../media/image564.png"/><Relationship Id="rId35" Type="http://schemas.openxmlformats.org/officeDocument/2006/relationships/image" Target="../media/image565.png"/><Relationship Id="rId36" Type="http://schemas.openxmlformats.org/officeDocument/2006/relationships/image" Target="../media/image566.png"/><Relationship Id="rId37" Type="http://schemas.openxmlformats.org/officeDocument/2006/relationships/image" Target="../media/image567.png"/><Relationship Id="rId38" Type="http://schemas.openxmlformats.org/officeDocument/2006/relationships/image" Target="../media/image568.png"/><Relationship Id="rId39" Type="http://schemas.openxmlformats.org/officeDocument/2006/relationships/image" Target="../media/image569.png"/><Relationship Id="rId40" Type="http://schemas.openxmlformats.org/officeDocument/2006/relationships/image" Target="../media/image570.png"/><Relationship Id="rId41" Type="http://schemas.openxmlformats.org/officeDocument/2006/relationships/image" Target="../media/image571.png"/><Relationship Id="rId42" Type="http://schemas.openxmlformats.org/officeDocument/2006/relationships/image" Target="../media/image572.png"/><Relationship Id="rId43" Type="http://schemas.openxmlformats.org/officeDocument/2006/relationships/image" Target="../media/image573.png"/><Relationship Id="rId44" Type="http://schemas.openxmlformats.org/officeDocument/2006/relationships/image" Target="../media/image574.png"/><Relationship Id="rId45" Type="http://schemas.openxmlformats.org/officeDocument/2006/relationships/image" Target="../media/image575.png"/><Relationship Id="rId46" Type="http://schemas.openxmlformats.org/officeDocument/2006/relationships/image" Target="../media/image576.png"/><Relationship Id="rId47" Type="http://schemas.openxmlformats.org/officeDocument/2006/relationships/image" Target="../media/image577.png"/><Relationship Id="rId48" Type="http://schemas.openxmlformats.org/officeDocument/2006/relationships/image" Target="../media/image578.png"/><Relationship Id="rId49" Type="http://schemas.openxmlformats.org/officeDocument/2006/relationships/image" Target="../media/image579.png"/><Relationship Id="rId50" Type="http://schemas.openxmlformats.org/officeDocument/2006/relationships/image" Target="../media/image580.png"/><Relationship Id="rId51" Type="http://schemas.openxmlformats.org/officeDocument/2006/relationships/image" Target="../media/image581.png"/><Relationship Id="rId52" Type="http://schemas.openxmlformats.org/officeDocument/2006/relationships/image" Target="../media/image582.png"/><Relationship Id="rId53" Type="http://schemas.openxmlformats.org/officeDocument/2006/relationships/image" Target="../media/image583.png"/><Relationship Id="rId54" Type="http://schemas.openxmlformats.org/officeDocument/2006/relationships/image" Target="../media/image584.png"/><Relationship Id="rId55" Type="http://schemas.openxmlformats.org/officeDocument/2006/relationships/image" Target="../media/image58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6.png"/><Relationship Id="rId3" Type="http://schemas.openxmlformats.org/officeDocument/2006/relationships/image" Target="../media/image587.png"/><Relationship Id="rId4" Type="http://schemas.openxmlformats.org/officeDocument/2006/relationships/image" Target="../media/image588.png"/><Relationship Id="rId5" Type="http://schemas.openxmlformats.org/officeDocument/2006/relationships/image" Target="../media/image589.png"/><Relationship Id="rId6" Type="http://schemas.openxmlformats.org/officeDocument/2006/relationships/image" Target="../media/image590.png"/><Relationship Id="rId7" Type="http://schemas.openxmlformats.org/officeDocument/2006/relationships/image" Target="../media/image591.png"/><Relationship Id="rId8" Type="http://schemas.openxmlformats.org/officeDocument/2006/relationships/image" Target="../media/image592.png"/><Relationship Id="rId9" Type="http://schemas.openxmlformats.org/officeDocument/2006/relationships/image" Target="../media/image593.png"/><Relationship Id="rId10" Type="http://schemas.openxmlformats.org/officeDocument/2006/relationships/image" Target="../media/image594.png"/><Relationship Id="rId11" Type="http://schemas.openxmlformats.org/officeDocument/2006/relationships/image" Target="../media/image595.png"/><Relationship Id="rId12" Type="http://schemas.openxmlformats.org/officeDocument/2006/relationships/image" Target="../media/image596.png"/><Relationship Id="rId13" Type="http://schemas.openxmlformats.org/officeDocument/2006/relationships/image" Target="../media/image597.png"/><Relationship Id="rId14" Type="http://schemas.openxmlformats.org/officeDocument/2006/relationships/image" Target="../media/image598.png"/><Relationship Id="rId15" Type="http://schemas.openxmlformats.org/officeDocument/2006/relationships/image" Target="../media/image599.png"/><Relationship Id="rId16" Type="http://schemas.openxmlformats.org/officeDocument/2006/relationships/image" Target="../media/image600.png"/><Relationship Id="rId17" Type="http://schemas.openxmlformats.org/officeDocument/2006/relationships/image" Target="../media/image601.png"/><Relationship Id="rId18" Type="http://schemas.openxmlformats.org/officeDocument/2006/relationships/image" Target="../media/image602.png"/><Relationship Id="rId19" Type="http://schemas.openxmlformats.org/officeDocument/2006/relationships/image" Target="../media/image603.png"/><Relationship Id="rId20" Type="http://schemas.openxmlformats.org/officeDocument/2006/relationships/image" Target="../media/image604.png"/><Relationship Id="rId21" Type="http://schemas.openxmlformats.org/officeDocument/2006/relationships/image" Target="../media/image605.png"/><Relationship Id="rId22" Type="http://schemas.openxmlformats.org/officeDocument/2006/relationships/image" Target="../media/image606.png"/><Relationship Id="rId23" Type="http://schemas.openxmlformats.org/officeDocument/2006/relationships/image" Target="../media/image607.png"/><Relationship Id="rId24" Type="http://schemas.openxmlformats.org/officeDocument/2006/relationships/image" Target="../media/image608.png"/><Relationship Id="rId25" Type="http://schemas.openxmlformats.org/officeDocument/2006/relationships/image" Target="../media/image609.png"/><Relationship Id="rId26" Type="http://schemas.openxmlformats.org/officeDocument/2006/relationships/image" Target="../media/image610.png"/><Relationship Id="rId27" Type="http://schemas.openxmlformats.org/officeDocument/2006/relationships/image" Target="../media/image611.png"/><Relationship Id="rId28" Type="http://schemas.openxmlformats.org/officeDocument/2006/relationships/image" Target="../media/image612.png"/><Relationship Id="rId29" Type="http://schemas.openxmlformats.org/officeDocument/2006/relationships/image" Target="../media/image613.png"/><Relationship Id="rId30" Type="http://schemas.openxmlformats.org/officeDocument/2006/relationships/image" Target="../media/image614.png"/><Relationship Id="rId31" Type="http://schemas.openxmlformats.org/officeDocument/2006/relationships/image" Target="../media/image615.png"/><Relationship Id="rId32" Type="http://schemas.openxmlformats.org/officeDocument/2006/relationships/image" Target="../media/image616.png"/><Relationship Id="rId33" Type="http://schemas.openxmlformats.org/officeDocument/2006/relationships/image" Target="../media/image617.png"/><Relationship Id="rId34" Type="http://schemas.openxmlformats.org/officeDocument/2006/relationships/image" Target="../media/image618.png"/><Relationship Id="rId35" Type="http://schemas.openxmlformats.org/officeDocument/2006/relationships/image" Target="../media/image619.png"/><Relationship Id="rId36" Type="http://schemas.openxmlformats.org/officeDocument/2006/relationships/image" Target="../media/image620.png"/><Relationship Id="rId37" Type="http://schemas.openxmlformats.org/officeDocument/2006/relationships/image" Target="../media/image621.png"/><Relationship Id="rId38" Type="http://schemas.openxmlformats.org/officeDocument/2006/relationships/image" Target="../media/image622.png"/><Relationship Id="rId39" Type="http://schemas.openxmlformats.org/officeDocument/2006/relationships/image" Target="../media/image623.png"/><Relationship Id="rId40" Type="http://schemas.openxmlformats.org/officeDocument/2006/relationships/image" Target="../media/image624.png"/><Relationship Id="rId41" Type="http://schemas.openxmlformats.org/officeDocument/2006/relationships/image" Target="../media/image625.png"/><Relationship Id="rId42" Type="http://schemas.openxmlformats.org/officeDocument/2006/relationships/image" Target="../media/image6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7.png"/><Relationship Id="rId3" Type="http://schemas.openxmlformats.org/officeDocument/2006/relationships/image" Target="../media/image628.png"/><Relationship Id="rId4" Type="http://schemas.openxmlformats.org/officeDocument/2006/relationships/image" Target="../media/image629.png"/><Relationship Id="rId5" Type="http://schemas.openxmlformats.org/officeDocument/2006/relationships/image" Target="../media/image630.png"/><Relationship Id="rId6" Type="http://schemas.openxmlformats.org/officeDocument/2006/relationships/image" Target="../media/image631.png"/><Relationship Id="rId7" Type="http://schemas.openxmlformats.org/officeDocument/2006/relationships/image" Target="../media/image632.png"/><Relationship Id="rId8" Type="http://schemas.openxmlformats.org/officeDocument/2006/relationships/image" Target="../media/image633.png"/><Relationship Id="rId9" Type="http://schemas.openxmlformats.org/officeDocument/2006/relationships/image" Target="../media/image634.png"/><Relationship Id="rId10" Type="http://schemas.openxmlformats.org/officeDocument/2006/relationships/image" Target="../media/image635.png"/><Relationship Id="rId11" Type="http://schemas.openxmlformats.org/officeDocument/2006/relationships/image" Target="../media/image636.png"/><Relationship Id="rId12" Type="http://schemas.openxmlformats.org/officeDocument/2006/relationships/image" Target="../media/image637.png"/><Relationship Id="rId13" Type="http://schemas.openxmlformats.org/officeDocument/2006/relationships/image" Target="../media/image638.png"/><Relationship Id="rId14" Type="http://schemas.openxmlformats.org/officeDocument/2006/relationships/image" Target="../media/image639.png"/><Relationship Id="rId15" Type="http://schemas.openxmlformats.org/officeDocument/2006/relationships/image" Target="../media/image640.png"/><Relationship Id="rId16" Type="http://schemas.openxmlformats.org/officeDocument/2006/relationships/image" Target="../media/image641.png"/><Relationship Id="rId17" Type="http://schemas.openxmlformats.org/officeDocument/2006/relationships/image" Target="../media/image642.png"/><Relationship Id="rId18" Type="http://schemas.openxmlformats.org/officeDocument/2006/relationships/image" Target="../media/image643.png"/><Relationship Id="rId19" Type="http://schemas.openxmlformats.org/officeDocument/2006/relationships/image" Target="../media/image644.png"/><Relationship Id="rId20" Type="http://schemas.openxmlformats.org/officeDocument/2006/relationships/image" Target="../media/image645.png"/><Relationship Id="rId21" Type="http://schemas.openxmlformats.org/officeDocument/2006/relationships/image" Target="../media/image646.png"/><Relationship Id="rId22" Type="http://schemas.openxmlformats.org/officeDocument/2006/relationships/image" Target="../media/image647.png"/><Relationship Id="rId23" Type="http://schemas.openxmlformats.org/officeDocument/2006/relationships/image" Target="../media/image648.png"/><Relationship Id="rId24" Type="http://schemas.openxmlformats.org/officeDocument/2006/relationships/image" Target="../media/image649.png"/><Relationship Id="rId25" Type="http://schemas.openxmlformats.org/officeDocument/2006/relationships/image" Target="../media/image650.png"/><Relationship Id="rId26" Type="http://schemas.openxmlformats.org/officeDocument/2006/relationships/image" Target="../media/image651.png"/><Relationship Id="rId27" Type="http://schemas.openxmlformats.org/officeDocument/2006/relationships/image" Target="../media/image652.png"/><Relationship Id="rId28" Type="http://schemas.openxmlformats.org/officeDocument/2006/relationships/image" Target="../media/image653.png"/><Relationship Id="rId29" Type="http://schemas.openxmlformats.org/officeDocument/2006/relationships/image" Target="../media/image654.png"/><Relationship Id="rId30" Type="http://schemas.openxmlformats.org/officeDocument/2006/relationships/image" Target="../media/image655.png"/><Relationship Id="rId31" Type="http://schemas.openxmlformats.org/officeDocument/2006/relationships/image" Target="../media/image656.png"/><Relationship Id="rId32" Type="http://schemas.openxmlformats.org/officeDocument/2006/relationships/image" Target="../media/image657.png"/><Relationship Id="rId33" Type="http://schemas.openxmlformats.org/officeDocument/2006/relationships/image" Target="../media/image658.png"/><Relationship Id="rId34" Type="http://schemas.openxmlformats.org/officeDocument/2006/relationships/image" Target="../media/image659.png"/><Relationship Id="rId35" Type="http://schemas.openxmlformats.org/officeDocument/2006/relationships/image" Target="../media/image27.png"/><Relationship Id="rId36" Type="http://schemas.openxmlformats.org/officeDocument/2006/relationships/image" Target="../media/image660.png"/><Relationship Id="rId37" Type="http://schemas.openxmlformats.org/officeDocument/2006/relationships/image" Target="../media/image661.png"/><Relationship Id="rId38" Type="http://schemas.openxmlformats.org/officeDocument/2006/relationships/image" Target="../media/image662.png"/><Relationship Id="rId39" Type="http://schemas.openxmlformats.org/officeDocument/2006/relationships/image" Target="../media/image663.png"/><Relationship Id="rId40" Type="http://schemas.openxmlformats.org/officeDocument/2006/relationships/image" Target="../media/image664.png"/><Relationship Id="rId41" Type="http://schemas.openxmlformats.org/officeDocument/2006/relationships/image" Target="../media/image665.png"/><Relationship Id="rId42" Type="http://schemas.openxmlformats.org/officeDocument/2006/relationships/image" Target="../media/image666.png"/><Relationship Id="rId43" Type="http://schemas.openxmlformats.org/officeDocument/2006/relationships/image" Target="../media/image667.png"/><Relationship Id="rId44" Type="http://schemas.openxmlformats.org/officeDocument/2006/relationships/image" Target="../media/image668.png"/><Relationship Id="rId45" Type="http://schemas.openxmlformats.org/officeDocument/2006/relationships/image" Target="../media/image66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0.png"/><Relationship Id="rId3" Type="http://schemas.openxmlformats.org/officeDocument/2006/relationships/image" Target="../media/image671.png"/><Relationship Id="rId4" Type="http://schemas.openxmlformats.org/officeDocument/2006/relationships/image" Target="../media/image672.png"/><Relationship Id="rId5" Type="http://schemas.openxmlformats.org/officeDocument/2006/relationships/image" Target="../media/image673.png"/><Relationship Id="rId6" Type="http://schemas.openxmlformats.org/officeDocument/2006/relationships/image" Target="../media/image674.png"/><Relationship Id="rId7" Type="http://schemas.openxmlformats.org/officeDocument/2006/relationships/image" Target="../media/image27.png"/><Relationship Id="rId8" Type="http://schemas.openxmlformats.org/officeDocument/2006/relationships/image" Target="../media/image675.png"/><Relationship Id="rId9" Type="http://schemas.openxmlformats.org/officeDocument/2006/relationships/image" Target="../media/image676.png"/><Relationship Id="rId10" Type="http://schemas.openxmlformats.org/officeDocument/2006/relationships/image" Target="../media/image677.png"/><Relationship Id="rId11" Type="http://schemas.openxmlformats.org/officeDocument/2006/relationships/image" Target="../media/image678.png"/><Relationship Id="rId12" Type="http://schemas.openxmlformats.org/officeDocument/2006/relationships/image" Target="../media/image679.png"/><Relationship Id="rId13" Type="http://schemas.openxmlformats.org/officeDocument/2006/relationships/image" Target="../media/image680.png"/><Relationship Id="rId14" Type="http://schemas.openxmlformats.org/officeDocument/2006/relationships/image" Target="../media/image681.png"/><Relationship Id="rId15" Type="http://schemas.openxmlformats.org/officeDocument/2006/relationships/image" Target="../media/image682.png"/><Relationship Id="rId16" Type="http://schemas.openxmlformats.org/officeDocument/2006/relationships/image" Target="../media/image683.png"/><Relationship Id="rId17" Type="http://schemas.openxmlformats.org/officeDocument/2006/relationships/image" Target="../media/image684.png"/><Relationship Id="rId18" Type="http://schemas.openxmlformats.org/officeDocument/2006/relationships/image" Target="../media/image685.png"/><Relationship Id="rId19" Type="http://schemas.openxmlformats.org/officeDocument/2006/relationships/image" Target="../media/image686.png"/><Relationship Id="rId20" Type="http://schemas.openxmlformats.org/officeDocument/2006/relationships/image" Target="../media/image687.png"/><Relationship Id="rId21" Type="http://schemas.openxmlformats.org/officeDocument/2006/relationships/image" Target="../media/image688.png"/><Relationship Id="rId22" Type="http://schemas.openxmlformats.org/officeDocument/2006/relationships/image" Target="../media/image689.png"/><Relationship Id="rId23" Type="http://schemas.openxmlformats.org/officeDocument/2006/relationships/image" Target="../media/image690.png"/><Relationship Id="rId24" Type="http://schemas.openxmlformats.org/officeDocument/2006/relationships/image" Target="../media/image691.png"/><Relationship Id="rId25" Type="http://schemas.openxmlformats.org/officeDocument/2006/relationships/image" Target="../media/image692.png"/><Relationship Id="rId26" Type="http://schemas.openxmlformats.org/officeDocument/2006/relationships/image" Target="../media/image693.png"/><Relationship Id="rId27" Type="http://schemas.openxmlformats.org/officeDocument/2006/relationships/image" Target="../media/image694.png"/><Relationship Id="rId28" Type="http://schemas.openxmlformats.org/officeDocument/2006/relationships/image" Target="../media/image695.png"/><Relationship Id="rId29" Type="http://schemas.openxmlformats.org/officeDocument/2006/relationships/image" Target="../media/image696.png"/><Relationship Id="rId30" Type="http://schemas.openxmlformats.org/officeDocument/2006/relationships/image" Target="../media/image697.png"/><Relationship Id="rId31" Type="http://schemas.openxmlformats.org/officeDocument/2006/relationships/image" Target="../media/image698.png"/><Relationship Id="rId32" Type="http://schemas.openxmlformats.org/officeDocument/2006/relationships/image" Target="../media/image699.png"/><Relationship Id="rId33" Type="http://schemas.openxmlformats.org/officeDocument/2006/relationships/image" Target="../media/image700.png"/><Relationship Id="rId34" Type="http://schemas.openxmlformats.org/officeDocument/2006/relationships/image" Target="../media/image701.png"/><Relationship Id="rId35" Type="http://schemas.openxmlformats.org/officeDocument/2006/relationships/image" Target="../media/image702.png"/><Relationship Id="rId36" Type="http://schemas.openxmlformats.org/officeDocument/2006/relationships/image" Target="../media/image703.png"/><Relationship Id="rId37" Type="http://schemas.openxmlformats.org/officeDocument/2006/relationships/image" Target="../media/image704.png"/><Relationship Id="rId38" Type="http://schemas.openxmlformats.org/officeDocument/2006/relationships/image" Target="../media/image705.png"/><Relationship Id="rId39" Type="http://schemas.openxmlformats.org/officeDocument/2006/relationships/image" Target="../media/image706.png"/><Relationship Id="rId40" Type="http://schemas.openxmlformats.org/officeDocument/2006/relationships/image" Target="../media/image707.png"/><Relationship Id="rId41" Type="http://schemas.openxmlformats.org/officeDocument/2006/relationships/image" Target="../media/image708.png"/><Relationship Id="rId42" Type="http://schemas.openxmlformats.org/officeDocument/2006/relationships/image" Target="../media/image709.png"/><Relationship Id="rId43" Type="http://schemas.openxmlformats.org/officeDocument/2006/relationships/image" Target="../media/image710.png"/><Relationship Id="rId44" Type="http://schemas.openxmlformats.org/officeDocument/2006/relationships/image" Target="../media/image711.png"/><Relationship Id="rId45" Type="http://schemas.openxmlformats.org/officeDocument/2006/relationships/image" Target="../media/image712.png"/><Relationship Id="rId46" Type="http://schemas.openxmlformats.org/officeDocument/2006/relationships/image" Target="../media/image713.png"/><Relationship Id="rId47" Type="http://schemas.openxmlformats.org/officeDocument/2006/relationships/image" Target="../media/image714.png"/><Relationship Id="rId48" Type="http://schemas.openxmlformats.org/officeDocument/2006/relationships/image" Target="../media/image715.png"/><Relationship Id="rId49" Type="http://schemas.openxmlformats.org/officeDocument/2006/relationships/image" Target="../media/image716.png"/><Relationship Id="rId50" Type="http://schemas.openxmlformats.org/officeDocument/2006/relationships/image" Target="../media/image717.png"/><Relationship Id="rId51" Type="http://schemas.openxmlformats.org/officeDocument/2006/relationships/image" Target="../media/image718.png"/><Relationship Id="rId52" Type="http://schemas.openxmlformats.org/officeDocument/2006/relationships/image" Target="../media/image719.png"/><Relationship Id="rId53" Type="http://schemas.openxmlformats.org/officeDocument/2006/relationships/image" Target="../media/image720.png"/><Relationship Id="rId54" Type="http://schemas.openxmlformats.org/officeDocument/2006/relationships/image" Target="../media/image721.png"/><Relationship Id="rId55" Type="http://schemas.openxmlformats.org/officeDocument/2006/relationships/image" Target="../media/image722.png"/><Relationship Id="rId56" Type="http://schemas.openxmlformats.org/officeDocument/2006/relationships/image" Target="../media/image723.png"/><Relationship Id="rId57" Type="http://schemas.openxmlformats.org/officeDocument/2006/relationships/image" Target="../media/image724.png"/><Relationship Id="rId58" Type="http://schemas.openxmlformats.org/officeDocument/2006/relationships/image" Target="../media/image725.png"/><Relationship Id="rId59" Type="http://schemas.openxmlformats.org/officeDocument/2006/relationships/image" Target="../media/image726.png"/><Relationship Id="rId60" Type="http://schemas.openxmlformats.org/officeDocument/2006/relationships/image" Target="../media/image727.png"/><Relationship Id="rId61" Type="http://schemas.openxmlformats.org/officeDocument/2006/relationships/image" Target="../media/image728.png"/><Relationship Id="rId62" Type="http://schemas.openxmlformats.org/officeDocument/2006/relationships/image" Target="../media/image729.png"/><Relationship Id="rId63" Type="http://schemas.openxmlformats.org/officeDocument/2006/relationships/image" Target="../media/image730.png"/><Relationship Id="rId64" Type="http://schemas.openxmlformats.org/officeDocument/2006/relationships/image" Target="../media/image731.png"/><Relationship Id="rId65" Type="http://schemas.openxmlformats.org/officeDocument/2006/relationships/image" Target="../media/image732.png"/><Relationship Id="rId66" Type="http://schemas.openxmlformats.org/officeDocument/2006/relationships/image" Target="../media/image733.png"/><Relationship Id="rId67" Type="http://schemas.openxmlformats.org/officeDocument/2006/relationships/image" Target="../media/image734.png"/><Relationship Id="rId68" Type="http://schemas.openxmlformats.org/officeDocument/2006/relationships/image" Target="../media/image735.png"/><Relationship Id="rId69" Type="http://schemas.openxmlformats.org/officeDocument/2006/relationships/image" Target="../media/image736.png"/><Relationship Id="rId70" Type="http://schemas.openxmlformats.org/officeDocument/2006/relationships/image" Target="../media/image737.png"/><Relationship Id="rId71" Type="http://schemas.openxmlformats.org/officeDocument/2006/relationships/image" Target="../media/image738.png"/><Relationship Id="rId72" Type="http://schemas.openxmlformats.org/officeDocument/2006/relationships/image" Target="../media/image739.png"/><Relationship Id="rId73" Type="http://schemas.openxmlformats.org/officeDocument/2006/relationships/image" Target="../media/image740.png"/><Relationship Id="rId74" Type="http://schemas.openxmlformats.org/officeDocument/2006/relationships/image" Target="../media/image741.png"/><Relationship Id="rId75" Type="http://schemas.openxmlformats.org/officeDocument/2006/relationships/image" Target="../media/image742.png"/><Relationship Id="rId76" Type="http://schemas.openxmlformats.org/officeDocument/2006/relationships/image" Target="../media/image74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86.png"/><Relationship Id="rId17" Type="http://schemas.openxmlformats.org/officeDocument/2006/relationships/image" Target="../media/image87.png"/><Relationship Id="rId18" Type="http://schemas.openxmlformats.org/officeDocument/2006/relationships/image" Target="../media/image88.png"/><Relationship Id="rId19" Type="http://schemas.openxmlformats.org/officeDocument/2006/relationships/image" Target="../media/image89.png"/><Relationship Id="rId20" Type="http://schemas.openxmlformats.org/officeDocument/2006/relationships/image" Target="../media/image90.png"/><Relationship Id="rId21" Type="http://schemas.openxmlformats.org/officeDocument/2006/relationships/image" Target="../media/image27.png"/><Relationship Id="rId22" Type="http://schemas.openxmlformats.org/officeDocument/2006/relationships/image" Target="../media/image91.png"/><Relationship Id="rId23" Type="http://schemas.openxmlformats.org/officeDocument/2006/relationships/image" Target="../media/image92.png"/><Relationship Id="rId24" Type="http://schemas.openxmlformats.org/officeDocument/2006/relationships/image" Target="../media/image93.png"/><Relationship Id="rId25" Type="http://schemas.openxmlformats.org/officeDocument/2006/relationships/image" Target="../media/image94.png"/><Relationship Id="rId26" Type="http://schemas.openxmlformats.org/officeDocument/2006/relationships/image" Target="../media/image95.png"/><Relationship Id="rId27" Type="http://schemas.openxmlformats.org/officeDocument/2006/relationships/image" Target="../media/image96.png"/><Relationship Id="rId28" Type="http://schemas.openxmlformats.org/officeDocument/2006/relationships/image" Target="../media/image97.png"/><Relationship Id="rId29" Type="http://schemas.openxmlformats.org/officeDocument/2006/relationships/image" Target="../media/image98.png"/><Relationship Id="rId30" Type="http://schemas.openxmlformats.org/officeDocument/2006/relationships/image" Target="../media/image99.png"/><Relationship Id="rId31" Type="http://schemas.openxmlformats.org/officeDocument/2006/relationships/image" Target="../media/image100.png"/><Relationship Id="rId32" Type="http://schemas.openxmlformats.org/officeDocument/2006/relationships/image" Target="../media/image101.png"/><Relationship Id="rId33" Type="http://schemas.openxmlformats.org/officeDocument/2006/relationships/image" Target="../media/image102.png"/><Relationship Id="rId34" Type="http://schemas.openxmlformats.org/officeDocument/2006/relationships/image" Target="../media/image103.png"/><Relationship Id="rId35" Type="http://schemas.openxmlformats.org/officeDocument/2006/relationships/image" Target="../media/image104.png"/><Relationship Id="rId36" Type="http://schemas.openxmlformats.org/officeDocument/2006/relationships/image" Target="../media/image105.png"/><Relationship Id="rId37" Type="http://schemas.openxmlformats.org/officeDocument/2006/relationships/image" Target="../media/image106.png"/><Relationship Id="rId38" Type="http://schemas.openxmlformats.org/officeDocument/2006/relationships/image" Target="../media/image107.png"/><Relationship Id="rId39" Type="http://schemas.openxmlformats.org/officeDocument/2006/relationships/image" Target="../media/image108.png"/><Relationship Id="rId40" Type="http://schemas.openxmlformats.org/officeDocument/2006/relationships/image" Target="../media/image109.png"/><Relationship Id="rId41" Type="http://schemas.openxmlformats.org/officeDocument/2006/relationships/image" Target="../media/image110.png"/><Relationship Id="rId42" Type="http://schemas.openxmlformats.org/officeDocument/2006/relationships/image" Target="../media/image111.png"/><Relationship Id="rId43" Type="http://schemas.openxmlformats.org/officeDocument/2006/relationships/image" Target="../media/image112.png"/><Relationship Id="rId44" Type="http://schemas.openxmlformats.org/officeDocument/2006/relationships/image" Target="../media/image113.png"/><Relationship Id="rId45" Type="http://schemas.openxmlformats.org/officeDocument/2006/relationships/image" Target="../media/image114.png"/><Relationship Id="rId46" Type="http://schemas.openxmlformats.org/officeDocument/2006/relationships/image" Target="../media/image115.png"/><Relationship Id="rId47" Type="http://schemas.openxmlformats.org/officeDocument/2006/relationships/image" Target="../media/image116.png"/><Relationship Id="rId48" Type="http://schemas.openxmlformats.org/officeDocument/2006/relationships/image" Target="../media/image117.png"/><Relationship Id="rId49" Type="http://schemas.openxmlformats.org/officeDocument/2006/relationships/image" Target="../media/image118.png"/><Relationship Id="rId50" Type="http://schemas.openxmlformats.org/officeDocument/2006/relationships/image" Target="../media/image119.png"/><Relationship Id="rId51" Type="http://schemas.openxmlformats.org/officeDocument/2006/relationships/image" Target="../media/image120.png"/><Relationship Id="rId52" Type="http://schemas.openxmlformats.org/officeDocument/2006/relationships/image" Target="../media/image121.png"/><Relationship Id="rId53" Type="http://schemas.openxmlformats.org/officeDocument/2006/relationships/image" Target="../media/image122.png"/><Relationship Id="rId54" Type="http://schemas.openxmlformats.org/officeDocument/2006/relationships/image" Target="../media/image123.png"/><Relationship Id="rId55" Type="http://schemas.openxmlformats.org/officeDocument/2006/relationships/image" Target="../media/image124.png"/><Relationship Id="rId56" Type="http://schemas.openxmlformats.org/officeDocument/2006/relationships/image" Target="../media/image125.png"/><Relationship Id="rId57" Type="http://schemas.openxmlformats.org/officeDocument/2006/relationships/image" Target="../media/image126.png"/><Relationship Id="rId58" Type="http://schemas.openxmlformats.org/officeDocument/2006/relationships/image" Target="../media/image127.png"/><Relationship Id="rId59" Type="http://schemas.openxmlformats.org/officeDocument/2006/relationships/image" Target="../media/image12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27.png"/><Relationship Id="rId10" Type="http://schemas.openxmlformats.org/officeDocument/2006/relationships/image" Target="../media/image136.png"/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Relationship Id="rId16" Type="http://schemas.openxmlformats.org/officeDocument/2006/relationships/image" Target="../media/image142.png"/><Relationship Id="rId17" Type="http://schemas.openxmlformats.org/officeDocument/2006/relationships/image" Target="../media/image143.png"/><Relationship Id="rId18" Type="http://schemas.openxmlformats.org/officeDocument/2006/relationships/image" Target="../media/image144.png"/><Relationship Id="rId19" Type="http://schemas.openxmlformats.org/officeDocument/2006/relationships/image" Target="../media/image145.png"/><Relationship Id="rId20" Type="http://schemas.openxmlformats.org/officeDocument/2006/relationships/image" Target="../media/image146.png"/><Relationship Id="rId21" Type="http://schemas.openxmlformats.org/officeDocument/2006/relationships/image" Target="../media/image147.png"/><Relationship Id="rId22" Type="http://schemas.openxmlformats.org/officeDocument/2006/relationships/image" Target="../media/image148.png"/><Relationship Id="rId23" Type="http://schemas.openxmlformats.org/officeDocument/2006/relationships/image" Target="../media/image149.png"/><Relationship Id="rId24" Type="http://schemas.openxmlformats.org/officeDocument/2006/relationships/image" Target="../media/image150.png"/><Relationship Id="rId25" Type="http://schemas.openxmlformats.org/officeDocument/2006/relationships/image" Target="../media/image151.png"/><Relationship Id="rId26" Type="http://schemas.openxmlformats.org/officeDocument/2006/relationships/image" Target="../media/image152.png"/><Relationship Id="rId27" Type="http://schemas.openxmlformats.org/officeDocument/2006/relationships/image" Target="../media/image153.png"/><Relationship Id="rId28" Type="http://schemas.openxmlformats.org/officeDocument/2006/relationships/image" Target="../media/image154.png"/><Relationship Id="rId29" Type="http://schemas.openxmlformats.org/officeDocument/2006/relationships/image" Target="../media/image155.png"/><Relationship Id="rId30" Type="http://schemas.openxmlformats.org/officeDocument/2006/relationships/image" Target="../media/image156.png"/><Relationship Id="rId31" Type="http://schemas.openxmlformats.org/officeDocument/2006/relationships/image" Target="../media/image157.png"/><Relationship Id="rId32" Type="http://schemas.openxmlformats.org/officeDocument/2006/relationships/image" Target="../media/image158.png"/><Relationship Id="rId33" Type="http://schemas.openxmlformats.org/officeDocument/2006/relationships/image" Target="../media/image159.png"/><Relationship Id="rId34" Type="http://schemas.openxmlformats.org/officeDocument/2006/relationships/image" Target="../media/image160.png"/><Relationship Id="rId35" Type="http://schemas.openxmlformats.org/officeDocument/2006/relationships/image" Target="../media/image161.png"/><Relationship Id="rId36" Type="http://schemas.openxmlformats.org/officeDocument/2006/relationships/image" Target="../media/image162.png"/><Relationship Id="rId37" Type="http://schemas.openxmlformats.org/officeDocument/2006/relationships/image" Target="../media/image163.png"/><Relationship Id="rId38" Type="http://schemas.openxmlformats.org/officeDocument/2006/relationships/image" Target="../media/image164.png"/><Relationship Id="rId39" Type="http://schemas.openxmlformats.org/officeDocument/2006/relationships/image" Target="../media/image165.png"/><Relationship Id="rId40" Type="http://schemas.openxmlformats.org/officeDocument/2006/relationships/image" Target="../media/image166.png"/><Relationship Id="rId41" Type="http://schemas.openxmlformats.org/officeDocument/2006/relationships/image" Target="../media/image167.png"/><Relationship Id="rId42" Type="http://schemas.openxmlformats.org/officeDocument/2006/relationships/image" Target="../media/image168.png"/><Relationship Id="rId43" Type="http://schemas.openxmlformats.org/officeDocument/2006/relationships/image" Target="../media/image169.png"/><Relationship Id="rId44" Type="http://schemas.openxmlformats.org/officeDocument/2006/relationships/image" Target="../media/image17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image" Target="../media/image180.png"/><Relationship Id="rId12" Type="http://schemas.openxmlformats.org/officeDocument/2006/relationships/image" Target="../media/image181.png"/><Relationship Id="rId13" Type="http://schemas.openxmlformats.org/officeDocument/2006/relationships/image" Target="../media/image182.png"/><Relationship Id="rId14" Type="http://schemas.openxmlformats.org/officeDocument/2006/relationships/image" Target="../media/image183.png"/><Relationship Id="rId15" Type="http://schemas.openxmlformats.org/officeDocument/2006/relationships/image" Target="../media/image184.png"/><Relationship Id="rId16" Type="http://schemas.openxmlformats.org/officeDocument/2006/relationships/image" Target="../media/image185.png"/><Relationship Id="rId17" Type="http://schemas.openxmlformats.org/officeDocument/2006/relationships/image" Target="../media/image27.png"/><Relationship Id="rId18" Type="http://schemas.openxmlformats.org/officeDocument/2006/relationships/image" Target="../media/image186.png"/><Relationship Id="rId19" Type="http://schemas.openxmlformats.org/officeDocument/2006/relationships/image" Target="../media/image187.png"/><Relationship Id="rId20" Type="http://schemas.openxmlformats.org/officeDocument/2006/relationships/image" Target="../media/image188.png"/><Relationship Id="rId21" Type="http://schemas.openxmlformats.org/officeDocument/2006/relationships/image" Target="../media/image189.png"/><Relationship Id="rId22" Type="http://schemas.openxmlformats.org/officeDocument/2006/relationships/image" Target="../media/image190.png"/><Relationship Id="rId23" Type="http://schemas.openxmlformats.org/officeDocument/2006/relationships/image" Target="../media/image191.png"/><Relationship Id="rId24" Type="http://schemas.openxmlformats.org/officeDocument/2006/relationships/image" Target="../media/image192.png"/><Relationship Id="rId25" Type="http://schemas.openxmlformats.org/officeDocument/2006/relationships/image" Target="../media/image193.png"/><Relationship Id="rId26" Type="http://schemas.openxmlformats.org/officeDocument/2006/relationships/image" Target="../media/image194.png"/><Relationship Id="rId27" Type="http://schemas.openxmlformats.org/officeDocument/2006/relationships/image" Target="../media/image195.png"/><Relationship Id="rId28" Type="http://schemas.openxmlformats.org/officeDocument/2006/relationships/image" Target="../media/image196.png"/><Relationship Id="rId29" Type="http://schemas.openxmlformats.org/officeDocument/2006/relationships/image" Target="../media/image197.png"/><Relationship Id="rId30" Type="http://schemas.openxmlformats.org/officeDocument/2006/relationships/image" Target="../media/image198.png"/><Relationship Id="rId31" Type="http://schemas.openxmlformats.org/officeDocument/2006/relationships/image" Target="../media/image199.png"/><Relationship Id="rId32" Type="http://schemas.openxmlformats.org/officeDocument/2006/relationships/image" Target="../media/image200.png"/><Relationship Id="rId33" Type="http://schemas.openxmlformats.org/officeDocument/2006/relationships/image" Target="../media/image201.png"/><Relationship Id="rId34" Type="http://schemas.openxmlformats.org/officeDocument/2006/relationships/image" Target="../media/image202.png"/><Relationship Id="rId35" Type="http://schemas.openxmlformats.org/officeDocument/2006/relationships/image" Target="../media/image203.png"/><Relationship Id="rId36" Type="http://schemas.openxmlformats.org/officeDocument/2006/relationships/image" Target="../media/image204.png"/><Relationship Id="rId37" Type="http://schemas.openxmlformats.org/officeDocument/2006/relationships/image" Target="../media/image205.png"/><Relationship Id="rId38" Type="http://schemas.openxmlformats.org/officeDocument/2006/relationships/image" Target="../media/image206.png"/><Relationship Id="rId39" Type="http://schemas.openxmlformats.org/officeDocument/2006/relationships/image" Target="../media/image207.png"/><Relationship Id="rId40" Type="http://schemas.openxmlformats.org/officeDocument/2006/relationships/image" Target="../media/image208.png"/><Relationship Id="rId41" Type="http://schemas.openxmlformats.org/officeDocument/2006/relationships/image" Target="../media/image209.png"/><Relationship Id="rId42" Type="http://schemas.openxmlformats.org/officeDocument/2006/relationships/image" Target="../media/image210.png"/><Relationship Id="rId43" Type="http://schemas.openxmlformats.org/officeDocument/2006/relationships/image" Target="../media/image211.png"/><Relationship Id="rId44" Type="http://schemas.openxmlformats.org/officeDocument/2006/relationships/image" Target="../media/image212.png"/><Relationship Id="rId45" Type="http://schemas.openxmlformats.org/officeDocument/2006/relationships/image" Target="../media/image213.png"/><Relationship Id="rId46" Type="http://schemas.openxmlformats.org/officeDocument/2006/relationships/image" Target="../media/image214.png"/><Relationship Id="rId47" Type="http://schemas.openxmlformats.org/officeDocument/2006/relationships/image" Target="../media/image215.png"/><Relationship Id="rId48" Type="http://schemas.openxmlformats.org/officeDocument/2006/relationships/image" Target="../media/image216.png"/><Relationship Id="rId49" Type="http://schemas.openxmlformats.org/officeDocument/2006/relationships/image" Target="../media/image217.png"/><Relationship Id="rId50" Type="http://schemas.openxmlformats.org/officeDocument/2006/relationships/image" Target="../media/image218.png"/><Relationship Id="rId51" Type="http://schemas.openxmlformats.org/officeDocument/2006/relationships/image" Target="../media/image219.png"/><Relationship Id="rId52" Type="http://schemas.openxmlformats.org/officeDocument/2006/relationships/image" Target="../media/image220.png"/><Relationship Id="rId53" Type="http://schemas.openxmlformats.org/officeDocument/2006/relationships/image" Target="../media/image221.png"/><Relationship Id="rId54" Type="http://schemas.openxmlformats.org/officeDocument/2006/relationships/image" Target="../media/image222.png"/><Relationship Id="rId55" Type="http://schemas.openxmlformats.org/officeDocument/2006/relationships/image" Target="../media/image223.png"/><Relationship Id="rId56" Type="http://schemas.openxmlformats.org/officeDocument/2006/relationships/image" Target="../media/image224.png"/><Relationship Id="rId57" Type="http://schemas.openxmlformats.org/officeDocument/2006/relationships/image" Target="../media/image225.png"/><Relationship Id="rId58" Type="http://schemas.openxmlformats.org/officeDocument/2006/relationships/image" Target="../media/image226.png"/><Relationship Id="rId59" Type="http://schemas.openxmlformats.org/officeDocument/2006/relationships/image" Target="../media/image227.png"/><Relationship Id="rId60" Type="http://schemas.openxmlformats.org/officeDocument/2006/relationships/image" Target="../media/image228.png"/><Relationship Id="rId61" Type="http://schemas.openxmlformats.org/officeDocument/2006/relationships/image" Target="../media/image229.png"/><Relationship Id="rId62" Type="http://schemas.openxmlformats.org/officeDocument/2006/relationships/image" Target="../media/image230.png"/><Relationship Id="rId63" Type="http://schemas.openxmlformats.org/officeDocument/2006/relationships/image" Target="../media/image231.png"/><Relationship Id="rId64" Type="http://schemas.openxmlformats.org/officeDocument/2006/relationships/image" Target="../media/image232.png"/><Relationship Id="rId65" Type="http://schemas.openxmlformats.org/officeDocument/2006/relationships/image" Target="../media/image233.png"/><Relationship Id="rId66" Type="http://schemas.openxmlformats.org/officeDocument/2006/relationships/image" Target="../media/image234.png"/><Relationship Id="rId67" Type="http://schemas.openxmlformats.org/officeDocument/2006/relationships/image" Target="../media/image235.png"/><Relationship Id="rId68" Type="http://schemas.openxmlformats.org/officeDocument/2006/relationships/image" Target="../media/image236.png"/><Relationship Id="rId69" Type="http://schemas.openxmlformats.org/officeDocument/2006/relationships/image" Target="../media/image237.png"/><Relationship Id="rId70" Type="http://schemas.openxmlformats.org/officeDocument/2006/relationships/image" Target="../media/image238.png"/><Relationship Id="rId71" Type="http://schemas.openxmlformats.org/officeDocument/2006/relationships/image" Target="../media/image239.png"/><Relationship Id="rId72" Type="http://schemas.openxmlformats.org/officeDocument/2006/relationships/image" Target="../media/image240.png"/><Relationship Id="rId73" Type="http://schemas.openxmlformats.org/officeDocument/2006/relationships/image" Target="../media/image241.png"/><Relationship Id="rId74" Type="http://schemas.openxmlformats.org/officeDocument/2006/relationships/image" Target="../media/image242.png"/><Relationship Id="rId75" Type="http://schemas.openxmlformats.org/officeDocument/2006/relationships/image" Target="../media/image243.png"/><Relationship Id="rId76" Type="http://schemas.openxmlformats.org/officeDocument/2006/relationships/image" Target="../media/image244.png"/><Relationship Id="rId77" Type="http://schemas.openxmlformats.org/officeDocument/2006/relationships/image" Target="../media/image24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6.png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250.png"/><Relationship Id="rId7" Type="http://schemas.openxmlformats.org/officeDocument/2006/relationships/image" Target="../media/image251.png"/><Relationship Id="rId8" Type="http://schemas.openxmlformats.org/officeDocument/2006/relationships/image" Target="../media/image252.png"/><Relationship Id="rId9" Type="http://schemas.openxmlformats.org/officeDocument/2006/relationships/image" Target="../media/image253.png"/><Relationship Id="rId10" Type="http://schemas.openxmlformats.org/officeDocument/2006/relationships/image" Target="../media/image254.png"/><Relationship Id="rId11" Type="http://schemas.openxmlformats.org/officeDocument/2006/relationships/image" Target="../media/image255.png"/><Relationship Id="rId12" Type="http://schemas.openxmlformats.org/officeDocument/2006/relationships/image" Target="../media/image256.png"/><Relationship Id="rId13" Type="http://schemas.openxmlformats.org/officeDocument/2006/relationships/image" Target="../media/image257.png"/><Relationship Id="rId14" Type="http://schemas.openxmlformats.org/officeDocument/2006/relationships/image" Target="../media/image27.png"/><Relationship Id="rId15" Type="http://schemas.openxmlformats.org/officeDocument/2006/relationships/image" Target="../media/image258.png"/><Relationship Id="rId16" Type="http://schemas.openxmlformats.org/officeDocument/2006/relationships/image" Target="../media/image259.png"/><Relationship Id="rId17" Type="http://schemas.openxmlformats.org/officeDocument/2006/relationships/image" Target="../media/image26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1.png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7.png"/><Relationship Id="rId8" Type="http://schemas.openxmlformats.org/officeDocument/2006/relationships/image" Target="../media/image266.png"/><Relationship Id="rId9" Type="http://schemas.openxmlformats.org/officeDocument/2006/relationships/image" Target="../media/image267.png"/><Relationship Id="rId10" Type="http://schemas.openxmlformats.org/officeDocument/2006/relationships/image" Target="../media/image268.png"/><Relationship Id="rId11" Type="http://schemas.openxmlformats.org/officeDocument/2006/relationships/image" Target="../media/image269.png"/><Relationship Id="rId12" Type="http://schemas.openxmlformats.org/officeDocument/2006/relationships/image" Target="../media/image270.png"/><Relationship Id="rId13" Type="http://schemas.openxmlformats.org/officeDocument/2006/relationships/image" Target="../media/image271.png"/><Relationship Id="rId14" Type="http://schemas.openxmlformats.org/officeDocument/2006/relationships/image" Target="../media/image272.png"/><Relationship Id="rId15" Type="http://schemas.openxmlformats.org/officeDocument/2006/relationships/image" Target="../media/image273.png"/><Relationship Id="rId16" Type="http://schemas.openxmlformats.org/officeDocument/2006/relationships/image" Target="../media/image274.png"/><Relationship Id="rId17" Type="http://schemas.openxmlformats.org/officeDocument/2006/relationships/image" Target="../media/image275.png"/><Relationship Id="rId18" Type="http://schemas.openxmlformats.org/officeDocument/2006/relationships/image" Target="../media/image276.png"/><Relationship Id="rId19" Type="http://schemas.openxmlformats.org/officeDocument/2006/relationships/image" Target="../media/image277.png"/><Relationship Id="rId20" Type="http://schemas.openxmlformats.org/officeDocument/2006/relationships/image" Target="../media/image278.png"/><Relationship Id="rId21" Type="http://schemas.openxmlformats.org/officeDocument/2006/relationships/image" Target="../media/image279.png"/><Relationship Id="rId22" Type="http://schemas.openxmlformats.org/officeDocument/2006/relationships/image" Target="../media/image280.png"/><Relationship Id="rId23" Type="http://schemas.openxmlformats.org/officeDocument/2006/relationships/image" Target="../media/image281.png"/><Relationship Id="rId24" Type="http://schemas.openxmlformats.org/officeDocument/2006/relationships/image" Target="../media/image282.png"/><Relationship Id="rId25" Type="http://schemas.openxmlformats.org/officeDocument/2006/relationships/image" Target="../media/image283.png"/><Relationship Id="rId26" Type="http://schemas.openxmlformats.org/officeDocument/2006/relationships/image" Target="../media/image284.png"/><Relationship Id="rId27" Type="http://schemas.openxmlformats.org/officeDocument/2006/relationships/image" Target="../media/image285.png"/><Relationship Id="rId28" Type="http://schemas.openxmlformats.org/officeDocument/2006/relationships/image" Target="../media/image286.png"/><Relationship Id="rId29" Type="http://schemas.openxmlformats.org/officeDocument/2006/relationships/image" Target="../media/image287.png"/><Relationship Id="rId30" Type="http://schemas.openxmlformats.org/officeDocument/2006/relationships/image" Target="../media/image288.png"/><Relationship Id="rId31" Type="http://schemas.openxmlformats.org/officeDocument/2006/relationships/image" Target="../media/image289.png"/><Relationship Id="rId32" Type="http://schemas.openxmlformats.org/officeDocument/2006/relationships/image" Target="../media/image290.png"/><Relationship Id="rId33" Type="http://schemas.openxmlformats.org/officeDocument/2006/relationships/image" Target="../media/image291.png"/><Relationship Id="rId34" Type="http://schemas.openxmlformats.org/officeDocument/2006/relationships/image" Target="../media/image292.png"/><Relationship Id="rId35" Type="http://schemas.openxmlformats.org/officeDocument/2006/relationships/image" Target="../media/image293.png"/><Relationship Id="rId36" Type="http://schemas.openxmlformats.org/officeDocument/2006/relationships/image" Target="../media/image294.png"/><Relationship Id="rId37" Type="http://schemas.openxmlformats.org/officeDocument/2006/relationships/image" Target="../media/image295.png"/><Relationship Id="rId38" Type="http://schemas.openxmlformats.org/officeDocument/2006/relationships/image" Target="../media/image296.png"/><Relationship Id="rId39" Type="http://schemas.openxmlformats.org/officeDocument/2006/relationships/image" Target="../media/image297.png"/><Relationship Id="rId40" Type="http://schemas.openxmlformats.org/officeDocument/2006/relationships/image" Target="../media/image298.png"/><Relationship Id="rId41" Type="http://schemas.openxmlformats.org/officeDocument/2006/relationships/image" Target="../media/image299.png"/><Relationship Id="rId42" Type="http://schemas.openxmlformats.org/officeDocument/2006/relationships/image" Target="../media/image300.png"/><Relationship Id="rId43" Type="http://schemas.openxmlformats.org/officeDocument/2006/relationships/image" Target="../media/image301.png"/><Relationship Id="rId44" Type="http://schemas.openxmlformats.org/officeDocument/2006/relationships/image" Target="../media/image302.png"/><Relationship Id="rId45" Type="http://schemas.openxmlformats.org/officeDocument/2006/relationships/image" Target="../media/image303.png"/><Relationship Id="rId46" Type="http://schemas.openxmlformats.org/officeDocument/2006/relationships/image" Target="../media/image304.png"/><Relationship Id="rId47" Type="http://schemas.openxmlformats.org/officeDocument/2006/relationships/image" Target="../media/image305.png"/><Relationship Id="rId48" Type="http://schemas.openxmlformats.org/officeDocument/2006/relationships/image" Target="../media/image306.png"/><Relationship Id="rId49" Type="http://schemas.openxmlformats.org/officeDocument/2006/relationships/image" Target="../media/image307.png"/><Relationship Id="rId50" Type="http://schemas.openxmlformats.org/officeDocument/2006/relationships/image" Target="../media/image308.png"/><Relationship Id="rId51" Type="http://schemas.openxmlformats.org/officeDocument/2006/relationships/image" Target="../media/image309.png"/><Relationship Id="rId52" Type="http://schemas.openxmlformats.org/officeDocument/2006/relationships/image" Target="../media/image310.png"/><Relationship Id="rId53" Type="http://schemas.openxmlformats.org/officeDocument/2006/relationships/image" Target="../media/image3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2.png"/><Relationship Id="rId3" Type="http://schemas.openxmlformats.org/officeDocument/2006/relationships/image" Target="../media/image313.png"/><Relationship Id="rId4" Type="http://schemas.openxmlformats.org/officeDocument/2006/relationships/image" Target="../media/image314.png"/><Relationship Id="rId5" Type="http://schemas.openxmlformats.org/officeDocument/2006/relationships/image" Target="../media/image315.png"/><Relationship Id="rId6" Type="http://schemas.openxmlformats.org/officeDocument/2006/relationships/image" Target="../media/image316.png"/><Relationship Id="rId7" Type="http://schemas.openxmlformats.org/officeDocument/2006/relationships/image" Target="../media/image317.png"/><Relationship Id="rId8" Type="http://schemas.openxmlformats.org/officeDocument/2006/relationships/image" Target="../media/image318.png"/><Relationship Id="rId9" Type="http://schemas.openxmlformats.org/officeDocument/2006/relationships/image" Target="../media/image319.png"/><Relationship Id="rId10" Type="http://schemas.openxmlformats.org/officeDocument/2006/relationships/image" Target="../media/image27.png"/><Relationship Id="rId11" Type="http://schemas.openxmlformats.org/officeDocument/2006/relationships/image" Target="../media/image320.png"/><Relationship Id="rId12" Type="http://schemas.openxmlformats.org/officeDocument/2006/relationships/image" Target="../media/image321.png"/><Relationship Id="rId13" Type="http://schemas.openxmlformats.org/officeDocument/2006/relationships/image" Target="../media/image322.png"/><Relationship Id="rId14" Type="http://schemas.openxmlformats.org/officeDocument/2006/relationships/image" Target="../media/image323.png"/><Relationship Id="rId15" Type="http://schemas.openxmlformats.org/officeDocument/2006/relationships/image" Target="../media/image324.png"/><Relationship Id="rId16" Type="http://schemas.openxmlformats.org/officeDocument/2006/relationships/image" Target="../media/image325.png"/><Relationship Id="rId17" Type="http://schemas.openxmlformats.org/officeDocument/2006/relationships/image" Target="../media/image326.png"/><Relationship Id="rId18" Type="http://schemas.openxmlformats.org/officeDocument/2006/relationships/image" Target="../media/image327.png"/><Relationship Id="rId19" Type="http://schemas.openxmlformats.org/officeDocument/2006/relationships/image" Target="../media/image328.png"/><Relationship Id="rId20" Type="http://schemas.openxmlformats.org/officeDocument/2006/relationships/image" Target="../media/image329.png"/><Relationship Id="rId21" Type="http://schemas.openxmlformats.org/officeDocument/2006/relationships/image" Target="../media/image330.png"/><Relationship Id="rId22" Type="http://schemas.openxmlformats.org/officeDocument/2006/relationships/image" Target="../media/image331.png"/><Relationship Id="rId23" Type="http://schemas.openxmlformats.org/officeDocument/2006/relationships/image" Target="../media/image332.png"/><Relationship Id="rId24" Type="http://schemas.openxmlformats.org/officeDocument/2006/relationships/image" Target="../media/image333.png"/><Relationship Id="rId25" Type="http://schemas.openxmlformats.org/officeDocument/2006/relationships/image" Target="../media/image334.png"/><Relationship Id="rId26" Type="http://schemas.openxmlformats.org/officeDocument/2006/relationships/image" Target="../media/image335.png"/><Relationship Id="rId27" Type="http://schemas.openxmlformats.org/officeDocument/2006/relationships/image" Target="../media/image336.png"/><Relationship Id="rId28" Type="http://schemas.openxmlformats.org/officeDocument/2006/relationships/image" Target="../media/image337.png"/><Relationship Id="rId29" Type="http://schemas.openxmlformats.org/officeDocument/2006/relationships/image" Target="../media/image338.png"/><Relationship Id="rId30" Type="http://schemas.openxmlformats.org/officeDocument/2006/relationships/image" Target="../media/image339.png"/><Relationship Id="rId31" Type="http://schemas.openxmlformats.org/officeDocument/2006/relationships/image" Target="../media/image340.png"/><Relationship Id="rId32" Type="http://schemas.openxmlformats.org/officeDocument/2006/relationships/image" Target="../media/image341.png"/><Relationship Id="rId33" Type="http://schemas.openxmlformats.org/officeDocument/2006/relationships/image" Target="../media/image342.png"/><Relationship Id="rId34" Type="http://schemas.openxmlformats.org/officeDocument/2006/relationships/image" Target="../media/image343.png"/><Relationship Id="rId35" Type="http://schemas.openxmlformats.org/officeDocument/2006/relationships/image" Target="../media/image344.png"/><Relationship Id="rId36" Type="http://schemas.openxmlformats.org/officeDocument/2006/relationships/image" Target="../media/image345.png"/><Relationship Id="rId37" Type="http://schemas.openxmlformats.org/officeDocument/2006/relationships/image" Target="../media/image346.png"/><Relationship Id="rId38" Type="http://schemas.openxmlformats.org/officeDocument/2006/relationships/image" Target="../media/image347.png"/><Relationship Id="rId39" Type="http://schemas.openxmlformats.org/officeDocument/2006/relationships/image" Target="../media/image348.png"/><Relationship Id="rId40" Type="http://schemas.openxmlformats.org/officeDocument/2006/relationships/image" Target="../media/image349.png"/><Relationship Id="rId41" Type="http://schemas.openxmlformats.org/officeDocument/2006/relationships/image" Target="../media/image350.png"/><Relationship Id="rId42" Type="http://schemas.openxmlformats.org/officeDocument/2006/relationships/image" Target="../media/image351.png"/><Relationship Id="rId43" Type="http://schemas.openxmlformats.org/officeDocument/2006/relationships/image" Target="../media/image352.png"/><Relationship Id="rId44" Type="http://schemas.openxmlformats.org/officeDocument/2006/relationships/image" Target="../media/image353.png"/><Relationship Id="rId45" Type="http://schemas.openxmlformats.org/officeDocument/2006/relationships/image" Target="../media/image354.png"/><Relationship Id="rId46" Type="http://schemas.openxmlformats.org/officeDocument/2006/relationships/image" Target="../media/image355.png"/><Relationship Id="rId47" Type="http://schemas.openxmlformats.org/officeDocument/2006/relationships/image" Target="../media/image356.png"/><Relationship Id="rId48" Type="http://schemas.openxmlformats.org/officeDocument/2006/relationships/image" Target="../media/image357.png"/><Relationship Id="rId49" Type="http://schemas.openxmlformats.org/officeDocument/2006/relationships/image" Target="../media/image358.png"/><Relationship Id="rId50" Type="http://schemas.openxmlformats.org/officeDocument/2006/relationships/image" Target="../media/image359.png"/><Relationship Id="rId51" Type="http://schemas.openxmlformats.org/officeDocument/2006/relationships/image" Target="../media/image360.png"/><Relationship Id="rId52" Type="http://schemas.openxmlformats.org/officeDocument/2006/relationships/image" Target="../media/image361.png"/><Relationship Id="rId53" Type="http://schemas.openxmlformats.org/officeDocument/2006/relationships/image" Target="../media/image362.png"/><Relationship Id="rId54" Type="http://schemas.openxmlformats.org/officeDocument/2006/relationships/image" Target="../media/image363.png"/><Relationship Id="rId55" Type="http://schemas.openxmlformats.org/officeDocument/2006/relationships/image" Target="../media/image364.png"/><Relationship Id="rId56" Type="http://schemas.openxmlformats.org/officeDocument/2006/relationships/image" Target="../media/image365.png"/><Relationship Id="rId57" Type="http://schemas.openxmlformats.org/officeDocument/2006/relationships/image" Target="../media/image366.png"/><Relationship Id="rId58" Type="http://schemas.openxmlformats.org/officeDocument/2006/relationships/image" Target="../media/image367.png"/><Relationship Id="rId59" Type="http://schemas.openxmlformats.org/officeDocument/2006/relationships/image" Target="../media/image368.png"/><Relationship Id="rId60" Type="http://schemas.openxmlformats.org/officeDocument/2006/relationships/image" Target="../media/image369.png"/><Relationship Id="rId61" Type="http://schemas.openxmlformats.org/officeDocument/2006/relationships/image" Target="../media/image370.png"/><Relationship Id="rId62" Type="http://schemas.openxmlformats.org/officeDocument/2006/relationships/image" Target="../media/image371.png"/><Relationship Id="rId63" Type="http://schemas.openxmlformats.org/officeDocument/2006/relationships/image" Target="../media/image372.png"/><Relationship Id="rId64" Type="http://schemas.openxmlformats.org/officeDocument/2006/relationships/image" Target="../media/image373.png"/><Relationship Id="rId65" Type="http://schemas.openxmlformats.org/officeDocument/2006/relationships/image" Target="../media/image374.png"/><Relationship Id="rId66" Type="http://schemas.openxmlformats.org/officeDocument/2006/relationships/image" Target="../media/image375.png"/><Relationship Id="rId67" Type="http://schemas.openxmlformats.org/officeDocument/2006/relationships/image" Target="../media/image376.png"/><Relationship Id="rId68" Type="http://schemas.openxmlformats.org/officeDocument/2006/relationships/image" Target="../media/image377.png"/><Relationship Id="rId69" Type="http://schemas.openxmlformats.org/officeDocument/2006/relationships/image" Target="../media/image378.png"/><Relationship Id="rId70" Type="http://schemas.openxmlformats.org/officeDocument/2006/relationships/image" Target="../media/image379.png"/><Relationship Id="rId71" Type="http://schemas.openxmlformats.org/officeDocument/2006/relationships/image" Target="../media/image380.png"/><Relationship Id="rId72" Type="http://schemas.openxmlformats.org/officeDocument/2006/relationships/image" Target="../media/image381.png"/><Relationship Id="rId73" Type="http://schemas.openxmlformats.org/officeDocument/2006/relationships/image" Target="../media/image382.png"/><Relationship Id="rId74" Type="http://schemas.openxmlformats.org/officeDocument/2006/relationships/image" Target="../media/image383.png"/><Relationship Id="rId75" Type="http://schemas.openxmlformats.org/officeDocument/2006/relationships/image" Target="../media/image384.png"/><Relationship Id="rId76" Type="http://schemas.openxmlformats.org/officeDocument/2006/relationships/image" Target="../media/image385.png"/><Relationship Id="rId77" Type="http://schemas.openxmlformats.org/officeDocument/2006/relationships/image" Target="../media/image386.png"/><Relationship Id="rId78" Type="http://schemas.openxmlformats.org/officeDocument/2006/relationships/image" Target="../media/image387.png"/><Relationship Id="rId79" Type="http://schemas.openxmlformats.org/officeDocument/2006/relationships/image" Target="../media/image388.png"/><Relationship Id="rId80" Type="http://schemas.openxmlformats.org/officeDocument/2006/relationships/image" Target="../media/image38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0.png"/><Relationship Id="rId3" Type="http://schemas.openxmlformats.org/officeDocument/2006/relationships/image" Target="../media/image391.png"/><Relationship Id="rId4" Type="http://schemas.openxmlformats.org/officeDocument/2006/relationships/image" Target="../media/image392.png"/><Relationship Id="rId5" Type="http://schemas.openxmlformats.org/officeDocument/2006/relationships/image" Target="../media/image393.png"/><Relationship Id="rId6" Type="http://schemas.openxmlformats.org/officeDocument/2006/relationships/image" Target="../media/image394.png"/><Relationship Id="rId7" Type="http://schemas.openxmlformats.org/officeDocument/2006/relationships/image" Target="../media/image395.png"/><Relationship Id="rId8" Type="http://schemas.openxmlformats.org/officeDocument/2006/relationships/image" Target="../media/image396.png"/><Relationship Id="rId9" Type="http://schemas.openxmlformats.org/officeDocument/2006/relationships/image" Target="../media/image397.png"/><Relationship Id="rId10" Type="http://schemas.openxmlformats.org/officeDocument/2006/relationships/image" Target="../media/image398.png"/><Relationship Id="rId11" Type="http://schemas.openxmlformats.org/officeDocument/2006/relationships/image" Target="../media/image399.png"/><Relationship Id="rId12" Type="http://schemas.openxmlformats.org/officeDocument/2006/relationships/image" Target="../media/image400.png"/><Relationship Id="rId13" Type="http://schemas.openxmlformats.org/officeDocument/2006/relationships/image" Target="../media/image401.png"/><Relationship Id="rId14" Type="http://schemas.openxmlformats.org/officeDocument/2006/relationships/image" Target="../media/image402.png"/><Relationship Id="rId15" Type="http://schemas.openxmlformats.org/officeDocument/2006/relationships/image" Target="../media/image403.png"/><Relationship Id="rId16" Type="http://schemas.openxmlformats.org/officeDocument/2006/relationships/image" Target="../media/image404.png"/><Relationship Id="rId17" Type="http://schemas.openxmlformats.org/officeDocument/2006/relationships/image" Target="../media/image405.png"/><Relationship Id="rId18" Type="http://schemas.openxmlformats.org/officeDocument/2006/relationships/image" Target="../media/image406.png"/><Relationship Id="rId19" Type="http://schemas.openxmlformats.org/officeDocument/2006/relationships/image" Target="../media/image407.png"/><Relationship Id="rId20" Type="http://schemas.openxmlformats.org/officeDocument/2006/relationships/image" Target="../media/image408.png"/><Relationship Id="rId21" Type="http://schemas.openxmlformats.org/officeDocument/2006/relationships/image" Target="../media/image409.png"/><Relationship Id="rId22" Type="http://schemas.openxmlformats.org/officeDocument/2006/relationships/image" Target="../media/image410.png"/><Relationship Id="rId23" Type="http://schemas.openxmlformats.org/officeDocument/2006/relationships/image" Target="../media/image411.png"/><Relationship Id="rId24" Type="http://schemas.openxmlformats.org/officeDocument/2006/relationships/image" Target="../media/image412.png"/><Relationship Id="rId25" Type="http://schemas.openxmlformats.org/officeDocument/2006/relationships/image" Target="../media/image413.png"/><Relationship Id="rId26" Type="http://schemas.openxmlformats.org/officeDocument/2006/relationships/image" Target="../media/image414.png"/><Relationship Id="rId27" Type="http://schemas.openxmlformats.org/officeDocument/2006/relationships/image" Target="../media/image415.png"/><Relationship Id="rId28" Type="http://schemas.openxmlformats.org/officeDocument/2006/relationships/image" Target="../media/image416.png"/><Relationship Id="rId29" Type="http://schemas.openxmlformats.org/officeDocument/2006/relationships/image" Target="../media/image417.png"/><Relationship Id="rId30" Type="http://schemas.openxmlformats.org/officeDocument/2006/relationships/image" Target="../media/image418.png"/><Relationship Id="rId31" Type="http://schemas.openxmlformats.org/officeDocument/2006/relationships/image" Target="../media/image419.png"/><Relationship Id="rId32" Type="http://schemas.openxmlformats.org/officeDocument/2006/relationships/image" Target="../media/image420.png"/><Relationship Id="rId33" Type="http://schemas.openxmlformats.org/officeDocument/2006/relationships/image" Target="../media/image421.png"/><Relationship Id="rId34" Type="http://schemas.openxmlformats.org/officeDocument/2006/relationships/image" Target="../media/image422.png"/><Relationship Id="rId35" Type="http://schemas.openxmlformats.org/officeDocument/2006/relationships/image" Target="../media/image423.png"/><Relationship Id="rId36" Type="http://schemas.openxmlformats.org/officeDocument/2006/relationships/image" Target="../media/image424.png"/><Relationship Id="rId37" Type="http://schemas.openxmlformats.org/officeDocument/2006/relationships/image" Target="../media/image425.png"/><Relationship Id="rId38" Type="http://schemas.openxmlformats.org/officeDocument/2006/relationships/image" Target="../media/image426.png"/><Relationship Id="rId39" Type="http://schemas.openxmlformats.org/officeDocument/2006/relationships/image" Target="../media/image427.png"/><Relationship Id="rId40" Type="http://schemas.openxmlformats.org/officeDocument/2006/relationships/image" Target="../media/image428.png"/><Relationship Id="rId41" Type="http://schemas.openxmlformats.org/officeDocument/2006/relationships/image" Target="../media/image429.png"/><Relationship Id="rId42" Type="http://schemas.openxmlformats.org/officeDocument/2006/relationships/image" Target="../media/image430.png"/><Relationship Id="rId43" Type="http://schemas.openxmlformats.org/officeDocument/2006/relationships/image" Target="../media/image431.png"/><Relationship Id="rId44" Type="http://schemas.openxmlformats.org/officeDocument/2006/relationships/image" Target="../media/image432.png"/><Relationship Id="rId45" Type="http://schemas.openxmlformats.org/officeDocument/2006/relationships/image" Target="../media/image433.png"/><Relationship Id="rId46" Type="http://schemas.openxmlformats.org/officeDocument/2006/relationships/image" Target="../media/image43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5.png"/><Relationship Id="rId3" Type="http://schemas.openxmlformats.org/officeDocument/2006/relationships/image" Target="../media/image436.png"/><Relationship Id="rId4" Type="http://schemas.openxmlformats.org/officeDocument/2006/relationships/image" Target="../media/image437.png"/><Relationship Id="rId5" Type="http://schemas.openxmlformats.org/officeDocument/2006/relationships/image" Target="../media/image438.png"/><Relationship Id="rId6" Type="http://schemas.openxmlformats.org/officeDocument/2006/relationships/image" Target="../media/image439.png"/><Relationship Id="rId7" Type="http://schemas.openxmlformats.org/officeDocument/2006/relationships/image" Target="../media/image440.png"/><Relationship Id="rId8" Type="http://schemas.openxmlformats.org/officeDocument/2006/relationships/image" Target="../media/image441.png"/><Relationship Id="rId9" Type="http://schemas.openxmlformats.org/officeDocument/2006/relationships/image" Target="../media/image442.png"/><Relationship Id="rId10" Type="http://schemas.openxmlformats.org/officeDocument/2006/relationships/image" Target="../media/image443.png"/><Relationship Id="rId11" Type="http://schemas.openxmlformats.org/officeDocument/2006/relationships/image" Target="../media/image444.png"/><Relationship Id="rId12" Type="http://schemas.openxmlformats.org/officeDocument/2006/relationships/image" Target="../media/image445.png"/><Relationship Id="rId13" Type="http://schemas.openxmlformats.org/officeDocument/2006/relationships/image" Target="../media/image446.png"/><Relationship Id="rId14" Type="http://schemas.openxmlformats.org/officeDocument/2006/relationships/image" Target="../media/image447.png"/><Relationship Id="rId15" Type="http://schemas.openxmlformats.org/officeDocument/2006/relationships/image" Target="../media/image448.png"/><Relationship Id="rId16" Type="http://schemas.openxmlformats.org/officeDocument/2006/relationships/image" Target="../media/image27.png"/><Relationship Id="rId17" Type="http://schemas.openxmlformats.org/officeDocument/2006/relationships/image" Target="../media/image449.png"/><Relationship Id="rId18" Type="http://schemas.openxmlformats.org/officeDocument/2006/relationships/image" Target="../media/image450.png"/><Relationship Id="rId19" Type="http://schemas.openxmlformats.org/officeDocument/2006/relationships/image" Target="../media/image451.png"/><Relationship Id="rId20" Type="http://schemas.openxmlformats.org/officeDocument/2006/relationships/image" Target="../media/image452.png"/><Relationship Id="rId21" Type="http://schemas.openxmlformats.org/officeDocument/2006/relationships/image" Target="../media/image453.png"/><Relationship Id="rId22" Type="http://schemas.openxmlformats.org/officeDocument/2006/relationships/image" Target="../media/image454.png"/><Relationship Id="rId23" Type="http://schemas.openxmlformats.org/officeDocument/2006/relationships/image" Target="../media/image455.png"/><Relationship Id="rId24" Type="http://schemas.openxmlformats.org/officeDocument/2006/relationships/image" Target="../media/image456.png"/><Relationship Id="rId25" Type="http://schemas.openxmlformats.org/officeDocument/2006/relationships/image" Target="../media/image457.png"/><Relationship Id="rId26" Type="http://schemas.openxmlformats.org/officeDocument/2006/relationships/image" Target="../media/image458.png"/><Relationship Id="rId27" Type="http://schemas.openxmlformats.org/officeDocument/2006/relationships/image" Target="../media/image459.png"/><Relationship Id="rId28" Type="http://schemas.openxmlformats.org/officeDocument/2006/relationships/image" Target="../media/image460.png"/><Relationship Id="rId29" Type="http://schemas.openxmlformats.org/officeDocument/2006/relationships/image" Target="../media/image461.png"/><Relationship Id="rId30" Type="http://schemas.openxmlformats.org/officeDocument/2006/relationships/image" Target="../media/image462.png"/><Relationship Id="rId31" Type="http://schemas.openxmlformats.org/officeDocument/2006/relationships/image" Target="../media/image463.png"/><Relationship Id="rId32" Type="http://schemas.openxmlformats.org/officeDocument/2006/relationships/image" Target="../media/image464.png"/><Relationship Id="rId33" Type="http://schemas.openxmlformats.org/officeDocument/2006/relationships/image" Target="../media/image465.png"/><Relationship Id="rId34" Type="http://schemas.openxmlformats.org/officeDocument/2006/relationships/image" Target="../media/image466.png"/><Relationship Id="rId35" Type="http://schemas.openxmlformats.org/officeDocument/2006/relationships/image" Target="../media/image467.png"/><Relationship Id="rId36" Type="http://schemas.openxmlformats.org/officeDocument/2006/relationships/image" Target="../media/image468.png"/><Relationship Id="rId37" Type="http://schemas.openxmlformats.org/officeDocument/2006/relationships/image" Target="../media/image469.png"/><Relationship Id="rId38" Type="http://schemas.openxmlformats.org/officeDocument/2006/relationships/image" Target="../media/image470.png"/><Relationship Id="rId39" Type="http://schemas.openxmlformats.org/officeDocument/2006/relationships/image" Target="../media/image471.png"/><Relationship Id="rId40" Type="http://schemas.openxmlformats.org/officeDocument/2006/relationships/image" Target="../media/image472.png"/><Relationship Id="rId41" Type="http://schemas.openxmlformats.org/officeDocument/2006/relationships/image" Target="../media/image473.png"/><Relationship Id="rId42" Type="http://schemas.openxmlformats.org/officeDocument/2006/relationships/image" Target="../media/image474.png"/><Relationship Id="rId43" Type="http://schemas.openxmlformats.org/officeDocument/2006/relationships/image" Target="../media/image475.png"/><Relationship Id="rId44" Type="http://schemas.openxmlformats.org/officeDocument/2006/relationships/image" Target="../media/image476.png"/><Relationship Id="rId45" Type="http://schemas.openxmlformats.org/officeDocument/2006/relationships/image" Target="../media/image477.png"/><Relationship Id="rId46" Type="http://schemas.openxmlformats.org/officeDocument/2006/relationships/image" Target="../media/image478.png"/><Relationship Id="rId47" Type="http://schemas.openxmlformats.org/officeDocument/2006/relationships/image" Target="../media/image479.png"/><Relationship Id="rId48" Type="http://schemas.openxmlformats.org/officeDocument/2006/relationships/image" Target="../media/image480.png"/><Relationship Id="rId49" Type="http://schemas.openxmlformats.org/officeDocument/2006/relationships/image" Target="../media/image481.png"/><Relationship Id="rId50" Type="http://schemas.openxmlformats.org/officeDocument/2006/relationships/image" Target="../media/image482.png"/><Relationship Id="rId51" Type="http://schemas.openxmlformats.org/officeDocument/2006/relationships/image" Target="../media/image483.png"/><Relationship Id="rId52" Type="http://schemas.openxmlformats.org/officeDocument/2006/relationships/image" Target="../media/image484.png"/><Relationship Id="rId53" Type="http://schemas.openxmlformats.org/officeDocument/2006/relationships/image" Target="../media/image485.png"/><Relationship Id="rId54" Type="http://schemas.openxmlformats.org/officeDocument/2006/relationships/image" Target="../media/image486.png"/><Relationship Id="rId55" Type="http://schemas.openxmlformats.org/officeDocument/2006/relationships/image" Target="../media/image487.png"/><Relationship Id="rId56" Type="http://schemas.openxmlformats.org/officeDocument/2006/relationships/image" Target="../media/image488.png"/><Relationship Id="rId57" Type="http://schemas.openxmlformats.org/officeDocument/2006/relationships/image" Target="../media/image489.png"/><Relationship Id="rId58" Type="http://schemas.openxmlformats.org/officeDocument/2006/relationships/image" Target="../media/image490.png"/><Relationship Id="rId59" Type="http://schemas.openxmlformats.org/officeDocument/2006/relationships/image" Target="../media/image491.png"/><Relationship Id="rId60" Type="http://schemas.openxmlformats.org/officeDocument/2006/relationships/image" Target="../media/image492.png"/><Relationship Id="rId61" Type="http://schemas.openxmlformats.org/officeDocument/2006/relationships/image" Target="../media/image493.png"/><Relationship Id="rId62" Type="http://schemas.openxmlformats.org/officeDocument/2006/relationships/image" Target="../media/image494.png"/><Relationship Id="rId63" Type="http://schemas.openxmlformats.org/officeDocument/2006/relationships/image" Target="../media/image495.png"/><Relationship Id="rId64" Type="http://schemas.openxmlformats.org/officeDocument/2006/relationships/image" Target="../media/image496.png"/><Relationship Id="rId65" Type="http://schemas.openxmlformats.org/officeDocument/2006/relationships/image" Target="../media/image497.png"/><Relationship Id="rId66" Type="http://schemas.openxmlformats.org/officeDocument/2006/relationships/image" Target="../media/image498.png"/><Relationship Id="rId67" Type="http://schemas.openxmlformats.org/officeDocument/2006/relationships/image" Target="../media/image499.png"/><Relationship Id="rId68" Type="http://schemas.openxmlformats.org/officeDocument/2006/relationships/image" Target="../media/image500.png"/><Relationship Id="rId69" Type="http://schemas.openxmlformats.org/officeDocument/2006/relationships/image" Target="../media/image501.png"/><Relationship Id="rId70" Type="http://schemas.openxmlformats.org/officeDocument/2006/relationships/image" Target="../media/image502.png"/><Relationship Id="rId71" Type="http://schemas.openxmlformats.org/officeDocument/2006/relationships/image" Target="../media/image503.png"/><Relationship Id="rId72" Type="http://schemas.openxmlformats.org/officeDocument/2006/relationships/image" Target="../media/image504.png"/><Relationship Id="rId73" Type="http://schemas.openxmlformats.org/officeDocument/2006/relationships/image" Target="../media/image505.png"/><Relationship Id="rId74" Type="http://schemas.openxmlformats.org/officeDocument/2006/relationships/image" Target="../media/image506.png"/><Relationship Id="rId75" Type="http://schemas.openxmlformats.org/officeDocument/2006/relationships/image" Target="../media/image507.png"/><Relationship Id="rId76" Type="http://schemas.openxmlformats.org/officeDocument/2006/relationships/image" Target="../media/image508.png"/><Relationship Id="rId77" Type="http://schemas.openxmlformats.org/officeDocument/2006/relationships/image" Target="../media/image509.png"/><Relationship Id="rId78" Type="http://schemas.openxmlformats.org/officeDocument/2006/relationships/image" Target="../media/image510.png"/><Relationship Id="rId79" Type="http://schemas.openxmlformats.org/officeDocument/2006/relationships/image" Target="../media/image511.png"/><Relationship Id="rId80" Type="http://schemas.openxmlformats.org/officeDocument/2006/relationships/image" Target="../media/image512.png"/><Relationship Id="rId81" Type="http://schemas.openxmlformats.org/officeDocument/2006/relationships/image" Target="../media/image513.png"/><Relationship Id="rId82" Type="http://schemas.openxmlformats.org/officeDocument/2006/relationships/image" Target="../media/image514.png"/><Relationship Id="rId83" Type="http://schemas.openxmlformats.org/officeDocument/2006/relationships/image" Target="../media/image515.png"/><Relationship Id="rId84" Type="http://schemas.openxmlformats.org/officeDocument/2006/relationships/image" Target="../media/image516.png"/><Relationship Id="rId85" Type="http://schemas.openxmlformats.org/officeDocument/2006/relationships/image" Target="../media/image517.png"/><Relationship Id="rId86" Type="http://schemas.openxmlformats.org/officeDocument/2006/relationships/image" Target="../media/image518.png"/><Relationship Id="rId87" Type="http://schemas.openxmlformats.org/officeDocument/2006/relationships/image" Target="../media/image519.png"/><Relationship Id="rId88" Type="http://schemas.openxmlformats.org/officeDocument/2006/relationships/image" Target="../media/image520.png"/><Relationship Id="rId89" Type="http://schemas.openxmlformats.org/officeDocument/2006/relationships/image" Target="../media/image521.png"/><Relationship Id="rId90" Type="http://schemas.openxmlformats.org/officeDocument/2006/relationships/image" Target="../media/image522.png"/><Relationship Id="rId91" Type="http://schemas.openxmlformats.org/officeDocument/2006/relationships/image" Target="../media/image523.png"/><Relationship Id="rId92" Type="http://schemas.openxmlformats.org/officeDocument/2006/relationships/image" Target="../media/image524.png"/><Relationship Id="rId93" Type="http://schemas.openxmlformats.org/officeDocument/2006/relationships/image" Target="../media/image525.png"/><Relationship Id="rId94" Type="http://schemas.openxmlformats.org/officeDocument/2006/relationships/image" Target="../media/image526.png"/><Relationship Id="rId95" Type="http://schemas.openxmlformats.org/officeDocument/2006/relationships/image" Target="../media/image527.png"/><Relationship Id="rId96" Type="http://schemas.openxmlformats.org/officeDocument/2006/relationships/image" Target="../media/image528.png"/><Relationship Id="rId97" Type="http://schemas.openxmlformats.org/officeDocument/2006/relationships/image" Target="../media/image529.png"/><Relationship Id="rId98" Type="http://schemas.openxmlformats.org/officeDocument/2006/relationships/image" Target="../media/image530.png"/><Relationship Id="rId99" Type="http://schemas.openxmlformats.org/officeDocument/2006/relationships/image" Target="../media/image5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Drawing"/>
          <p:cNvGrpSpPr/>
          <p:nvPr/>
        </p:nvGrpSpPr>
        <p:grpSpPr>
          <a:xfrm>
            <a:off x="2004073" y="-30430"/>
            <a:ext cx="10911867" cy="3880569"/>
            <a:chOff x="-833226" y="-1656490"/>
            <a:chExt cx="10911865" cy="3880567"/>
          </a:xfrm>
        </p:grpSpPr>
        <p:pic>
          <p:nvPicPr>
            <p:cNvPr id="1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01967" y="-1248786"/>
              <a:ext cx="940419" cy="1885159"/>
            </a:xfrm>
            <a:prstGeom prst="rect">
              <a:avLst/>
            </a:prstGeom>
            <a:effectLst/>
          </p:spPr>
        </p:pic>
        <p:pic>
          <p:nvPicPr>
            <p:cNvPr id="1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642" y="-1428124"/>
              <a:ext cx="682757" cy="770427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48761" y="-1334348"/>
              <a:ext cx="1025947" cy="1231846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73827" y="-1234635"/>
              <a:ext cx="122227" cy="1610225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0512" y="-1372699"/>
              <a:ext cx="1334100" cy="152906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2157" y="207342"/>
              <a:ext cx="1203711" cy="122228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833227" y="713565"/>
              <a:ext cx="2988913" cy="472812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606662" y="819188"/>
              <a:ext cx="1136285" cy="1374211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9624" y="1244512"/>
              <a:ext cx="1173028" cy="979566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7400" y="1587960"/>
              <a:ext cx="459706" cy="122221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51683" y="1127746"/>
              <a:ext cx="528749" cy="329327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51686" y="1120082"/>
              <a:ext cx="475049" cy="521069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44008" y="935991"/>
              <a:ext cx="244963" cy="613128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67604" y="1143092"/>
              <a:ext cx="567093" cy="206598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612215" y="825808"/>
              <a:ext cx="704539" cy="692621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85993" y="851630"/>
              <a:ext cx="1103997" cy="121550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38530" y="307052"/>
              <a:ext cx="168251" cy="1203715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828257" y="383750"/>
              <a:ext cx="1004296" cy="972634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78720" y="-415335"/>
              <a:ext cx="883066" cy="760244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35858" y="-559671"/>
              <a:ext cx="1053028" cy="1464764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76177" y="-605689"/>
              <a:ext cx="122224" cy="1909417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414344" y="-513655"/>
              <a:ext cx="1166992" cy="290972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208877" y="1426888"/>
              <a:ext cx="1134677" cy="129894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786363" y="314724"/>
              <a:ext cx="1132326" cy="275632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957661" y="659878"/>
              <a:ext cx="1057974" cy="114552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082758" y="-114809"/>
              <a:ext cx="894724" cy="1176413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926239" y="-1656491"/>
              <a:ext cx="152401" cy="76201"/>
            </a:xfrm>
            <a:prstGeom prst="rect">
              <a:avLst/>
            </a:prstGeom>
            <a:effectLst/>
          </p:spPr>
        </p:pic>
      </p:grpSp>
      <p:grpSp>
        <p:nvGrpSpPr>
          <p:cNvPr id="262" name="Drawing"/>
          <p:cNvGrpSpPr/>
          <p:nvPr/>
        </p:nvGrpSpPr>
        <p:grpSpPr>
          <a:xfrm>
            <a:off x="672760" y="4061313"/>
            <a:ext cx="12419843" cy="4344871"/>
            <a:chOff x="-39922" y="-1952041"/>
            <a:chExt cx="12419841" cy="4344870"/>
          </a:xfrm>
        </p:grpSpPr>
        <p:pic>
          <p:nvPicPr>
            <p:cNvPr id="17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39923" y="-38101"/>
              <a:ext cx="1144808" cy="1107368"/>
            </a:xfrm>
            <a:prstGeom prst="rect">
              <a:avLst/>
            </a:prstGeom>
            <a:effectLst/>
          </p:spPr>
        </p:pic>
        <p:pic>
          <p:nvPicPr>
            <p:cNvPr id="17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81655" y="-832725"/>
              <a:ext cx="990174" cy="1041770"/>
            </a:xfrm>
            <a:prstGeom prst="rect">
              <a:avLst/>
            </a:prstGeom>
            <a:effectLst/>
          </p:spPr>
        </p:pic>
        <p:pic>
          <p:nvPicPr>
            <p:cNvPr id="17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86327" y="168982"/>
              <a:ext cx="582708" cy="152402"/>
            </a:xfrm>
            <a:prstGeom prst="rect">
              <a:avLst/>
            </a:prstGeom>
            <a:effectLst/>
          </p:spPr>
        </p:pic>
        <p:pic>
          <p:nvPicPr>
            <p:cNvPr id="18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58484" y="457645"/>
              <a:ext cx="705157" cy="117370"/>
            </a:xfrm>
            <a:prstGeom prst="rect">
              <a:avLst/>
            </a:prstGeom>
            <a:effectLst/>
          </p:spPr>
        </p:pic>
        <p:pic>
          <p:nvPicPr>
            <p:cNvPr id="18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179192" y="-1142595"/>
              <a:ext cx="699943" cy="1148261"/>
            </a:xfrm>
            <a:prstGeom prst="rect">
              <a:avLst/>
            </a:prstGeom>
            <a:effectLst/>
          </p:spPr>
        </p:pic>
        <p:pic>
          <p:nvPicPr>
            <p:cNvPr id="18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725148" y="-1720962"/>
              <a:ext cx="504347" cy="952173"/>
            </a:xfrm>
            <a:prstGeom prst="rect">
              <a:avLst/>
            </a:prstGeom>
            <a:effectLst/>
          </p:spPr>
        </p:pic>
        <p:pic>
          <p:nvPicPr>
            <p:cNvPr id="18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17543" y="107631"/>
              <a:ext cx="904575" cy="122226"/>
            </a:xfrm>
            <a:prstGeom prst="rect">
              <a:avLst/>
            </a:prstGeom>
            <a:effectLst/>
          </p:spPr>
        </p:pic>
        <p:pic>
          <p:nvPicPr>
            <p:cNvPr id="18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475059" y="441698"/>
              <a:ext cx="555016" cy="1345184"/>
            </a:xfrm>
            <a:prstGeom prst="rect">
              <a:avLst/>
            </a:prstGeom>
            <a:effectLst/>
          </p:spPr>
        </p:pic>
        <p:pic>
          <p:nvPicPr>
            <p:cNvPr id="19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148507" y="905316"/>
              <a:ext cx="735836" cy="318759"/>
            </a:xfrm>
            <a:prstGeom prst="rect">
              <a:avLst/>
            </a:prstGeom>
            <a:effectLst/>
          </p:spPr>
        </p:pic>
        <p:pic>
          <p:nvPicPr>
            <p:cNvPr id="19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822225" y="1518921"/>
              <a:ext cx="317348" cy="432608"/>
            </a:xfrm>
            <a:prstGeom prst="rect">
              <a:avLst/>
            </a:prstGeom>
            <a:effectLst/>
          </p:spPr>
        </p:pic>
        <p:pic>
          <p:nvPicPr>
            <p:cNvPr id="19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919460" y="351426"/>
              <a:ext cx="662866" cy="591752"/>
            </a:xfrm>
            <a:prstGeom prst="rect">
              <a:avLst/>
            </a:prstGeom>
            <a:effectLst/>
          </p:spPr>
        </p:pic>
        <p:pic>
          <p:nvPicPr>
            <p:cNvPr id="19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509087" y="-1733192"/>
              <a:ext cx="1062677" cy="4126014"/>
            </a:xfrm>
            <a:prstGeom prst="rect">
              <a:avLst/>
            </a:prstGeom>
            <a:effectLst/>
          </p:spPr>
        </p:pic>
        <p:pic>
          <p:nvPicPr>
            <p:cNvPr id="19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679643" y="-1173698"/>
              <a:ext cx="677922" cy="1280829"/>
            </a:xfrm>
            <a:prstGeom prst="rect">
              <a:avLst/>
            </a:prstGeom>
            <a:effectLst/>
          </p:spPr>
        </p:pic>
        <p:pic>
          <p:nvPicPr>
            <p:cNvPr id="20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073699" y="161316"/>
              <a:ext cx="1564209" cy="160581"/>
            </a:xfrm>
            <a:prstGeom prst="rect">
              <a:avLst/>
            </a:prstGeom>
            <a:effectLst/>
          </p:spPr>
        </p:pic>
        <p:pic>
          <p:nvPicPr>
            <p:cNvPr id="202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12902" y="790262"/>
              <a:ext cx="841788" cy="1031275"/>
            </a:xfrm>
            <a:prstGeom prst="rect">
              <a:avLst/>
            </a:prstGeom>
            <a:effectLst/>
          </p:spPr>
        </p:pic>
        <p:pic>
          <p:nvPicPr>
            <p:cNvPr id="204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227106" y="491136"/>
              <a:ext cx="800808" cy="163129"/>
            </a:xfrm>
            <a:prstGeom prst="rect">
              <a:avLst/>
            </a:prstGeom>
            <a:effectLst/>
          </p:spPr>
        </p:pic>
        <p:pic>
          <p:nvPicPr>
            <p:cNvPr id="206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109168" y="1204453"/>
              <a:ext cx="528738" cy="99214"/>
            </a:xfrm>
            <a:prstGeom prst="rect">
              <a:avLst/>
            </a:prstGeom>
            <a:effectLst/>
          </p:spPr>
        </p:pic>
        <p:pic>
          <p:nvPicPr>
            <p:cNvPr id="208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860616" y="912991"/>
              <a:ext cx="613330" cy="705183"/>
            </a:xfrm>
            <a:prstGeom prst="rect">
              <a:avLst/>
            </a:prstGeom>
            <a:effectLst/>
          </p:spPr>
        </p:pic>
        <p:pic>
          <p:nvPicPr>
            <p:cNvPr id="210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252004" y="1440101"/>
              <a:ext cx="666810" cy="469388"/>
            </a:xfrm>
            <a:prstGeom prst="rect">
              <a:avLst/>
            </a:prstGeom>
            <a:effectLst/>
          </p:spPr>
        </p:pic>
        <p:pic>
          <p:nvPicPr>
            <p:cNvPr id="212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397744" y="1465228"/>
              <a:ext cx="375344" cy="577200"/>
            </a:xfrm>
            <a:prstGeom prst="rect">
              <a:avLst/>
            </a:prstGeom>
            <a:effectLst/>
          </p:spPr>
        </p:pic>
        <p:pic>
          <p:nvPicPr>
            <p:cNvPr id="214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82115" y="460456"/>
              <a:ext cx="660067" cy="1932374"/>
            </a:xfrm>
            <a:prstGeom prst="rect">
              <a:avLst/>
            </a:prstGeom>
            <a:effectLst/>
          </p:spPr>
        </p:pic>
        <p:pic>
          <p:nvPicPr>
            <p:cNvPr id="216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825171" y="61601"/>
              <a:ext cx="639210" cy="2016745"/>
            </a:xfrm>
            <a:prstGeom prst="rect">
              <a:avLst/>
            </a:prstGeom>
            <a:effectLst/>
          </p:spPr>
        </p:pic>
        <p:pic>
          <p:nvPicPr>
            <p:cNvPr id="218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898607" y="23586"/>
              <a:ext cx="949644" cy="129566"/>
            </a:xfrm>
            <a:prstGeom prst="rect">
              <a:avLst/>
            </a:prstGeom>
            <a:effectLst/>
          </p:spPr>
        </p:pic>
        <p:pic>
          <p:nvPicPr>
            <p:cNvPr id="220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071235" y="-774431"/>
              <a:ext cx="228194" cy="1226727"/>
            </a:xfrm>
            <a:prstGeom prst="rect">
              <a:avLst/>
            </a:prstGeom>
            <a:effectLst/>
          </p:spPr>
        </p:pic>
        <p:pic>
          <p:nvPicPr>
            <p:cNvPr id="222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205533" y="-283544"/>
              <a:ext cx="669158" cy="781856"/>
            </a:xfrm>
            <a:prstGeom prst="rect">
              <a:avLst/>
            </a:prstGeom>
            <a:effectLst/>
          </p:spPr>
        </p:pic>
        <p:pic>
          <p:nvPicPr>
            <p:cNvPr id="224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524042" y="-1111803"/>
              <a:ext cx="519386" cy="729963"/>
            </a:xfrm>
            <a:prstGeom prst="rect">
              <a:avLst/>
            </a:prstGeom>
            <a:effectLst/>
          </p:spPr>
        </p:pic>
        <p:pic>
          <p:nvPicPr>
            <p:cNvPr id="226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668088" y="-84126"/>
              <a:ext cx="375345" cy="122232"/>
            </a:xfrm>
            <a:prstGeom prst="rect">
              <a:avLst/>
            </a:prstGeom>
            <a:effectLst/>
          </p:spPr>
        </p:pic>
        <p:pic>
          <p:nvPicPr>
            <p:cNvPr id="228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235672" y="-137820"/>
              <a:ext cx="475058" cy="622526"/>
            </a:xfrm>
            <a:prstGeom prst="rect">
              <a:avLst/>
            </a:prstGeom>
            <a:effectLst/>
          </p:spPr>
        </p:pic>
        <p:pic>
          <p:nvPicPr>
            <p:cNvPr id="23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614392" y="-97419"/>
              <a:ext cx="512543" cy="127850"/>
            </a:xfrm>
            <a:prstGeom prst="rect">
              <a:avLst/>
            </a:prstGeom>
            <a:effectLst/>
          </p:spPr>
        </p:pic>
        <p:pic>
          <p:nvPicPr>
            <p:cNvPr id="232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775648" y="-334947"/>
              <a:ext cx="114378" cy="589178"/>
            </a:xfrm>
            <a:prstGeom prst="rect">
              <a:avLst/>
            </a:prstGeom>
            <a:effectLst/>
          </p:spPr>
        </p:pic>
        <p:pic>
          <p:nvPicPr>
            <p:cNvPr id="234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020915" y="-936236"/>
              <a:ext cx="620781" cy="1626297"/>
            </a:xfrm>
            <a:prstGeom prst="rect">
              <a:avLst/>
            </a:prstGeom>
            <a:effectLst/>
          </p:spPr>
        </p:pic>
        <p:pic>
          <p:nvPicPr>
            <p:cNvPr id="236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387706" y="-1238135"/>
              <a:ext cx="675845" cy="992442"/>
            </a:xfrm>
            <a:prstGeom prst="rect">
              <a:avLst/>
            </a:prstGeom>
            <a:effectLst/>
          </p:spPr>
        </p:pic>
        <p:pic>
          <p:nvPicPr>
            <p:cNvPr id="238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419757" y="-1334356"/>
              <a:ext cx="838475" cy="1986070"/>
            </a:xfrm>
            <a:prstGeom prst="rect">
              <a:avLst/>
            </a:prstGeom>
            <a:effectLst/>
          </p:spPr>
        </p:pic>
        <p:pic>
          <p:nvPicPr>
            <p:cNvPr id="240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809360" y="-1081242"/>
              <a:ext cx="712501" cy="2062764"/>
            </a:xfrm>
            <a:prstGeom prst="rect">
              <a:avLst/>
            </a:prstGeom>
            <a:effectLst/>
          </p:spPr>
        </p:pic>
        <p:pic>
          <p:nvPicPr>
            <p:cNvPr id="242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028579" y="-1952042"/>
              <a:ext cx="1379611" cy="4329530"/>
            </a:xfrm>
            <a:prstGeom prst="rect">
              <a:avLst/>
            </a:prstGeom>
            <a:effectLst/>
          </p:spPr>
        </p:pic>
        <p:pic>
          <p:nvPicPr>
            <p:cNvPr id="244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493571" y="245686"/>
              <a:ext cx="475058" cy="145243"/>
            </a:xfrm>
            <a:prstGeom prst="rect">
              <a:avLst/>
            </a:prstGeom>
            <a:effectLst/>
          </p:spPr>
        </p:pic>
        <p:pic>
          <p:nvPicPr>
            <p:cNvPr id="246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061154" y="-1296005"/>
              <a:ext cx="298642" cy="1080992"/>
            </a:xfrm>
            <a:prstGeom prst="rect">
              <a:avLst/>
            </a:prstGeom>
            <a:effectLst/>
          </p:spPr>
        </p:pic>
        <p:pic>
          <p:nvPicPr>
            <p:cNvPr id="248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869409" y="-260535"/>
              <a:ext cx="973605" cy="275627"/>
            </a:xfrm>
            <a:prstGeom prst="rect">
              <a:avLst/>
            </a:prstGeom>
            <a:effectLst/>
          </p:spPr>
        </p:pic>
        <p:pic>
          <p:nvPicPr>
            <p:cNvPr id="250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100615" y="7917"/>
              <a:ext cx="412590" cy="858560"/>
            </a:xfrm>
            <a:prstGeom prst="rect">
              <a:avLst/>
            </a:prstGeom>
            <a:effectLst/>
          </p:spPr>
        </p:pic>
        <p:pic>
          <p:nvPicPr>
            <p:cNvPr id="252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183875" y="238022"/>
              <a:ext cx="214272" cy="1196046"/>
            </a:xfrm>
            <a:prstGeom prst="rect">
              <a:avLst/>
            </a:prstGeom>
            <a:effectLst/>
          </p:spPr>
        </p:pic>
        <p:pic>
          <p:nvPicPr>
            <p:cNvPr id="254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314265" y="53939"/>
              <a:ext cx="306317" cy="1157696"/>
            </a:xfrm>
            <a:prstGeom prst="rect">
              <a:avLst/>
            </a:prstGeom>
            <a:effectLst/>
          </p:spPr>
        </p:pic>
        <p:pic>
          <p:nvPicPr>
            <p:cNvPr id="256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621069" y="15590"/>
              <a:ext cx="214273" cy="1226726"/>
            </a:xfrm>
            <a:prstGeom prst="rect">
              <a:avLst/>
            </a:prstGeom>
            <a:effectLst/>
          </p:spPr>
        </p:pic>
        <p:pic>
          <p:nvPicPr>
            <p:cNvPr id="258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429326" y="667545"/>
              <a:ext cx="375340" cy="96658"/>
            </a:xfrm>
            <a:prstGeom prst="rect">
              <a:avLst/>
            </a:prstGeom>
            <a:effectLst/>
          </p:spPr>
        </p:pic>
        <p:pic>
          <p:nvPicPr>
            <p:cNvPr id="260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800941" y="-252865"/>
              <a:ext cx="578978" cy="7511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Drawing"/>
          <p:cNvGrpSpPr/>
          <p:nvPr/>
        </p:nvGrpSpPr>
        <p:grpSpPr>
          <a:xfrm>
            <a:off x="429087" y="53936"/>
            <a:ext cx="11812136" cy="8318640"/>
            <a:chOff x="-989245" y="-590351"/>
            <a:chExt cx="11812135" cy="8318638"/>
          </a:xfrm>
        </p:grpSpPr>
        <p:pic>
          <p:nvPicPr>
            <p:cNvPr id="123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2793" y="-145490"/>
              <a:ext cx="807688" cy="1218757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926" y="1403179"/>
              <a:ext cx="1372447" cy="1116376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6239" y="1722045"/>
              <a:ext cx="789536" cy="825781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2946" y="1994466"/>
              <a:ext cx="651467" cy="152911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19557" y="335831"/>
              <a:ext cx="965939" cy="1251760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02779" y="437442"/>
              <a:ext cx="267957" cy="1840327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62398" y="307053"/>
              <a:ext cx="279814" cy="973613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05820" y="897641"/>
              <a:ext cx="935262" cy="191263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37088" y="1610970"/>
              <a:ext cx="1088654" cy="99213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17127" y="1311836"/>
              <a:ext cx="843213" cy="168245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56083" y="763788"/>
              <a:ext cx="386904" cy="1030769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650854" y="1691870"/>
              <a:ext cx="436706" cy="425159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04827" y="1511257"/>
              <a:ext cx="421367" cy="908106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42028" y="-590352"/>
              <a:ext cx="835545" cy="1535536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35867" y="1212125"/>
              <a:ext cx="924633" cy="1122914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039136" y="1456734"/>
              <a:ext cx="720191" cy="1320590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376628" y="-11288"/>
              <a:ext cx="1303426" cy="1059482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89948" y="-22769"/>
              <a:ext cx="406023" cy="1970723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795591" y="-283544"/>
              <a:ext cx="352330" cy="1019628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359614" y="3444118"/>
              <a:ext cx="168249" cy="927589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904186" y="3421113"/>
              <a:ext cx="1050306" cy="129894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989246" y="4102755"/>
              <a:ext cx="1097023" cy="238274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6072" y="3075567"/>
              <a:ext cx="779784" cy="1227112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336600" y="3666555"/>
              <a:ext cx="973608" cy="152908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297982" y="2965131"/>
              <a:ext cx="322019" cy="1510300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35124" y="3402398"/>
              <a:ext cx="1195824" cy="991269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31719" y="3435423"/>
              <a:ext cx="628457" cy="758944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272336" y="3343869"/>
              <a:ext cx="2020415" cy="1002010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844145" y="5059350"/>
              <a:ext cx="655841" cy="2280691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4300" y="5806507"/>
              <a:ext cx="987281" cy="969076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60476" y="5394422"/>
              <a:ext cx="1066689" cy="120127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59068" y="6044284"/>
              <a:ext cx="766515" cy="145237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140459" y="5622429"/>
              <a:ext cx="789902" cy="844374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877160" y="6236610"/>
              <a:ext cx="697495" cy="719927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222315" y="6435454"/>
              <a:ext cx="252629" cy="766526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322027" y="4855412"/>
              <a:ext cx="513680" cy="2292873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881947" y="4748033"/>
              <a:ext cx="613332" cy="1065241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982013" y="5798832"/>
              <a:ext cx="1126656" cy="288699"/>
            </a:xfrm>
            <a:prstGeom prst="rect">
              <a:avLst/>
            </a:prstGeom>
            <a:effectLst/>
          </p:spPr>
        </p:pic>
        <p:pic>
          <p:nvPicPr>
            <p:cNvPr id="130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931446" y="5908127"/>
              <a:ext cx="356081" cy="1138958"/>
            </a:xfrm>
            <a:prstGeom prst="rect">
              <a:avLst/>
            </a:prstGeom>
            <a:effectLst/>
          </p:spPr>
        </p:pic>
        <p:pic>
          <p:nvPicPr>
            <p:cNvPr id="130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441861" y="6565783"/>
              <a:ext cx="850891" cy="555155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610611" y="6458464"/>
              <a:ext cx="521074" cy="873899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689939" y="4611179"/>
              <a:ext cx="963312" cy="1628236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546356" y="4119081"/>
              <a:ext cx="390693" cy="781868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106279" y="5659099"/>
              <a:ext cx="800072" cy="110098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144628" y="6159333"/>
              <a:ext cx="743503" cy="99215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226114" y="5676121"/>
              <a:ext cx="835542" cy="91541"/>
            </a:xfrm>
            <a:prstGeom prst="rect">
              <a:avLst/>
            </a:prstGeom>
            <a:effectLst/>
          </p:spPr>
        </p:pic>
        <p:pic>
          <p:nvPicPr>
            <p:cNvPr id="132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678640" y="4694338"/>
              <a:ext cx="1433829" cy="1849646"/>
            </a:xfrm>
            <a:prstGeom prst="rect">
              <a:avLst/>
            </a:prstGeom>
            <a:effectLst/>
          </p:spPr>
        </p:pic>
        <p:pic>
          <p:nvPicPr>
            <p:cNvPr id="132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128298" y="4471906"/>
              <a:ext cx="344664" cy="628458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323635" y="4379867"/>
              <a:ext cx="577606" cy="1248668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981228" y="5801044"/>
              <a:ext cx="928921" cy="1198837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456017" y="7001570"/>
              <a:ext cx="584533" cy="652942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320047" y="6026148"/>
              <a:ext cx="935258" cy="1702140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068503" y="4955322"/>
              <a:ext cx="754387" cy="1606744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918317" y="4594636"/>
              <a:ext cx="881563" cy="9524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" name="Drawing"/>
          <p:cNvGrpSpPr/>
          <p:nvPr/>
        </p:nvGrpSpPr>
        <p:grpSpPr>
          <a:xfrm>
            <a:off x="468419" y="460454"/>
            <a:ext cx="10700860" cy="7726912"/>
            <a:chOff x="-880882" y="-406266"/>
            <a:chExt cx="10700858" cy="7726910"/>
          </a:xfrm>
        </p:grpSpPr>
        <p:pic>
          <p:nvPicPr>
            <p:cNvPr id="134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4" y="-38109"/>
              <a:ext cx="582443" cy="1420004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7107" y="675214"/>
              <a:ext cx="160587" cy="448770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2058" y="284037"/>
              <a:ext cx="183591" cy="444374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6919" y="675218"/>
              <a:ext cx="416312" cy="590099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94825" y="424100"/>
              <a:ext cx="508043" cy="847205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27417" y="335173"/>
              <a:ext cx="1640142" cy="934756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94798" y="176656"/>
              <a:ext cx="178703" cy="843076"/>
            </a:xfrm>
            <a:prstGeom prst="rect">
              <a:avLst/>
            </a:prstGeom>
            <a:effectLst/>
          </p:spPr>
        </p:pic>
        <p:pic>
          <p:nvPicPr>
            <p:cNvPr id="135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52426" y="-406267"/>
              <a:ext cx="329318" cy="275627"/>
            </a:xfrm>
            <a:prstGeom prst="rect">
              <a:avLst/>
            </a:prstGeom>
            <a:effectLst/>
          </p:spPr>
        </p:pic>
        <p:pic>
          <p:nvPicPr>
            <p:cNvPr id="135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11479" y="-172793"/>
              <a:ext cx="657033" cy="1407433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5819" y="337724"/>
              <a:ext cx="981293" cy="321665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5356" y="1948452"/>
              <a:ext cx="1145256" cy="1203163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305919" y="1641641"/>
              <a:ext cx="950985" cy="217974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13328" y="2385640"/>
              <a:ext cx="628462" cy="183597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047789" y="1976557"/>
              <a:ext cx="660146" cy="826855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55017" y="2627651"/>
              <a:ext cx="850899" cy="693782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716098" y="2723128"/>
              <a:ext cx="582434" cy="797197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30274" y="1449888"/>
              <a:ext cx="681541" cy="2170149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880883" y="1211713"/>
              <a:ext cx="789229" cy="2285602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897283" y="2040492"/>
              <a:ext cx="760238" cy="633170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95559" y="1598286"/>
              <a:ext cx="759429" cy="1132018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69085" y="936001"/>
              <a:ext cx="145233" cy="2208489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44913" y="1465231"/>
              <a:ext cx="650691" cy="1349444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911632" y="1357851"/>
              <a:ext cx="183597" cy="628462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56505" y="1089402"/>
              <a:ext cx="137563" cy="1717605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387279" y="4540486"/>
              <a:ext cx="1430798" cy="749149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31858" y="3766312"/>
              <a:ext cx="573847" cy="1315666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225741" y="3835289"/>
              <a:ext cx="574234" cy="1462713"/>
            </a:xfrm>
            <a:prstGeom prst="rect">
              <a:avLst/>
            </a:prstGeom>
            <a:effectLst/>
          </p:spPr>
        </p:pic>
        <p:pic>
          <p:nvPicPr>
            <p:cNvPr id="139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060644" y="4402880"/>
              <a:ext cx="682750" cy="1655221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930859" y="4257152"/>
              <a:ext cx="797193" cy="152905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206985" y="4211123"/>
              <a:ext cx="1502848" cy="2323548"/>
            </a:xfrm>
            <a:prstGeom prst="rect">
              <a:avLst/>
            </a:prstGeom>
            <a:effectLst/>
          </p:spPr>
        </p:pic>
        <p:pic>
          <p:nvPicPr>
            <p:cNvPr id="140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827249" y="5568730"/>
              <a:ext cx="436297" cy="1193536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349820" y="5711664"/>
              <a:ext cx="674477" cy="1326268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262565" y="4448895"/>
              <a:ext cx="852614" cy="1034978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799466" y="4103741"/>
              <a:ext cx="852201" cy="1196047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003671" y="3451654"/>
              <a:ext cx="269386" cy="2806904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532918" y="3267710"/>
              <a:ext cx="379543" cy="1310020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080059" y="3713981"/>
              <a:ext cx="656568" cy="1448667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683422" y="3068281"/>
              <a:ext cx="375353" cy="720506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293783" y="4924949"/>
              <a:ext cx="1366140" cy="1212244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878064" y="5141707"/>
              <a:ext cx="919922" cy="2178938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074608" y="2837947"/>
              <a:ext cx="745369" cy="362769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Drawing"/>
          <p:cNvGrpSpPr/>
          <p:nvPr/>
        </p:nvGrpSpPr>
        <p:grpSpPr>
          <a:xfrm>
            <a:off x="1091109" y="374498"/>
            <a:ext cx="11794402" cy="7372054"/>
            <a:chOff x="-396253" y="-706984"/>
            <a:chExt cx="11794401" cy="7372053"/>
          </a:xfrm>
        </p:grpSpPr>
        <p:pic>
          <p:nvPicPr>
            <p:cNvPr id="142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8" y="-218803"/>
              <a:ext cx="790374" cy="1430279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53073" y="295711"/>
              <a:ext cx="604636" cy="625814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58771" y="325260"/>
              <a:ext cx="712833" cy="745323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7982" y="-484238"/>
              <a:ext cx="1010349" cy="1600272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52880" y="230345"/>
              <a:ext cx="484863" cy="728168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99630" y="299379"/>
              <a:ext cx="559973" cy="544087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04127" y="-706985"/>
              <a:ext cx="766350" cy="1596466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68308" y="314723"/>
              <a:ext cx="456856" cy="656291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56460" y="105044"/>
              <a:ext cx="721452" cy="823266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663069" y="168984"/>
              <a:ext cx="1286427" cy="749659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203105" y="168984"/>
              <a:ext cx="145240" cy="551755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227801" y="-437475"/>
              <a:ext cx="174236" cy="368204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594279" y="-421414"/>
              <a:ext cx="873900" cy="1410606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26393" y="222673"/>
              <a:ext cx="881576" cy="267968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75563" y="2239916"/>
              <a:ext cx="1004292" cy="1312168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9720" y="1787382"/>
              <a:ext cx="1065653" cy="137572"/>
            </a:xfrm>
            <a:prstGeom prst="rect">
              <a:avLst/>
            </a:prstGeom>
            <a:effectLst/>
          </p:spPr>
        </p:pic>
        <p:pic>
          <p:nvPicPr>
            <p:cNvPr id="145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96255" y="2793609"/>
              <a:ext cx="789538" cy="136126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661648" y="2147867"/>
              <a:ext cx="728922" cy="911908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37656" y="2647663"/>
              <a:ext cx="843226" cy="844745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44580" y="2891866"/>
              <a:ext cx="344842" cy="820220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05531" y="1288816"/>
              <a:ext cx="838029" cy="3182610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396254" y="1331422"/>
              <a:ext cx="971905" cy="2303962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778591" y="2337359"/>
              <a:ext cx="1024931" cy="837814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39879" y="2193895"/>
              <a:ext cx="848515" cy="1037410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77000" y="4613463"/>
              <a:ext cx="3934278" cy="228970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650051" y="4533251"/>
              <a:ext cx="1619231" cy="1809677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497225" y="5793305"/>
              <a:ext cx="752393" cy="685955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196418" y="5788597"/>
              <a:ext cx="643798" cy="643028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817705" y="5645440"/>
              <a:ext cx="99213" cy="827872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775374" y="5223574"/>
              <a:ext cx="103200" cy="329334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217161" y="4740365"/>
              <a:ext cx="139758" cy="1641389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56633" y="5531415"/>
              <a:ext cx="965934" cy="297609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08005" y="5691456"/>
              <a:ext cx="147598" cy="766523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508264" y="520057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935684" y="5716782"/>
              <a:ext cx="622642" cy="589133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424548" y="4418922"/>
              <a:ext cx="1107876" cy="2246147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786029" y="5461851"/>
              <a:ext cx="820212" cy="781726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615416" y="5484368"/>
              <a:ext cx="474032" cy="680491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010605" y="5469022"/>
              <a:ext cx="638764" cy="656396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573154" y="4227259"/>
              <a:ext cx="636138" cy="1913391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128298" y="5177564"/>
              <a:ext cx="835620" cy="115639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764249" y="5550842"/>
              <a:ext cx="621446" cy="506649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357910" y="5500429"/>
              <a:ext cx="380616" cy="540310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957301" y="5469028"/>
              <a:ext cx="440847" cy="8659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7" name="Drawing"/>
          <p:cNvGrpSpPr/>
          <p:nvPr/>
        </p:nvGrpSpPr>
        <p:grpSpPr>
          <a:xfrm>
            <a:off x="1204455" y="339323"/>
            <a:ext cx="11424888" cy="6947026"/>
            <a:chOff x="-1226329" y="-803520"/>
            <a:chExt cx="11424887" cy="6947025"/>
          </a:xfrm>
        </p:grpSpPr>
        <p:pic>
          <p:nvPicPr>
            <p:cNvPr id="151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43566" y="-62130"/>
              <a:ext cx="835707" cy="1012471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258" y="145973"/>
              <a:ext cx="426119" cy="582840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8472" y="250"/>
              <a:ext cx="674476" cy="842574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88274" y="-30436"/>
              <a:ext cx="392445" cy="850896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03929" y="15584"/>
              <a:ext cx="276923" cy="950605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89134" y="-45228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12718" y="-803521"/>
              <a:ext cx="572201" cy="1655623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7347" y="-52409"/>
              <a:ext cx="1395477" cy="753392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95558" y="-298886"/>
              <a:ext cx="521069" cy="965934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75450" y="-176173"/>
              <a:ext cx="415894" cy="702454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20872" y="-268214"/>
              <a:ext cx="921906" cy="731042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520689" y="2181171"/>
              <a:ext cx="1096332" cy="1361110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904197" y="1618630"/>
              <a:ext cx="1065664" cy="206282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4493" y="2462351"/>
              <a:ext cx="973603" cy="229604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67599" y="2815171"/>
              <a:ext cx="758850" cy="113376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57906" y="2086148"/>
              <a:ext cx="774198" cy="1235250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74694" y="1526594"/>
              <a:ext cx="1610234" cy="267968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673849" y="1342506"/>
              <a:ext cx="594005" cy="1863352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27228" y="2283499"/>
              <a:ext cx="884617" cy="2073759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050692" y="2845852"/>
              <a:ext cx="150488" cy="912248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27393" y="2009815"/>
              <a:ext cx="1111677" cy="1157695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165736" y="2362629"/>
              <a:ext cx="1065665" cy="298654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871393" y="1212123"/>
              <a:ext cx="586219" cy="2285195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226330" y="4783451"/>
              <a:ext cx="1008093" cy="805611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687222" y="4533275"/>
              <a:ext cx="227403" cy="1610230"/>
            </a:xfrm>
            <a:prstGeom prst="rect">
              <a:avLst/>
            </a:prstGeom>
            <a:effectLst/>
          </p:spPr>
        </p:pic>
        <p:pic>
          <p:nvPicPr>
            <p:cNvPr id="156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98827" y="4303169"/>
              <a:ext cx="267959" cy="843216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60486" y="5254255"/>
              <a:ext cx="996623" cy="287486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29796" y="5576409"/>
              <a:ext cx="804865" cy="191179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70835" y="4931665"/>
              <a:ext cx="1031158" cy="964547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42853" y="4034710"/>
              <a:ext cx="812542" cy="737959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642277" y="4333852"/>
              <a:ext cx="521077" cy="129902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33453" y="3858298"/>
              <a:ext cx="574775" cy="1051343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424629" y="4356858"/>
              <a:ext cx="103017" cy="80992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625251" y="4111421"/>
              <a:ext cx="810263" cy="1181254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910359" y="4065395"/>
              <a:ext cx="139842" cy="1796864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44464" y="4080736"/>
              <a:ext cx="958268" cy="168249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222320" y="5682970"/>
              <a:ext cx="1303423" cy="130717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450023" y="4180443"/>
              <a:ext cx="558941" cy="1533815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863725" y="4632150"/>
              <a:ext cx="643789" cy="1351974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354601" y="4893767"/>
              <a:ext cx="155785" cy="881575"/>
            </a:xfrm>
            <a:prstGeom prst="rect">
              <a:avLst/>
            </a:prstGeom>
            <a:effectLst/>
          </p:spPr>
        </p:pic>
        <p:pic>
          <p:nvPicPr>
            <p:cNvPr id="159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362280" y="4395214"/>
              <a:ext cx="605448" cy="827880"/>
            </a:xfrm>
            <a:prstGeom prst="rect">
              <a:avLst/>
            </a:prstGeom>
            <a:effectLst/>
          </p:spPr>
        </p:pic>
        <p:pic>
          <p:nvPicPr>
            <p:cNvPr id="159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408298" y="4732694"/>
              <a:ext cx="682146" cy="145240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738109" y="3743246"/>
              <a:ext cx="363004" cy="1917042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135654" y="4452409"/>
              <a:ext cx="760157" cy="770105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681535" y="3809731"/>
              <a:ext cx="536410" cy="530555"/>
            </a:xfrm>
            <a:prstGeom prst="rect">
              <a:avLst/>
            </a:prstGeom>
            <a:effectLst/>
          </p:spPr>
        </p:pic>
        <p:pic>
          <p:nvPicPr>
            <p:cNvPr id="160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926980" y="3260040"/>
              <a:ext cx="83873" cy="260284"/>
            </a:xfrm>
            <a:prstGeom prst="rect">
              <a:avLst/>
            </a:prstGeom>
            <a:effectLst/>
          </p:spPr>
        </p:pic>
        <p:pic>
          <p:nvPicPr>
            <p:cNvPr id="160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287471" y="3029938"/>
              <a:ext cx="150041" cy="1196039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392610" y="3459462"/>
              <a:ext cx="392923" cy="804862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751868" y="3260038"/>
              <a:ext cx="624268" cy="1449157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123507" y="3712576"/>
              <a:ext cx="620796" cy="453588"/>
            </a:xfrm>
            <a:prstGeom prst="rect">
              <a:avLst/>
            </a:prstGeom>
            <a:effectLst/>
          </p:spPr>
        </p:pic>
        <p:pic>
          <p:nvPicPr>
            <p:cNvPr id="161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376619" y="3574507"/>
              <a:ext cx="183599" cy="559435"/>
            </a:xfrm>
            <a:prstGeom prst="rect">
              <a:avLst/>
            </a:prstGeom>
            <a:effectLst/>
          </p:spPr>
        </p:pic>
        <p:pic>
          <p:nvPicPr>
            <p:cNvPr id="161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522360" y="3674225"/>
              <a:ext cx="482721" cy="114556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110915" y="3503868"/>
              <a:ext cx="423407" cy="622199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189657" y="4026369"/>
              <a:ext cx="597773" cy="414370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450439" y="3950340"/>
              <a:ext cx="244955" cy="567100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665195" y="3396326"/>
              <a:ext cx="267966" cy="668584"/>
            </a:xfrm>
            <a:prstGeom prst="rect">
              <a:avLst/>
            </a:prstGeom>
            <a:effectLst/>
          </p:spPr>
        </p:pic>
        <p:pic>
          <p:nvPicPr>
            <p:cNvPr id="162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557813" y="3543833"/>
              <a:ext cx="406027" cy="106893"/>
            </a:xfrm>
            <a:prstGeom prst="rect">
              <a:avLst/>
            </a:prstGeom>
            <a:effectLst/>
          </p:spPr>
        </p:pic>
        <p:pic>
          <p:nvPicPr>
            <p:cNvPr id="162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465783" y="2523711"/>
              <a:ext cx="732775" cy="2139459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374666" y="4356854"/>
              <a:ext cx="502015" cy="824983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792798" y="4134430"/>
              <a:ext cx="244945" cy="1020974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068921" y="4088409"/>
              <a:ext cx="96657" cy="950595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631727" y="4625311"/>
              <a:ext cx="496217" cy="160579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863723" y="1633978"/>
              <a:ext cx="129896" cy="321649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648956" y="1541932"/>
              <a:ext cx="666807" cy="505736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641287" y="1664655"/>
              <a:ext cx="544083" cy="83877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733331" y="1342514"/>
              <a:ext cx="283300" cy="528743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010440" y="3582184"/>
              <a:ext cx="106891" cy="467386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949079" y="3574504"/>
              <a:ext cx="383015" cy="221943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887725" y="3520813"/>
              <a:ext cx="475060" cy="398359"/>
            </a:xfrm>
            <a:prstGeom prst="rect">
              <a:avLst/>
            </a:prstGeom>
            <a:effectLst/>
          </p:spPr>
        </p:pic>
        <p:pic>
          <p:nvPicPr>
            <p:cNvPr id="165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841708" y="3559174"/>
              <a:ext cx="666807" cy="651468"/>
            </a:xfrm>
            <a:prstGeom prst="rect">
              <a:avLst/>
            </a:prstGeom>
            <a:effectLst/>
          </p:spPr>
        </p:pic>
        <p:pic>
          <p:nvPicPr>
            <p:cNvPr id="165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941416" y="3467133"/>
              <a:ext cx="321647" cy="298637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707432" y="4027043"/>
              <a:ext cx="313985" cy="413696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477330" y="3773934"/>
              <a:ext cx="697492" cy="735842"/>
            </a:xfrm>
            <a:prstGeom prst="rect">
              <a:avLst/>
            </a:prstGeom>
            <a:effectLst/>
          </p:spPr>
        </p:pic>
        <p:pic>
          <p:nvPicPr>
            <p:cNvPr id="1661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722766" y="4057720"/>
              <a:ext cx="344674" cy="160592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99728" y="389665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292254" y="3988689"/>
              <a:ext cx="221947" cy="40603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Drawing"/>
          <p:cNvGrpSpPr/>
          <p:nvPr/>
        </p:nvGrpSpPr>
        <p:grpSpPr>
          <a:xfrm>
            <a:off x="936001" y="360361"/>
            <a:ext cx="10692956" cy="8599560"/>
            <a:chOff x="-1187979" y="-514029"/>
            <a:chExt cx="10692954" cy="8599558"/>
          </a:xfrm>
        </p:grpSpPr>
        <p:pic>
          <p:nvPicPr>
            <p:cNvPr id="26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87980" y="-70580"/>
              <a:ext cx="1226718" cy="1034238"/>
            </a:xfrm>
            <a:prstGeom prst="rect">
              <a:avLst/>
            </a:prstGeom>
            <a:effectLst/>
          </p:spPr>
        </p:pic>
        <p:pic>
          <p:nvPicPr>
            <p:cNvPr id="26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965" y="376082"/>
              <a:ext cx="543960" cy="713365"/>
            </a:xfrm>
            <a:prstGeom prst="rect">
              <a:avLst/>
            </a:prstGeom>
            <a:effectLst/>
          </p:spPr>
        </p:pic>
        <p:pic>
          <p:nvPicPr>
            <p:cNvPr id="26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0558" y="-444621"/>
              <a:ext cx="266838" cy="1625785"/>
            </a:xfrm>
            <a:prstGeom prst="rect">
              <a:avLst/>
            </a:prstGeom>
            <a:effectLst/>
          </p:spPr>
        </p:pic>
        <p:pic>
          <p:nvPicPr>
            <p:cNvPr id="27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9933" y="414429"/>
              <a:ext cx="881570" cy="830147"/>
            </a:xfrm>
            <a:prstGeom prst="rect">
              <a:avLst/>
            </a:prstGeom>
            <a:effectLst/>
          </p:spPr>
        </p:pic>
        <p:pic>
          <p:nvPicPr>
            <p:cNvPr id="27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4615" y="-360245"/>
              <a:ext cx="298634" cy="1487499"/>
            </a:xfrm>
            <a:prstGeom prst="rect">
              <a:avLst/>
            </a:prstGeom>
            <a:effectLst/>
          </p:spPr>
        </p:pic>
        <p:pic>
          <p:nvPicPr>
            <p:cNvPr id="27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58771" y="268693"/>
              <a:ext cx="858560" cy="252623"/>
            </a:xfrm>
            <a:prstGeom prst="rect">
              <a:avLst/>
            </a:prstGeom>
            <a:effectLst/>
          </p:spPr>
        </p:pic>
        <p:pic>
          <p:nvPicPr>
            <p:cNvPr id="27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03217" y="245691"/>
              <a:ext cx="144802" cy="748872"/>
            </a:xfrm>
            <a:prstGeom prst="rect">
              <a:avLst/>
            </a:prstGeom>
            <a:effectLst/>
          </p:spPr>
        </p:pic>
        <p:pic>
          <p:nvPicPr>
            <p:cNvPr id="27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95678" y="-84590"/>
              <a:ext cx="267969" cy="222411"/>
            </a:xfrm>
            <a:prstGeom prst="rect">
              <a:avLst/>
            </a:prstGeom>
            <a:effectLst/>
          </p:spPr>
        </p:pic>
        <p:pic>
          <p:nvPicPr>
            <p:cNvPr id="28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61298" y="297822"/>
              <a:ext cx="1167625" cy="706539"/>
            </a:xfrm>
            <a:prstGeom prst="rect">
              <a:avLst/>
            </a:prstGeom>
            <a:effectLst/>
          </p:spPr>
        </p:pic>
        <p:pic>
          <p:nvPicPr>
            <p:cNvPr id="28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36382" y="-514030"/>
              <a:ext cx="1003317" cy="1380511"/>
            </a:xfrm>
            <a:prstGeom prst="rect">
              <a:avLst/>
            </a:prstGeom>
            <a:effectLst/>
          </p:spPr>
        </p:pic>
        <p:pic>
          <p:nvPicPr>
            <p:cNvPr id="28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59230" y="184330"/>
              <a:ext cx="1111668" cy="298638"/>
            </a:xfrm>
            <a:prstGeom prst="rect">
              <a:avLst/>
            </a:prstGeom>
            <a:effectLst/>
          </p:spPr>
        </p:pic>
        <p:pic>
          <p:nvPicPr>
            <p:cNvPr id="28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10613" y="253363"/>
              <a:ext cx="444365" cy="668411"/>
            </a:xfrm>
            <a:prstGeom prst="rect">
              <a:avLst/>
            </a:prstGeom>
            <a:effectLst/>
          </p:spPr>
        </p:pic>
        <p:pic>
          <p:nvPicPr>
            <p:cNvPr id="28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25321" y="190376"/>
              <a:ext cx="711718" cy="823876"/>
            </a:xfrm>
            <a:prstGeom prst="rect">
              <a:avLst/>
            </a:prstGeom>
            <a:effectLst/>
          </p:spPr>
        </p:pic>
        <p:pic>
          <p:nvPicPr>
            <p:cNvPr id="29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769311" y="122967"/>
              <a:ext cx="881054" cy="885932"/>
            </a:xfrm>
            <a:prstGeom prst="rect">
              <a:avLst/>
            </a:prstGeom>
            <a:effectLst/>
          </p:spPr>
        </p:pic>
        <p:pic>
          <p:nvPicPr>
            <p:cNvPr id="29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12796" y="82365"/>
              <a:ext cx="659130" cy="759499"/>
            </a:xfrm>
            <a:prstGeom prst="rect">
              <a:avLst/>
            </a:prstGeom>
            <a:effectLst/>
          </p:spPr>
        </p:pic>
        <p:pic>
          <p:nvPicPr>
            <p:cNvPr id="29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448542" y="475789"/>
              <a:ext cx="149878" cy="229610"/>
            </a:xfrm>
            <a:prstGeom prst="rect">
              <a:avLst/>
            </a:prstGeom>
            <a:effectLst/>
          </p:spPr>
        </p:pic>
        <p:pic>
          <p:nvPicPr>
            <p:cNvPr id="29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94855" y="-76452"/>
              <a:ext cx="137567" cy="221934"/>
            </a:xfrm>
            <a:prstGeom prst="rect">
              <a:avLst/>
            </a:prstGeom>
            <a:effectLst/>
          </p:spPr>
        </p:pic>
        <p:pic>
          <p:nvPicPr>
            <p:cNvPr id="29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681762" y="2500692"/>
              <a:ext cx="766518" cy="1073323"/>
            </a:xfrm>
            <a:prstGeom prst="rect">
              <a:avLst/>
            </a:prstGeom>
            <a:effectLst/>
          </p:spPr>
        </p:pic>
        <p:pic>
          <p:nvPicPr>
            <p:cNvPr id="30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5007" y="1913090"/>
              <a:ext cx="956181" cy="778864"/>
            </a:xfrm>
            <a:prstGeom prst="rect">
              <a:avLst/>
            </a:prstGeom>
            <a:effectLst/>
          </p:spPr>
        </p:pic>
        <p:pic>
          <p:nvPicPr>
            <p:cNvPr id="30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20969" y="220923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0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93373" y="2059668"/>
              <a:ext cx="946534" cy="1028383"/>
            </a:xfrm>
            <a:prstGeom prst="rect">
              <a:avLst/>
            </a:prstGeom>
            <a:effectLst/>
          </p:spPr>
        </p:pic>
        <p:pic>
          <p:nvPicPr>
            <p:cNvPr id="30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61369" y="1726021"/>
              <a:ext cx="883695" cy="1449464"/>
            </a:xfrm>
            <a:prstGeom prst="rect">
              <a:avLst/>
            </a:prstGeom>
            <a:effectLst/>
          </p:spPr>
        </p:pic>
        <p:pic>
          <p:nvPicPr>
            <p:cNvPr id="30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635735" y="4594045"/>
              <a:ext cx="1604378" cy="1354294"/>
            </a:xfrm>
            <a:prstGeom prst="rect">
              <a:avLst/>
            </a:prstGeom>
            <a:effectLst/>
          </p:spPr>
        </p:pic>
        <p:pic>
          <p:nvPicPr>
            <p:cNvPr id="31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93781" y="4295503"/>
              <a:ext cx="188684" cy="2269849"/>
            </a:xfrm>
            <a:prstGeom prst="rect">
              <a:avLst/>
            </a:prstGeom>
            <a:effectLst/>
          </p:spPr>
        </p:pic>
        <p:pic>
          <p:nvPicPr>
            <p:cNvPr id="31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735447" y="4409090"/>
              <a:ext cx="2177820" cy="300109"/>
            </a:xfrm>
            <a:prstGeom prst="rect">
              <a:avLst/>
            </a:prstGeom>
            <a:effectLst/>
          </p:spPr>
        </p:pic>
        <p:pic>
          <p:nvPicPr>
            <p:cNvPr id="31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428641" y="6259047"/>
              <a:ext cx="1702262" cy="198924"/>
            </a:xfrm>
            <a:prstGeom prst="rect">
              <a:avLst/>
            </a:prstGeom>
            <a:effectLst/>
          </p:spPr>
        </p:pic>
        <p:pic>
          <p:nvPicPr>
            <p:cNvPr id="31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573246" y="5162224"/>
              <a:ext cx="743508" cy="160581"/>
            </a:xfrm>
            <a:prstGeom prst="rect">
              <a:avLst/>
            </a:prstGeom>
            <a:effectLst/>
          </p:spPr>
        </p:pic>
        <p:pic>
          <p:nvPicPr>
            <p:cNvPr id="31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680630" y="5561063"/>
              <a:ext cx="919918" cy="98259"/>
            </a:xfrm>
            <a:prstGeom prst="rect">
              <a:avLst/>
            </a:prstGeom>
            <a:effectLst/>
          </p:spPr>
        </p:pic>
        <p:pic>
          <p:nvPicPr>
            <p:cNvPr id="32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548749" y="4112731"/>
              <a:ext cx="952061" cy="1755504"/>
            </a:xfrm>
            <a:prstGeom prst="rect">
              <a:avLst/>
            </a:prstGeom>
            <a:effectLst/>
          </p:spPr>
        </p:pic>
        <p:pic>
          <p:nvPicPr>
            <p:cNvPr id="32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720879" y="4978153"/>
              <a:ext cx="981277" cy="768503"/>
            </a:xfrm>
            <a:prstGeom prst="rect">
              <a:avLst/>
            </a:prstGeom>
            <a:effectLst/>
          </p:spPr>
        </p:pic>
        <p:pic>
          <p:nvPicPr>
            <p:cNvPr id="32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569056" y="5300286"/>
              <a:ext cx="271167" cy="314650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748924" y="517756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555273" y="4937145"/>
              <a:ext cx="514889" cy="824688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434200" y="5001152"/>
              <a:ext cx="666798" cy="666799"/>
            </a:xfrm>
            <a:prstGeom prst="rect">
              <a:avLst/>
            </a:prstGeom>
            <a:effectLst/>
          </p:spPr>
        </p:pic>
        <p:pic>
          <p:nvPicPr>
            <p:cNvPr id="33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033873" y="4870253"/>
              <a:ext cx="545869" cy="1358105"/>
            </a:xfrm>
            <a:prstGeom prst="rect">
              <a:avLst/>
            </a:prstGeom>
            <a:effectLst/>
          </p:spPr>
        </p:pic>
        <p:pic>
          <p:nvPicPr>
            <p:cNvPr id="33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568909" y="3807277"/>
              <a:ext cx="920384" cy="2428268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581818" y="4936288"/>
              <a:ext cx="498065" cy="700991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551142" y="4369714"/>
              <a:ext cx="306309" cy="132387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157523" y="4786385"/>
              <a:ext cx="850449" cy="919923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105203" y="4855410"/>
              <a:ext cx="807843" cy="896921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525249" y="5047173"/>
              <a:ext cx="965932" cy="99212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970111" y="4446206"/>
              <a:ext cx="608587" cy="945625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230897" y="3486418"/>
              <a:ext cx="1274078" cy="3286027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583722" y="4073066"/>
              <a:ext cx="452040" cy="617989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499350" y="4065400"/>
              <a:ext cx="467384" cy="360002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468660" y="3842957"/>
              <a:ext cx="567108" cy="751147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553040" y="4126751"/>
              <a:ext cx="426034" cy="138274"/>
            </a:xfrm>
            <a:prstGeom prst="rect">
              <a:avLst/>
            </a:prstGeom>
            <a:effectLst/>
          </p:spPr>
        </p:pic>
        <p:pic>
          <p:nvPicPr>
            <p:cNvPr id="358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560710" y="4257151"/>
              <a:ext cx="406018" cy="99215"/>
            </a:xfrm>
            <a:prstGeom prst="rect">
              <a:avLst/>
            </a:prstGeom>
            <a:effectLst/>
          </p:spPr>
        </p:pic>
        <p:pic>
          <p:nvPicPr>
            <p:cNvPr id="36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507271" y="439521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829163" y="3996367"/>
              <a:ext cx="91543" cy="705153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1010036" y="7148669"/>
              <a:ext cx="743485" cy="787073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183197" y="6657889"/>
              <a:ext cx="359994" cy="1082730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38656" y="7161999"/>
              <a:ext cx="1303428" cy="685519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025783" y="7202462"/>
              <a:ext cx="206601" cy="689818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903062" y="6627202"/>
              <a:ext cx="321661" cy="309298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429396" y="7118091"/>
              <a:ext cx="543573" cy="671210"/>
            </a:xfrm>
            <a:prstGeom prst="rect">
              <a:avLst/>
            </a:prstGeom>
            <a:effectLst/>
          </p:spPr>
        </p:pic>
        <p:pic>
          <p:nvPicPr>
            <p:cNvPr id="376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619881" y="6857307"/>
              <a:ext cx="913537" cy="1228223"/>
            </a:xfrm>
            <a:prstGeom prst="rect">
              <a:avLst/>
            </a:prstGeom>
            <a:effectLst/>
          </p:spPr>
        </p:pic>
        <p:pic>
          <p:nvPicPr>
            <p:cNvPr id="378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359905" y="6514038"/>
              <a:ext cx="925179" cy="833667"/>
            </a:xfrm>
            <a:prstGeom prst="rect">
              <a:avLst/>
            </a:prstGeom>
            <a:effectLst/>
          </p:spPr>
        </p:pic>
        <p:pic>
          <p:nvPicPr>
            <p:cNvPr id="380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189656" y="7079748"/>
              <a:ext cx="666907" cy="714305"/>
            </a:xfrm>
            <a:prstGeom prst="rect">
              <a:avLst/>
            </a:prstGeom>
            <a:effectLst/>
          </p:spPr>
        </p:pic>
        <p:pic>
          <p:nvPicPr>
            <p:cNvPr id="382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086207" y="6772934"/>
              <a:ext cx="664775" cy="109045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Drawing"/>
          <p:cNvGrpSpPr/>
          <p:nvPr/>
        </p:nvGrpSpPr>
        <p:grpSpPr>
          <a:xfrm>
            <a:off x="1319496" y="268035"/>
            <a:ext cx="11146857" cy="5926716"/>
            <a:chOff x="-428650" y="-1281324"/>
            <a:chExt cx="11146855" cy="5926715"/>
          </a:xfrm>
        </p:grpSpPr>
        <p:pic>
          <p:nvPicPr>
            <p:cNvPr id="38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2" y="-337241"/>
              <a:ext cx="860648" cy="1509380"/>
            </a:xfrm>
            <a:prstGeom prst="rect">
              <a:avLst/>
            </a:prstGeom>
            <a:effectLst/>
          </p:spPr>
        </p:pic>
        <p:pic>
          <p:nvPicPr>
            <p:cNvPr id="38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0350" y="-968879"/>
              <a:ext cx="651240" cy="622804"/>
            </a:xfrm>
            <a:prstGeom prst="rect">
              <a:avLst/>
            </a:prstGeom>
            <a:effectLst/>
          </p:spPr>
        </p:pic>
        <p:pic>
          <p:nvPicPr>
            <p:cNvPr id="39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28651" y="1258135"/>
              <a:ext cx="2024416" cy="191263"/>
            </a:xfrm>
            <a:prstGeom prst="rect">
              <a:avLst/>
            </a:prstGeom>
            <a:effectLst/>
          </p:spPr>
        </p:pic>
        <p:pic>
          <p:nvPicPr>
            <p:cNvPr id="39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6274" y="2001932"/>
              <a:ext cx="1016676" cy="1226935"/>
            </a:xfrm>
            <a:prstGeom prst="rect">
              <a:avLst/>
            </a:prstGeom>
            <a:effectLst/>
          </p:spPr>
        </p:pic>
        <p:pic>
          <p:nvPicPr>
            <p:cNvPr id="39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90878" y="2523701"/>
              <a:ext cx="1073334" cy="196271"/>
            </a:xfrm>
            <a:prstGeom prst="rect">
              <a:avLst/>
            </a:prstGeom>
            <a:effectLst/>
          </p:spPr>
        </p:pic>
        <p:pic>
          <p:nvPicPr>
            <p:cNvPr id="39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32395" y="1642286"/>
              <a:ext cx="954843" cy="670813"/>
            </a:xfrm>
            <a:prstGeom prst="rect">
              <a:avLst/>
            </a:prstGeom>
            <a:effectLst/>
          </p:spPr>
        </p:pic>
        <p:pic>
          <p:nvPicPr>
            <p:cNvPr id="39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24449" y="-722518"/>
              <a:ext cx="1390292" cy="3859346"/>
            </a:xfrm>
            <a:prstGeom prst="rect">
              <a:avLst/>
            </a:prstGeom>
            <a:effectLst/>
          </p:spPr>
        </p:pic>
        <p:pic>
          <p:nvPicPr>
            <p:cNvPr id="40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62947" y="151125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0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85703" y="-369583"/>
              <a:ext cx="998852" cy="1980058"/>
            </a:xfrm>
            <a:prstGeom prst="rect">
              <a:avLst/>
            </a:prstGeom>
            <a:effectLst/>
          </p:spPr>
        </p:pic>
        <p:pic>
          <p:nvPicPr>
            <p:cNvPr id="40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32295" y="1363131"/>
              <a:ext cx="1587220" cy="251038"/>
            </a:xfrm>
            <a:prstGeom prst="rect">
              <a:avLst/>
            </a:prstGeom>
            <a:effectLst/>
          </p:spPr>
        </p:pic>
        <p:pic>
          <p:nvPicPr>
            <p:cNvPr id="40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76593" y="2048165"/>
              <a:ext cx="981275" cy="901016"/>
            </a:xfrm>
            <a:prstGeom prst="rect">
              <a:avLst/>
            </a:prstGeom>
            <a:effectLst/>
          </p:spPr>
        </p:pic>
        <p:pic>
          <p:nvPicPr>
            <p:cNvPr id="40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77449" y="1618630"/>
              <a:ext cx="1011963" cy="160582"/>
            </a:xfrm>
            <a:prstGeom prst="rect">
              <a:avLst/>
            </a:prstGeom>
            <a:effectLst/>
          </p:spPr>
        </p:pic>
        <p:pic>
          <p:nvPicPr>
            <p:cNvPr id="41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27107" y="1114624"/>
              <a:ext cx="950597" cy="208014"/>
            </a:xfrm>
            <a:prstGeom prst="rect">
              <a:avLst/>
            </a:prstGeom>
            <a:effectLst/>
          </p:spPr>
        </p:pic>
        <p:pic>
          <p:nvPicPr>
            <p:cNvPr id="41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65546" y="108940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1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25496" y="115292"/>
              <a:ext cx="427181" cy="1525865"/>
            </a:xfrm>
            <a:prstGeom prst="rect">
              <a:avLst/>
            </a:prstGeom>
            <a:effectLst/>
          </p:spPr>
        </p:pic>
        <p:pic>
          <p:nvPicPr>
            <p:cNvPr id="41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85392" y="337727"/>
              <a:ext cx="143698" cy="1104011"/>
            </a:xfrm>
            <a:prstGeom prst="rect">
              <a:avLst/>
            </a:prstGeom>
            <a:effectLst/>
          </p:spPr>
        </p:pic>
        <p:pic>
          <p:nvPicPr>
            <p:cNvPr id="41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06065" y="713564"/>
              <a:ext cx="452834" cy="728164"/>
            </a:xfrm>
            <a:prstGeom prst="rect">
              <a:avLst/>
            </a:prstGeom>
            <a:effectLst/>
          </p:spPr>
        </p:pic>
        <p:pic>
          <p:nvPicPr>
            <p:cNvPr id="42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215764" y="-46785"/>
              <a:ext cx="695377" cy="798204"/>
            </a:xfrm>
            <a:prstGeom prst="rect">
              <a:avLst/>
            </a:prstGeom>
            <a:effectLst/>
          </p:spPr>
        </p:pic>
        <p:pic>
          <p:nvPicPr>
            <p:cNvPr id="42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888630" y="575507"/>
              <a:ext cx="76201" cy="812530"/>
            </a:xfrm>
            <a:prstGeom prst="rect">
              <a:avLst/>
            </a:prstGeom>
            <a:effectLst/>
          </p:spPr>
        </p:pic>
        <p:pic>
          <p:nvPicPr>
            <p:cNvPr id="42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520457" y="897643"/>
              <a:ext cx="620795" cy="171049"/>
            </a:xfrm>
            <a:prstGeom prst="rect">
              <a:avLst/>
            </a:prstGeom>
            <a:effectLst/>
          </p:spPr>
        </p:pic>
        <p:pic>
          <p:nvPicPr>
            <p:cNvPr id="42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149403" y="68501"/>
              <a:ext cx="629855" cy="1564990"/>
            </a:xfrm>
            <a:prstGeom prst="rect">
              <a:avLst/>
            </a:prstGeom>
            <a:effectLst/>
          </p:spPr>
        </p:pic>
        <p:pic>
          <p:nvPicPr>
            <p:cNvPr id="42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490355" y="-304962"/>
              <a:ext cx="671012" cy="933660"/>
            </a:xfrm>
            <a:prstGeom prst="rect">
              <a:avLst/>
            </a:prstGeom>
            <a:effectLst/>
          </p:spPr>
        </p:pic>
        <p:pic>
          <p:nvPicPr>
            <p:cNvPr id="43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09325" y="-889486"/>
              <a:ext cx="584447" cy="2829775"/>
            </a:xfrm>
            <a:prstGeom prst="rect">
              <a:avLst/>
            </a:prstGeom>
            <a:effectLst/>
          </p:spPr>
        </p:pic>
        <p:pic>
          <p:nvPicPr>
            <p:cNvPr id="43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747672" y="-1281325"/>
              <a:ext cx="1035341" cy="3968558"/>
            </a:xfrm>
            <a:prstGeom prst="rect">
              <a:avLst/>
            </a:prstGeom>
            <a:effectLst/>
          </p:spPr>
        </p:pic>
        <p:pic>
          <p:nvPicPr>
            <p:cNvPr id="43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944216" y="682888"/>
              <a:ext cx="674474" cy="183588"/>
            </a:xfrm>
            <a:prstGeom prst="rect">
              <a:avLst/>
            </a:prstGeom>
            <a:effectLst/>
          </p:spPr>
        </p:pic>
        <p:pic>
          <p:nvPicPr>
            <p:cNvPr id="43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948993" y="-728415"/>
              <a:ext cx="136439" cy="1219052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11505" y="498802"/>
              <a:ext cx="881575" cy="145246"/>
            </a:xfrm>
            <a:prstGeom prst="rect">
              <a:avLst/>
            </a:prstGeom>
            <a:effectLst/>
          </p:spPr>
        </p:pic>
        <p:pic>
          <p:nvPicPr>
            <p:cNvPr id="44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649352" y="744245"/>
              <a:ext cx="559936" cy="891050"/>
            </a:xfrm>
            <a:prstGeom prst="rect">
              <a:avLst/>
            </a:prstGeom>
            <a:effectLst/>
          </p:spPr>
        </p:pic>
        <p:pic>
          <p:nvPicPr>
            <p:cNvPr id="44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828959" y="951335"/>
              <a:ext cx="173238" cy="912258"/>
            </a:xfrm>
            <a:prstGeom prst="rect">
              <a:avLst/>
            </a:prstGeom>
            <a:effectLst/>
          </p:spPr>
        </p:pic>
        <p:pic>
          <p:nvPicPr>
            <p:cNvPr id="44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064047" y="675217"/>
              <a:ext cx="122226" cy="1088658"/>
            </a:xfrm>
            <a:prstGeom prst="rect">
              <a:avLst/>
            </a:prstGeom>
            <a:effectLst/>
          </p:spPr>
        </p:pic>
        <p:pic>
          <p:nvPicPr>
            <p:cNvPr id="44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278806" y="560161"/>
              <a:ext cx="137576" cy="1234399"/>
            </a:xfrm>
            <a:prstGeom prst="rect">
              <a:avLst/>
            </a:prstGeom>
            <a:effectLst/>
          </p:spPr>
        </p:pic>
        <p:pic>
          <p:nvPicPr>
            <p:cNvPr id="44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018029" y="1265805"/>
              <a:ext cx="413696" cy="145243"/>
            </a:xfrm>
            <a:prstGeom prst="rect">
              <a:avLst/>
            </a:prstGeom>
            <a:effectLst/>
          </p:spPr>
        </p:pic>
        <p:pic>
          <p:nvPicPr>
            <p:cNvPr id="45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367609" y="573095"/>
              <a:ext cx="350597" cy="519272"/>
            </a:xfrm>
            <a:prstGeom prst="rect">
              <a:avLst/>
            </a:prstGeom>
            <a:effectLst/>
          </p:spPr>
        </p:pic>
        <p:pic>
          <p:nvPicPr>
            <p:cNvPr id="45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993121" y="3283048"/>
              <a:ext cx="1052863" cy="1235944"/>
            </a:xfrm>
            <a:prstGeom prst="rect">
              <a:avLst/>
            </a:prstGeom>
            <a:effectLst/>
          </p:spPr>
        </p:pic>
        <p:pic>
          <p:nvPicPr>
            <p:cNvPr id="45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283702" y="3459459"/>
              <a:ext cx="982179" cy="1185933"/>
            </a:xfrm>
            <a:prstGeom prst="rect">
              <a:avLst/>
            </a:prstGeom>
            <a:effectLst/>
          </p:spPr>
        </p:pic>
      </p:grpSp>
      <p:grpSp>
        <p:nvGrpSpPr>
          <p:cNvPr id="475" name="Drawing"/>
          <p:cNvGrpSpPr/>
          <p:nvPr/>
        </p:nvGrpSpPr>
        <p:grpSpPr>
          <a:xfrm>
            <a:off x="769043" y="6581190"/>
            <a:ext cx="6728261" cy="1889943"/>
            <a:chOff x="-51021" y="-866472"/>
            <a:chExt cx="6728259" cy="1889942"/>
          </a:xfrm>
        </p:grpSpPr>
        <p:pic>
          <p:nvPicPr>
            <p:cNvPr id="45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51022" y="-237527"/>
              <a:ext cx="787740" cy="750651"/>
            </a:xfrm>
            <a:prstGeom prst="rect">
              <a:avLst/>
            </a:prstGeom>
            <a:effectLst/>
          </p:spPr>
        </p:pic>
        <p:pic>
          <p:nvPicPr>
            <p:cNvPr id="45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99411" y="-866473"/>
              <a:ext cx="443829" cy="1292457"/>
            </a:xfrm>
            <a:prstGeom prst="rect">
              <a:avLst/>
            </a:prstGeom>
            <a:effectLst/>
          </p:spPr>
        </p:pic>
        <p:pic>
          <p:nvPicPr>
            <p:cNvPr id="46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28675" y="-371080"/>
              <a:ext cx="1533529" cy="833896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374393" y="-650452"/>
              <a:ext cx="729495" cy="1125394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927964" y="-44229"/>
              <a:ext cx="843231" cy="991524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999619" y="130631"/>
              <a:ext cx="441762" cy="892840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567390" y="-398596"/>
              <a:ext cx="794394" cy="137565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599401" y="-130141"/>
              <a:ext cx="731704" cy="231480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607513" y="-667056"/>
              <a:ext cx="1069725" cy="11580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Drawing"/>
          <p:cNvGrpSpPr/>
          <p:nvPr/>
        </p:nvGrpSpPr>
        <p:grpSpPr>
          <a:xfrm>
            <a:off x="38665" y="23253"/>
            <a:ext cx="12885195" cy="9504625"/>
            <a:chOff x="-1425688" y="-2569238"/>
            <a:chExt cx="12885194" cy="9504624"/>
          </a:xfrm>
        </p:grpSpPr>
        <p:pic>
          <p:nvPicPr>
            <p:cNvPr id="47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1846" y="-1474402"/>
              <a:ext cx="802977" cy="1512503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3887" y="-268212"/>
              <a:ext cx="1088667" cy="198935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2968" y="153644"/>
              <a:ext cx="772208" cy="1431506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567" y="76943"/>
              <a:ext cx="827889" cy="154618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81207" y="-383261"/>
              <a:ext cx="804872" cy="198934"/>
            </a:xfrm>
            <a:prstGeom prst="rect">
              <a:avLst/>
            </a:prstGeom>
            <a:effectLst/>
          </p:spPr>
        </p:pic>
        <p:pic>
          <p:nvPicPr>
            <p:cNvPr id="48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09183" y="-1183501"/>
              <a:ext cx="696443" cy="1567966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22322" y="-1426391"/>
              <a:ext cx="198928" cy="1318762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23286" y="-1042893"/>
              <a:ext cx="519245" cy="927597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72569" y="-1498831"/>
              <a:ext cx="745502" cy="854293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11189" y="-1303666"/>
              <a:ext cx="99212" cy="1303416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73416" y="-613359"/>
              <a:ext cx="682140" cy="86429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41293" y="-1413700"/>
              <a:ext cx="811482" cy="1681904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66189" y="-1701465"/>
              <a:ext cx="885325" cy="865175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77329" y="-2170393"/>
              <a:ext cx="611971" cy="2576662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06139" y="-1005753"/>
              <a:ext cx="734736" cy="767731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816963" y="-156444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649109" y="-2040293"/>
              <a:ext cx="573623" cy="1073621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17865" y="-1457070"/>
              <a:ext cx="651460" cy="83873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901078" y="-1081236"/>
              <a:ext cx="336085" cy="341282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164192" y="-2533849"/>
              <a:ext cx="434371" cy="687386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09898" y="-490646"/>
              <a:ext cx="1196046" cy="205931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472767" y="-107132"/>
              <a:ext cx="827996" cy="1284634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88516" y="-281139"/>
              <a:ext cx="732195" cy="534008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044887" y="-2040000"/>
              <a:ext cx="581472" cy="3105893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972009" y="-2019155"/>
              <a:ext cx="179454" cy="1274906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473451" y="-680662"/>
              <a:ext cx="1099145" cy="177884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88096" y="-337240"/>
              <a:ext cx="683413" cy="1019629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619184" y="-160830"/>
              <a:ext cx="237282" cy="1104002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826275" y="-283553"/>
              <a:ext cx="275634" cy="1198604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933651" y="-528987"/>
              <a:ext cx="451026" cy="1359560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381584" y="-492461"/>
              <a:ext cx="395289" cy="453865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332502" y="-2569239"/>
              <a:ext cx="619573" cy="3857566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9234" y="2876534"/>
              <a:ext cx="912253" cy="1624412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228304" y="2485358"/>
              <a:ext cx="1187454" cy="159151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498506" y="2592735"/>
              <a:ext cx="703196" cy="950599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538788" y="2134033"/>
              <a:ext cx="594059" cy="2137963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13805" y="1353069"/>
              <a:ext cx="682701" cy="3141367"/>
            </a:xfrm>
            <a:prstGeom prst="rect">
              <a:avLst/>
            </a:prstGeom>
            <a:effectLst/>
          </p:spPr>
        </p:pic>
        <p:pic>
          <p:nvPicPr>
            <p:cNvPr id="55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239773" y="1723284"/>
              <a:ext cx="578748" cy="1035167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20013" y="2224576"/>
              <a:ext cx="505730" cy="95239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430862" y="2439336"/>
              <a:ext cx="326350" cy="362667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204087" y="3037598"/>
              <a:ext cx="705160" cy="137777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127396" y="3260038"/>
              <a:ext cx="710482" cy="950607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787017" y="3239935"/>
              <a:ext cx="505737" cy="486238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613464" y="1230091"/>
              <a:ext cx="510555" cy="564471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523354" y="1501857"/>
              <a:ext cx="345600" cy="2563043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092751" y="1368239"/>
              <a:ext cx="149993" cy="1469453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730445" y="2922555"/>
              <a:ext cx="973604" cy="214265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873232" y="3006925"/>
              <a:ext cx="524022" cy="812543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060253" y="3191010"/>
              <a:ext cx="216889" cy="1047737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390066" y="3106629"/>
              <a:ext cx="229621" cy="1148461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689202" y="3306060"/>
              <a:ext cx="118968" cy="820207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390074" y="3720246"/>
              <a:ext cx="444366" cy="83872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860562" y="3166122"/>
              <a:ext cx="618174" cy="538293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888624" y="1125544"/>
              <a:ext cx="561335" cy="3545300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713209" y="5246593"/>
              <a:ext cx="237285" cy="965944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521451" y="5699127"/>
              <a:ext cx="574769" cy="152913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27104" y="4924448"/>
              <a:ext cx="275630" cy="1347276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326337" y="5407667"/>
              <a:ext cx="498544" cy="904578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675904" y="4769205"/>
              <a:ext cx="632198" cy="599622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252735" y="5292608"/>
              <a:ext cx="139735" cy="642626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940416" y="5446007"/>
              <a:ext cx="590108" cy="137573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454317" y="5099913"/>
              <a:ext cx="459721" cy="1069515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830632" y="4662533"/>
              <a:ext cx="528262" cy="721624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328707" y="4563952"/>
              <a:ext cx="480973" cy="1809653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029150" y="4479580"/>
              <a:ext cx="465917" cy="1917035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589497" y="4327888"/>
              <a:ext cx="725041" cy="2607498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265129" y="4557565"/>
              <a:ext cx="428367" cy="158197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832047" y="4119086"/>
              <a:ext cx="135010" cy="898465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187763" y="4448905"/>
              <a:ext cx="500865" cy="194663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536556" y="5468366"/>
              <a:ext cx="928729" cy="322315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553039" y="6028945"/>
              <a:ext cx="1134686" cy="237282"/>
            </a:xfrm>
            <a:prstGeom prst="rect">
              <a:avLst/>
            </a:prstGeom>
            <a:effectLst/>
          </p:spPr>
        </p:pic>
        <p:pic>
          <p:nvPicPr>
            <p:cNvPr id="61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744792" y="5065211"/>
              <a:ext cx="919913" cy="203896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736331" y="4671328"/>
              <a:ext cx="864126" cy="1978395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671315" y="6186428"/>
              <a:ext cx="788192" cy="668541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-784021" y="3344402"/>
              <a:ext cx="661685" cy="720498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1425689" y="3106635"/>
              <a:ext cx="517748" cy="8931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Drawing"/>
          <p:cNvGrpSpPr/>
          <p:nvPr/>
        </p:nvGrpSpPr>
        <p:grpSpPr>
          <a:xfrm>
            <a:off x="2189428" y="284041"/>
            <a:ext cx="9658808" cy="2986553"/>
            <a:chOff x="-72615" y="-866473"/>
            <a:chExt cx="9658807" cy="2986551"/>
          </a:xfrm>
        </p:grpSpPr>
        <p:pic>
          <p:nvPicPr>
            <p:cNvPr id="63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2616" y="-167763"/>
              <a:ext cx="932052" cy="1762516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4216" y="1343165"/>
              <a:ext cx="977675" cy="776914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39665" y="-826898"/>
              <a:ext cx="1197790" cy="2454300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24945" y="780809"/>
              <a:ext cx="992548" cy="549840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29146" y="437435"/>
              <a:ext cx="730061" cy="791197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74008" y="-199175"/>
              <a:ext cx="224402" cy="1640913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93675" y="460453"/>
              <a:ext cx="818332" cy="927585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23687" y="-489141"/>
              <a:ext cx="733187" cy="1010458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062056" y="92288"/>
              <a:ext cx="178902" cy="1303422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604831" y="702441"/>
              <a:ext cx="820216" cy="179380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034352" y="-231539"/>
              <a:ext cx="873907" cy="1876886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958002" y="-480397"/>
              <a:ext cx="740272" cy="971035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31274" y="-70539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55326" y="-720748"/>
              <a:ext cx="981142" cy="2829781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033371" y="-866474"/>
              <a:ext cx="785929" cy="2955110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553035" y="-713074"/>
              <a:ext cx="1033158" cy="25156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Drawing"/>
          <p:cNvGrpSpPr/>
          <p:nvPr/>
        </p:nvGrpSpPr>
        <p:grpSpPr>
          <a:xfrm>
            <a:off x="1503589" y="417364"/>
            <a:ext cx="10993020" cy="8686725"/>
            <a:chOff x="-37465" y="-349645"/>
            <a:chExt cx="10993019" cy="8686724"/>
          </a:xfrm>
        </p:grpSpPr>
        <p:pic>
          <p:nvPicPr>
            <p:cNvPr id="66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1057984" cy="1213517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06397" y="-321222"/>
              <a:ext cx="758110" cy="811858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1826" y="161318"/>
              <a:ext cx="788725" cy="1004287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90687" y="-92952"/>
              <a:ext cx="1121319" cy="1432688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57335" y="-349646"/>
              <a:ext cx="784268" cy="1315828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94656" y="150358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7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2881" y="1838719"/>
              <a:ext cx="854719" cy="1804327"/>
            </a:xfrm>
            <a:prstGeom prst="rect">
              <a:avLst/>
            </a:prstGeom>
            <a:effectLst/>
          </p:spPr>
        </p:pic>
        <p:pic>
          <p:nvPicPr>
            <p:cNvPr id="67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9358" y="1719118"/>
              <a:ext cx="944283" cy="704382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43160" y="1633971"/>
              <a:ext cx="1067682" cy="1716031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01623" y="1733690"/>
              <a:ext cx="152310" cy="1923245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72956" y="1472904"/>
              <a:ext cx="1487513" cy="413637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18697" y="3543834"/>
              <a:ext cx="1387788" cy="155220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4677" y="3912672"/>
              <a:ext cx="3259296" cy="223017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79589" y="4286853"/>
              <a:ext cx="893454" cy="1641907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626945" y="4947461"/>
              <a:ext cx="1103998" cy="1040462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726655" y="5430677"/>
              <a:ext cx="827877" cy="160578"/>
            </a:xfrm>
            <a:prstGeom prst="rect">
              <a:avLst/>
            </a:prstGeom>
            <a:effectLst/>
          </p:spPr>
        </p:pic>
        <p:pic>
          <p:nvPicPr>
            <p:cNvPr id="69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424634" y="4548609"/>
              <a:ext cx="452045" cy="582271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409294" y="4586966"/>
              <a:ext cx="651468" cy="712829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70252" y="4679002"/>
              <a:ext cx="506429" cy="244960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09672" y="4234133"/>
              <a:ext cx="695370" cy="720500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73992" y="3819955"/>
              <a:ext cx="1165357" cy="217591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53456" y="3114307"/>
              <a:ext cx="137562" cy="1617892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29864" y="3436449"/>
              <a:ext cx="873896" cy="1150018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833499" y="2914876"/>
              <a:ext cx="277072" cy="1940052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27560" y="2195806"/>
              <a:ext cx="857690" cy="1025391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279234" y="2178549"/>
              <a:ext cx="929370" cy="1596342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561484" y="2293601"/>
              <a:ext cx="196925" cy="2645701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93121" y="2270589"/>
              <a:ext cx="1418480" cy="490399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839715" y="4694346"/>
              <a:ext cx="1410808" cy="191262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997902" y="3497804"/>
              <a:ext cx="743513" cy="206607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166646" y="3954534"/>
              <a:ext cx="743504" cy="133380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975780" y="3098959"/>
              <a:ext cx="979775" cy="1564473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84390" y="6381769"/>
              <a:ext cx="1169214" cy="1040797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79564" y="6251368"/>
              <a:ext cx="209984" cy="1834438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552" y="6489148"/>
              <a:ext cx="1717607" cy="544082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46326" y="7961809"/>
              <a:ext cx="1426140" cy="83873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941411" y="7133430"/>
              <a:ext cx="889241" cy="137572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056461" y="7302171"/>
              <a:ext cx="689819" cy="121563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137950" y="6389728"/>
              <a:ext cx="724934" cy="1448168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912634" y="7054547"/>
              <a:ext cx="912249" cy="767896"/>
            </a:xfrm>
            <a:prstGeom prst="rect">
              <a:avLst/>
            </a:prstGeom>
            <a:effectLst/>
          </p:spPr>
        </p:pic>
        <p:pic>
          <p:nvPicPr>
            <p:cNvPr id="74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641283" y="6972358"/>
              <a:ext cx="452054" cy="806303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641288" y="6800021"/>
              <a:ext cx="1048023" cy="1537059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92674" y="5659610"/>
              <a:ext cx="1027301" cy="2516471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336384" y="6934016"/>
              <a:ext cx="743500" cy="99212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456218" y="6251377"/>
              <a:ext cx="160574" cy="1418470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650856" y="6105645"/>
              <a:ext cx="93065" cy="712822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282683" y="6366419"/>
              <a:ext cx="697489" cy="170161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790773" y="6673227"/>
              <a:ext cx="846150" cy="958278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614402" y="6243708"/>
              <a:ext cx="252621" cy="1626949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898187" y="6384056"/>
              <a:ext cx="786188" cy="1140058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752463" y="6841974"/>
              <a:ext cx="827874" cy="129895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358391" y="5307159"/>
              <a:ext cx="889701" cy="29686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Drawing"/>
          <p:cNvGrpSpPr/>
          <p:nvPr/>
        </p:nvGrpSpPr>
        <p:grpSpPr>
          <a:xfrm>
            <a:off x="790270" y="38594"/>
            <a:ext cx="11995532" cy="9528669"/>
            <a:chOff x="-812144" y="-536662"/>
            <a:chExt cx="11995531" cy="9528668"/>
          </a:xfrm>
        </p:grpSpPr>
        <p:pic>
          <p:nvPicPr>
            <p:cNvPr id="77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41205" y="-38103"/>
              <a:ext cx="790347" cy="1770946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1724" y="744239"/>
              <a:ext cx="811189" cy="1038450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20428" y="638410"/>
              <a:ext cx="689811" cy="903031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46829" y="721229"/>
              <a:ext cx="1719580" cy="843684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82528" y="778443"/>
              <a:ext cx="705159" cy="721238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31974" y="-249516"/>
              <a:ext cx="891457" cy="1735832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69077" y="385609"/>
              <a:ext cx="789528" cy="756403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12793" y="475712"/>
              <a:ext cx="568839" cy="1408672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59933" y="92833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111314" y="88231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832042" y="176652"/>
              <a:ext cx="774193" cy="1188569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94276" y="-183835"/>
              <a:ext cx="1112261" cy="309261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41159" y="-536663"/>
              <a:ext cx="183590" cy="2469278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675752" y="-168502"/>
              <a:ext cx="321665" cy="2001415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875184" y="537155"/>
              <a:ext cx="84252" cy="76779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721781" y="814771"/>
              <a:ext cx="225069" cy="125823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974891" y="406760"/>
              <a:ext cx="494664" cy="585825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266360" y="184301"/>
              <a:ext cx="622385" cy="827902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933656" y="-252869"/>
              <a:ext cx="252622" cy="1736154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133075" y="165297"/>
              <a:ext cx="497494" cy="1054416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646967" y="23250"/>
              <a:ext cx="260304" cy="544097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646968" y="-513654"/>
              <a:ext cx="438066" cy="2154814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681760" y="2411136"/>
              <a:ext cx="880469" cy="1413685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75896" y="2272787"/>
              <a:ext cx="1212779" cy="1945518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60513" y="3154935"/>
              <a:ext cx="1080990" cy="327044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098878" y="3650362"/>
              <a:ext cx="915856" cy="752471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794884" y="3842965"/>
              <a:ext cx="802778" cy="640388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015227" y="3493971"/>
              <a:ext cx="1154077" cy="1867426"/>
            </a:xfrm>
            <a:prstGeom prst="rect">
              <a:avLst/>
            </a:prstGeom>
            <a:effectLst/>
          </p:spPr>
        </p:pic>
        <p:pic>
          <p:nvPicPr>
            <p:cNvPr id="82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225308" y="2447010"/>
              <a:ext cx="898703" cy="2622676"/>
            </a:xfrm>
            <a:prstGeom prst="rect">
              <a:avLst/>
            </a:prstGeom>
            <a:effectLst/>
          </p:spPr>
        </p:pic>
        <p:pic>
          <p:nvPicPr>
            <p:cNvPr id="82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61991" y="2953235"/>
              <a:ext cx="122223" cy="1196037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009452" y="3582179"/>
              <a:ext cx="1019630" cy="143476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474438" y="2601075"/>
              <a:ext cx="929267" cy="1018962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505116" y="3204135"/>
              <a:ext cx="1065663" cy="231828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59388" y="3865972"/>
              <a:ext cx="1242062" cy="118953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876932" y="4139406"/>
              <a:ext cx="750967" cy="1082203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813143" y="4034711"/>
              <a:ext cx="259079" cy="1103566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666192" y="3842966"/>
              <a:ext cx="599894" cy="1222510"/>
            </a:xfrm>
            <a:prstGeom prst="rect">
              <a:avLst/>
            </a:prstGeom>
            <a:effectLst/>
          </p:spPr>
        </p:pic>
        <p:pic>
          <p:nvPicPr>
            <p:cNvPr id="84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532912" y="2221767"/>
              <a:ext cx="632578" cy="3384829"/>
            </a:xfrm>
            <a:prstGeom prst="rect">
              <a:avLst/>
            </a:prstGeom>
            <a:effectLst/>
          </p:spPr>
        </p:pic>
        <p:pic>
          <p:nvPicPr>
            <p:cNvPr id="84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417861" y="2481668"/>
              <a:ext cx="454230" cy="402044"/>
            </a:xfrm>
            <a:prstGeom prst="rect">
              <a:avLst/>
            </a:prstGeom>
            <a:effectLst/>
          </p:spPr>
        </p:pic>
        <p:pic>
          <p:nvPicPr>
            <p:cNvPr id="84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302815" y="2354969"/>
              <a:ext cx="611014" cy="590098"/>
            </a:xfrm>
            <a:prstGeom prst="rect">
              <a:avLst/>
            </a:prstGeom>
            <a:effectLst/>
          </p:spPr>
        </p:pic>
        <p:pic>
          <p:nvPicPr>
            <p:cNvPr id="85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585176" y="2259497"/>
              <a:ext cx="93785" cy="585862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556179" y="237030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5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286947" y="2876233"/>
              <a:ext cx="1186014" cy="1227028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008463" y="3294773"/>
              <a:ext cx="751181" cy="179540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649183" y="3485548"/>
              <a:ext cx="639697" cy="422437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112714" y="3544432"/>
              <a:ext cx="843463" cy="326651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864627" y="2500701"/>
              <a:ext cx="137568" cy="1272233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422063" y="2983907"/>
              <a:ext cx="779549" cy="160582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112432" y="3260033"/>
              <a:ext cx="393896" cy="569277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559775" y="3198678"/>
              <a:ext cx="623612" cy="554636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812145" y="6887995"/>
              <a:ext cx="1249726" cy="99212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712444" y="7275472"/>
              <a:ext cx="1288086" cy="248651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206217" y="6412441"/>
              <a:ext cx="1044650" cy="1311095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82080" y="6650222"/>
              <a:ext cx="440843" cy="1034964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721311" y="6703913"/>
              <a:ext cx="315175" cy="783587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172087" y="6611871"/>
              <a:ext cx="428460" cy="974969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746775" y="5821848"/>
              <a:ext cx="114556" cy="1541203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892511" y="6673226"/>
              <a:ext cx="198930" cy="587926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912488" y="6197681"/>
              <a:ext cx="109921" cy="406031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93343" y="6588861"/>
              <a:ext cx="350600" cy="912247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582820" y="6571069"/>
              <a:ext cx="720496" cy="739129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934054" y="6572299"/>
              <a:ext cx="1274335" cy="742471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708286" y="5617706"/>
              <a:ext cx="139751" cy="1561254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210028" y="6297388"/>
              <a:ext cx="949444" cy="163202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044915" y="6268719"/>
              <a:ext cx="1894022" cy="1263068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008460" y="6588861"/>
              <a:ext cx="668059" cy="848196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550240" y="7869765"/>
              <a:ext cx="539512" cy="901033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956752" y="8392683"/>
              <a:ext cx="720507" cy="356446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179189" y="8244023"/>
              <a:ext cx="456853" cy="545660"/>
            </a:xfrm>
            <a:prstGeom prst="rect">
              <a:avLst/>
            </a:prstGeom>
            <a:effectLst/>
          </p:spPr>
        </p:pic>
        <p:pic>
          <p:nvPicPr>
            <p:cNvPr id="90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715589" y="8145889"/>
              <a:ext cx="498575" cy="439442"/>
            </a:xfrm>
            <a:prstGeom prst="rect">
              <a:avLst/>
            </a:prstGeom>
            <a:effectLst/>
          </p:spPr>
        </p:pic>
        <p:pic>
          <p:nvPicPr>
            <p:cNvPr id="91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099165" y="8007825"/>
              <a:ext cx="345349" cy="619923"/>
            </a:xfrm>
            <a:prstGeom prst="rect">
              <a:avLst/>
            </a:prstGeom>
            <a:effectLst/>
          </p:spPr>
        </p:pic>
        <p:pic>
          <p:nvPicPr>
            <p:cNvPr id="91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609939" y="8016178"/>
              <a:ext cx="785411" cy="700262"/>
            </a:xfrm>
            <a:prstGeom prst="rect">
              <a:avLst/>
            </a:prstGeom>
            <a:effectLst/>
          </p:spPr>
        </p:pic>
        <p:pic>
          <p:nvPicPr>
            <p:cNvPr id="91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349826" y="8083037"/>
              <a:ext cx="582437" cy="585046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833361" y="7709265"/>
              <a:ext cx="1758090" cy="1282741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489775" y="7946458"/>
              <a:ext cx="475067" cy="556232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027011" y="7892778"/>
              <a:ext cx="543760" cy="594904"/>
            </a:xfrm>
            <a:prstGeom prst="rect">
              <a:avLst/>
            </a:prstGeom>
            <a:effectLst/>
          </p:spPr>
        </p:pic>
        <p:pic>
          <p:nvPicPr>
            <p:cNvPr id="923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601949" y="7248490"/>
              <a:ext cx="160574" cy="1280408"/>
            </a:xfrm>
            <a:prstGeom prst="rect">
              <a:avLst/>
            </a:prstGeom>
            <a:effectLst/>
          </p:spPr>
        </p:pic>
        <p:pic>
          <p:nvPicPr>
            <p:cNvPr id="925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157084" y="7839088"/>
              <a:ext cx="858558" cy="260289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677339" y="8016106"/>
              <a:ext cx="1335411" cy="851555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066938" y="6957027"/>
              <a:ext cx="83871" cy="1778962"/>
            </a:xfrm>
            <a:prstGeom prst="rect">
              <a:avLst/>
            </a:prstGeom>
            <a:effectLst/>
          </p:spPr>
        </p:pic>
        <p:pic>
          <p:nvPicPr>
            <p:cNvPr id="931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514686" y="7762381"/>
              <a:ext cx="1042638" cy="1145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Drawing"/>
          <p:cNvGrpSpPr/>
          <p:nvPr/>
        </p:nvGrpSpPr>
        <p:grpSpPr>
          <a:xfrm>
            <a:off x="675861" y="222681"/>
            <a:ext cx="11404299" cy="7372161"/>
            <a:chOff x="-366636" y="-598018"/>
            <a:chExt cx="11404298" cy="7372159"/>
          </a:xfrm>
        </p:grpSpPr>
        <p:pic>
          <p:nvPicPr>
            <p:cNvPr id="93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66637" y="-38109"/>
              <a:ext cx="612469" cy="2189788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8389" y="-50728"/>
              <a:ext cx="673333" cy="929016"/>
            </a:xfrm>
            <a:prstGeom prst="rect">
              <a:avLst/>
            </a:prstGeom>
            <a:effectLst/>
          </p:spPr>
        </p:pic>
        <p:pic>
          <p:nvPicPr>
            <p:cNvPr id="93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1767" y="1029412"/>
              <a:ext cx="1151174" cy="1014524"/>
            </a:xfrm>
            <a:prstGeom prst="rect">
              <a:avLst/>
            </a:prstGeom>
            <a:effectLst/>
          </p:spPr>
        </p:pic>
        <p:pic>
          <p:nvPicPr>
            <p:cNvPr id="94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36340" y="1503408"/>
              <a:ext cx="413695" cy="463767"/>
            </a:xfrm>
            <a:prstGeom prst="rect">
              <a:avLst/>
            </a:prstGeom>
            <a:effectLst/>
          </p:spPr>
        </p:pic>
        <p:pic>
          <p:nvPicPr>
            <p:cNvPr id="94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2937" y="1503579"/>
              <a:ext cx="490402" cy="175929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80054" y="705895"/>
              <a:ext cx="191257" cy="766513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73832" y="1123529"/>
              <a:ext cx="804861" cy="88097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72099" y="383754"/>
              <a:ext cx="1004291" cy="1219054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95390" y="23252"/>
              <a:ext cx="896918" cy="162096"/>
            </a:xfrm>
            <a:prstGeom prst="rect">
              <a:avLst/>
            </a:prstGeom>
            <a:effectLst/>
          </p:spPr>
        </p:pic>
        <p:pic>
          <p:nvPicPr>
            <p:cNvPr id="95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953871" y="-398595"/>
              <a:ext cx="723490" cy="1110989"/>
            </a:xfrm>
            <a:prstGeom prst="rect">
              <a:avLst/>
            </a:prstGeom>
            <a:effectLst/>
          </p:spPr>
        </p:pic>
        <p:pic>
          <p:nvPicPr>
            <p:cNvPr id="95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82418" y="982891"/>
              <a:ext cx="1213510" cy="1152415"/>
            </a:xfrm>
            <a:prstGeom prst="rect">
              <a:avLst/>
            </a:prstGeom>
            <a:effectLst/>
          </p:spPr>
        </p:pic>
        <p:pic>
          <p:nvPicPr>
            <p:cNvPr id="95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51272" y="1489349"/>
              <a:ext cx="643795" cy="628486"/>
            </a:xfrm>
            <a:prstGeom prst="rect">
              <a:avLst/>
            </a:prstGeom>
            <a:effectLst/>
          </p:spPr>
        </p:pic>
        <p:pic>
          <p:nvPicPr>
            <p:cNvPr id="95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81664" y="1518918"/>
              <a:ext cx="283304" cy="935262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858937" y="-482973"/>
              <a:ext cx="927075" cy="3128908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074302" y="735315"/>
              <a:ext cx="954787" cy="1740696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98900" y="145972"/>
              <a:ext cx="267963" cy="774189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589495" y="831642"/>
              <a:ext cx="113933" cy="824851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390074" y="1319506"/>
              <a:ext cx="697479" cy="76201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103384" y="407363"/>
              <a:ext cx="1318770" cy="1388169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491676" y="-30431"/>
              <a:ext cx="260288" cy="758845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683431" y="-598019"/>
              <a:ext cx="674908" cy="1506397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301210" y="-69722"/>
              <a:ext cx="984773" cy="1572267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212665" y="-383259"/>
              <a:ext cx="935261" cy="171045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629373" y="1250476"/>
              <a:ext cx="1388157" cy="283300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607633" y="1311832"/>
              <a:ext cx="772173" cy="1248952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389076" y="1681051"/>
              <a:ext cx="751180" cy="1860750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603928" y="3587216"/>
              <a:ext cx="1157698" cy="209238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603934" y="3919669"/>
              <a:ext cx="939610" cy="252617"/>
            </a:xfrm>
            <a:prstGeom prst="rect">
              <a:avLst/>
            </a:prstGeom>
            <a:effectLst/>
          </p:spPr>
        </p:pic>
        <p:pic>
          <p:nvPicPr>
            <p:cNvPr id="99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160954" y="3796946"/>
              <a:ext cx="651470" cy="229614"/>
            </a:xfrm>
            <a:prstGeom prst="rect">
              <a:avLst/>
            </a:prstGeom>
            <a:effectLst/>
          </p:spPr>
        </p:pic>
        <p:pic>
          <p:nvPicPr>
            <p:cNvPr id="99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866607" y="3268631"/>
              <a:ext cx="919926" cy="1409885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40127" y="2669433"/>
              <a:ext cx="621278" cy="1100332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773590" y="3139685"/>
              <a:ext cx="631329" cy="1246572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82394" y="2400987"/>
              <a:ext cx="206606" cy="659141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037076" y="4050060"/>
              <a:ext cx="1574931" cy="1170202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021900" y="4745701"/>
              <a:ext cx="774192" cy="533748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367064" y="4548617"/>
              <a:ext cx="145232" cy="958261"/>
            </a:xfrm>
            <a:prstGeom prst="rect">
              <a:avLst/>
            </a:prstGeom>
            <a:effectLst/>
          </p:spPr>
        </p:pic>
        <p:pic>
          <p:nvPicPr>
            <p:cNvPr id="100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903971" y="4007484"/>
              <a:ext cx="912242" cy="88097"/>
            </a:xfrm>
            <a:prstGeom prst="rect">
              <a:avLst/>
            </a:prstGeom>
            <a:effectLst/>
          </p:spPr>
        </p:pic>
        <p:pic>
          <p:nvPicPr>
            <p:cNvPr id="100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916416" y="3495299"/>
              <a:ext cx="973615" cy="1223654"/>
            </a:xfrm>
            <a:prstGeom prst="rect">
              <a:avLst/>
            </a:prstGeom>
            <a:effectLst/>
          </p:spPr>
        </p:pic>
        <p:pic>
          <p:nvPicPr>
            <p:cNvPr id="101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974895" y="3444112"/>
              <a:ext cx="267965" cy="551759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235680" y="3191009"/>
              <a:ext cx="512681" cy="1069515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992103" y="3612518"/>
              <a:ext cx="769426" cy="1229619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562606" y="2815165"/>
              <a:ext cx="475056" cy="858561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178483" y="4632987"/>
              <a:ext cx="1652080" cy="1117286"/>
            </a:xfrm>
            <a:prstGeom prst="rect">
              <a:avLst/>
            </a:prstGeom>
            <a:effectLst/>
          </p:spPr>
        </p:pic>
        <p:pic>
          <p:nvPicPr>
            <p:cNvPr id="102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887629" y="5156475"/>
              <a:ext cx="1088669" cy="1617666"/>
            </a:xfrm>
            <a:prstGeom prst="rect">
              <a:avLst/>
            </a:prstGeom>
            <a:effectLst/>
          </p:spPr>
        </p:pic>
        <p:pic>
          <p:nvPicPr>
            <p:cNvPr id="102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811124" y="3006918"/>
              <a:ext cx="381925" cy="5043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Drawing"/>
          <p:cNvGrpSpPr/>
          <p:nvPr/>
        </p:nvGrpSpPr>
        <p:grpSpPr>
          <a:xfrm>
            <a:off x="636858" y="498796"/>
            <a:ext cx="12242763" cy="9034892"/>
            <a:chOff x="-582051" y="-38109"/>
            <a:chExt cx="12242762" cy="9034890"/>
          </a:xfrm>
        </p:grpSpPr>
        <p:pic>
          <p:nvPicPr>
            <p:cNvPr id="102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51372" y="-38110"/>
              <a:ext cx="826750" cy="1628841"/>
            </a:xfrm>
            <a:prstGeom prst="rect">
              <a:avLst/>
            </a:prstGeom>
            <a:effectLst/>
          </p:spPr>
        </p:pic>
        <p:pic>
          <p:nvPicPr>
            <p:cNvPr id="102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257" y="483458"/>
              <a:ext cx="794891" cy="978406"/>
            </a:xfrm>
            <a:prstGeom prst="rect">
              <a:avLst/>
            </a:prstGeom>
            <a:effectLst/>
          </p:spPr>
        </p:pic>
        <p:pic>
          <p:nvPicPr>
            <p:cNvPr id="103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0922" y="544827"/>
              <a:ext cx="545321" cy="836186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42862" y="414435"/>
              <a:ext cx="1763623" cy="996613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37944" y="204692"/>
              <a:ext cx="896918" cy="1125463"/>
            </a:xfrm>
            <a:prstGeom prst="rect">
              <a:avLst/>
            </a:prstGeom>
            <a:effectLst/>
          </p:spPr>
        </p:pic>
        <p:pic>
          <p:nvPicPr>
            <p:cNvPr id="103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582052" y="2029743"/>
              <a:ext cx="1298501" cy="1518613"/>
            </a:xfrm>
            <a:prstGeom prst="rect">
              <a:avLst/>
            </a:prstGeom>
            <a:effectLst/>
          </p:spPr>
        </p:pic>
        <p:pic>
          <p:nvPicPr>
            <p:cNvPr id="103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21847" y="2193896"/>
              <a:ext cx="398356" cy="2139468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9348" y="1917765"/>
              <a:ext cx="227656" cy="651477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67308" y="3513145"/>
              <a:ext cx="881573" cy="105612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97987" y="3850638"/>
              <a:ext cx="697489" cy="114561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43632" y="2089872"/>
              <a:ext cx="976258" cy="2023606"/>
            </a:xfrm>
            <a:prstGeom prst="rect">
              <a:avLst/>
            </a:prstGeom>
            <a:effectLst/>
          </p:spPr>
        </p:pic>
        <p:pic>
          <p:nvPicPr>
            <p:cNvPr id="104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57771" y="1902424"/>
              <a:ext cx="595278" cy="2431736"/>
            </a:xfrm>
            <a:prstGeom prst="rect">
              <a:avLst/>
            </a:prstGeom>
            <a:effectLst/>
          </p:spPr>
        </p:pic>
        <p:pic>
          <p:nvPicPr>
            <p:cNvPr id="105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60779" y="2735494"/>
              <a:ext cx="848766" cy="2147420"/>
            </a:xfrm>
            <a:prstGeom prst="rect">
              <a:avLst/>
            </a:prstGeom>
            <a:effectLst/>
          </p:spPr>
        </p:pic>
        <p:pic>
          <p:nvPicPr>
            <p:cNvPr id="105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50396" y="3536155"/>
              <a:ext cx="283313" cy="789539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12018" y="265410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53526" y="2983914"/>
              <a:ext cx="685536" cy="712823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13010" y="2447010"/>
              <a:ext cx="908285" cy="1139572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395842" y="2845848"/>
              <a:ext cx="1011963" cy="160582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46650" y="1986797"/>
              <a:ext cx="336995" cy="582435"/>
            </a:xfrm>
            <a:prstGeom prst="rect">
              <a:avLst/>
            </a:prstGeom>
            <a:effectLst/>
          </p:spPr>
        </p:pic>
        <p:pic>
          <p:nvPicPr>
            <p:cNvPr id="106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09160" y="2094178"/>
              <a:ext cx="781867" cy="551763"/>
            </a:xfrm>
            <a:prstGeom prst="rect">
              <a:avLst/>
            </a:prstGeom>
            <a:effectLst/>
          </p:spPr>
        </p:pic>
        <p:pic>
          <p:nvPicPr>
            <p:cNvPr id="106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84905" y="2015755"/>
              <a:ext cx="145047" cy="522802"/>
            </a:xfrm>
            <a:prstGeom prst="rect">
              <a:avLst/>
            </a:prstGeom>
            <a:effectLst/>
          </p:spPr>
        </p:pic>
        <p:pic>
          <p:nvPicPr>
            <p:cNvPr id="106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162859" y="2270588"/>
              <a:ext cx="697489" cy="215795"/>
            </a:xfrm>
            <a:prstGeom prst="rect">
              <a:avLst/>
            </a:prstGeom>
            <a:effectLst/>
          </p:spPr>
        </p:pic>
        <p:pic>
          <p:nvPicPr>
            <p:cNvPr id="107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369941" y="2032815"/>
              <a:ext cx="175934" cy="666819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231885" y="1534261"/>
              <a:ext cx="842751" cy="2937159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975886" y="3025087"/>
              <a:ext cx="620786" cy="593459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252004" y="3098968"/>
              <a:ext cx="498065" cy="452044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51974" y="301459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8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299599" y="2746762"/>
              <a:ext cx="364174" cy="934641"/>
            </a:xfrm>
            <a:prstGeom prst="rect">
              <a:avLst/>
            </a:prstGeom>
            <a:effectLst/>
          </p:spPr>
        </p:pic>
        <p:pic>
          <p:nvPicPr>
            <p:cNvPr id="108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612499" y="2827051"/>
              <a:ext cx="547897" cy="1168900"/>
            </a:xfrm>
            <a:prstGeom prst="rect">
              <a:avLst/>
            </a:prstGeom>
            <a:effectLst/>
          </p:spPr>
        </p:pic>
        <p:pic>
          <p:nvPicPr>
            <p:cNvPr id="108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041371" y="1467619"/>
              <a:ext cx="774845" cy="3088171"/>
            </a:xfrm>
            <a:prstGeom prst="rect">
              <a:avLst/>
            </a:prstGeom>
            <a:effectLst/>
          </p:spPr>
        </p:pic>
        <p:pic>
          <p:nvPicPr>
            <p:cNvPr id="108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70972" y="2783125"/>
              <a:ext cx="191271" cy="614485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732592" y="213253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008461" y="1871750"/>
              <a:ext cx="114555" cy="1433811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086736" y="2331954"/>
              <a:ext cx="458138" cy="965940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416420" y="2017476"/>
              <a:ext cx="442934" cy="1633247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714105" y="2666658"/>
              <a:ext cx="597786" cy="732574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915759" y="2707790"/>
              <a:ext cx="365445" cy="843214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350731" y="3037608"/>
              <a:ext cx="482717" cy="76201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103952" y="2791306"/>
              <a:ext cx="396799" cy="628553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102391" y="3466962"/>
              <a:ext cx="467396" cy="528918"/>
            </a:xfrm>
            <a:prstGeom prst="rect">
              <a:avLst/>
            </a:prstGeom>
            <a:effectLst/>
          </p:spPr>
        </p:pic>
        <p:pic>
          <p:nvPicPr>
            <p:cNvPr id="110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340169" y="3428774"/>
              <a:ext cx="360008" cy="899466"/>
            </a:xfrm>
            <a:prstGeom prst="rect">
              <a:avLst/>
            </a:prstGeom>
            <a:effectLst/>
          </p:spPr>
        </p:pic>
        <p:pic>
          <p:nvPicPr>
            <p:cNvPr id="110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662313" y="2285685"/>
              <a:ext cx="313987" cy="1012210"/>
            </a:xfrm>
            <a:prstGeom prst="rect">
              <a:avLst/>
            </a:prstGeom>
            <a:effectLst/>
          </p:spPr>
        </p:pic>
        <p:pic>
          <p:nvPicPr>
            <p:cNvPr id="111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508905" y="2577400"/>
              <a:ext cx="582440" cy="152914"/>
            </a:xfrm>
            <a:prstGeom prst="rect">
              <a:avLst/>
            </a:prstGeom>
            <a:effectLst/>
          </p:spPr>
        </p:pic>
        <p:pic>
          <p:nvPicPr>
            <p:cNvPr id="111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317158" y="3789271"/>
              <a:ext cx="513403" cy="429033"/>
            </a:xfrm>
            <a:prstGeom prst="rect">
              <a:avLst/>
            </a:prstGeom>
            <a:effectLst/>
          </p:spPr>
        </p:pic>
        <p:pic>
          <p:nvPicPr>
            <p:cNvPr id="111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892411" y="1810383"/>
              <a:ext cx="329609" cy="2154808"/>
            </a:xfrm>
            <a:prstGeom prst="rect">
              <a:avLst/>
            </a:prstGeom>
            <a:effectLst/>
          </p:spPr>
        </p:pic>
        <p:pic>
          <p:nvPicPr>
            <p:cNvPr id="111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739018" y="1128412"/>
              <a:ext cx="921693" cy="3941273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95504" y="5047172"/>
              <a:ext cx="203158" cy="1418478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90354" y="5123871"/>
              <a:ext cx="929577" cy="1349440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350947" y="5445233"/>
              <a:ext cx="751050" cy="670846"/>
            </a:xfrm>
            <a:prstGeom prst="rect">
              <a:avLst/>
            </a:prstGeom>
            <a:effectLst/>
          </p:spPr>
        </p:pic>
        <p:pic>
          <p:nvPicPr>
            <p:cNvPr id="112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926074" y="5883213"/>
              <a:ext cx="789525" cy="613108"/>
            </a:xfrm>
            <a:prstGeom prst="rect">
              <a:avLst/>
            </a:prstGeom>
            <a:effectLst/>
          </p:spPr>
        </p:pic>
        <p:pic>
          <p:nvPicPr>
            <p:cNvPr id="112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186860" y="5683787"/>
              <a:ext cx="390681" cy="950597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779314" y="5459239"/>
              <a:ext cx="593362" cy="132016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762112" y="5599412"/>
              <a:ext cx="781864" cy="138650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759221" y="4717359"/>
              <a:ext cx="892670" cy="1495876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238963" y="5277265"/>
              <a:ext cx="391273" cy="726696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554030" y="5172294"/>
              <a:ext cx="712827" cy="651220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715651" y="5171206"/>
              <a:ext cx="709388" cy="872523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226105" y="5824113"/>
              <a:ext cx="682149" cy="618517"/>
            </a:xfrm>
            <a:prstGeom prst="rect">
              <a:avLst/>
            </a:prstGeom>
            <a:effectLst/>
          </p:spPr>
        </p:pic>
        <p:pic>
          <p:nvPicPr>
            <p:cNvPr id="114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424184" y="5745142"/>
              <a:ext cx="407378" cy="927597"/>
            </a:xfrm>
            <a:prstGeom prst="rect">
              <a:avLst/>
            </a:prstGeom>
            <a:effectLst/>
          </p:spPr>
        </p:pic>
        <p:pic>
          <p:nvPicPr>
            <p:cNvPr id="114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755343" y="5207941"/>
              <a:ext cx="647962" cy="176225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801362" y="5446018"/>
              <a:ext cx="766519" cy="160582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537691" y="4571625"/>
              <a:ext cx="754501" cy="1043246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982559" y="4517927"/>
              <a:ext cx="935268" cy="1732958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521544" y="5177557"/>
              <a:ext cx="150839" cy="866238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580176" y="5200572"/>
              <a:ext cx="560076" cy="1103997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336600" y="6765274"/>
              <a:ext cx="545800" cy="899914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344269" y="7640426"/>
              <a:ext cx="1027298" cy="703080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23308" y="7813413"/>
              <a:ext cx="398360" cy="689204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23309" y="8099861"/>
              <a:ext cx="505735" cy="114561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83807" y="7076004"/>
              <a:ext cx="844549" cy="886595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59639" y="7064401"/>
              <a:ext cx="367680" cy="1510524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780340" y="7018379"/>
              <a:ext cx="198938" cy="636134"/>
            </a:xfrm>
            <a:prstGeom prst="rect">
              <a:avLst/>
            </a:prstGeom>
            <a:effectLst/>
          </p:spPr>
        </p:pic>
        <p:pic>
          <p:nvPicPr>
            <p:cNvPr id="117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903067" y="7743655"/>
              <a:ext cx="614650" cy="302027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926078" y="7915778"/>
              <a:ext cx="636129" cy="191264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800459" y="7685675"/>
              <a:ext cx="498072" cy="152918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222319" y="7976546"/>
              <a:ext cx="605453" cy="567696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445008" y="738655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759229" y="7018385"/>
              <a:ext cx="129896" cy="1426141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897134" y="7800735"/>
              <a:ext cx="421517" cy="843215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370147" y="7758994"/>
              <a:ext cx="485414" cy="784449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833035" y="8268174"/>
              <a:ext cx="567098" cy="429474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971097" y="8199575"/>
              <a:ext cx="360012" cy="797206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902069" y="7142953"/>
              <a:ext cx="965944" cy="941912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492668" y="7018378"/>
              <a:ext cx="360009" cy="1502848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152295" y="6872652"/>
              <a:ext cx="283303" cy="743508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244337" y="7908716"/>
              <a:ext cx="536412" cy="113960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167632" y="8189287"/>
              <a:ext cx="513407" cy="124856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982235" y="7540266"/>
              <a:ext cx="435132" cy="798031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325816" y="8170996"/>
              <a:ext cx="459724" cy="365579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417857" y="8046180"/>
              <a:ext cx="406026" cy="590107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720655" y="7022624"/>
              <a:ext cx="380163" cy="1268500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062145" y="7687125"/>
              <a:ext cx="290974" cy="511957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238566" y="7141107"/>
              <a:ext cx="91544" cy="313977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322939" y="6880315"/>
              <a:ext cx="206602" cy="1219056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465511" y="7624325"/>
              <a:ext cx="309473" cy="521076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652753" y="6834691"/>
              <a:ext cx="820210" cy="827981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951876" y="6565850"/>
              <a:ext cx="341405" cy="1778974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511801" y="6496814"/>
              <a:ext cx="229612" cy="797199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437982" y="7608977"/>
              <a:ext cx="175928" cy="267968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573164" y="6486421"/>
              <a:ext cx="587166" cy="2280248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623522" y="7401890"/>
              <a:ext cx="333642" cy="2142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