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5.png"/><Relationship Id="rId3" Type="http://schemas.openxmlformats.org/officeDocument/2006/relationships/image" Target="../media/image316.png"/><Relationship Id="rId4" Type="http://schemas.openxmlformats.org/officeDocument/2006/relationships/image" Target="../media/image317.png"/><Relationship Id="rId5" Type="http://schemas.openxmlformats.org/officeDocument/2006/relationships/image" Target="../media/image318.png"/><Relationship Id="rId6" Type="http://schemas.openxmlformats.org/officeDocument/2006/relationships/image" Target="../media/image319.png"/><Relationship Id="rId7" Type="http://schemas.openxmlformats.org/officeDocument/2006/relationships/image" Target="../media/image320.png"/><Relationship Id="rId8" Type="http://schemas.openxmlformats.org/officeDocument/2006/relationships/image" Target="../media/image321.png"/><Relationship Id="rId9" Type="http://schemas.openxmlformats.org/officeDocument/2006/relationships/image" Target="../media/image322.png"/><Relationship Id="rId10" Type="http://schemas.openxmlformats.org/officeDocument/2006/relationships/image" Target="../media/image323.png"/><Relationship Id="rId11" Type="http://schemas.openxmlformats.org/officeDocument/2006/relationships/image" Target="../media/image324.png"/><Relationship Id="rId12" Type="http://schemas.openxmlformats.org/officeDocument/2006/relationships/image" Target="../media/image325.png"/><Relationship Id="rId13" Type="http://schemas.openxmlformats.org/officeDocument/2006/relationships/image" Target="../media/image326.png"/><Relationship Id="rId14" Type="http://schemas.openxmlformats.org/officeDocument/2006/relationships/image" Target="../media/image327.png"/><Relationship Id="rId15" Type="http://schemas.openxmlformats.org/officeDocument/2006/relationships/image" Target="../media/image328.png"/><Relationship Id="rId16" Type="http://schemas.openxmlformats.org/officeDocument/2006/relationships/image" Target="../media/image329.png"/><Relationship Id="rId17" Type="http://schemas.openxmlformats.org/officeDocument/2006/relationships/image" Target="../media/image330.png"/><Relationship Id="rId18" Type="http://schemas.openxmlformats.org/officeDocument/2006/relationships/image" Target="../media/image331.png"/><Relationship Id="rId19" Type="http://schemas.openxmlformats.org/officeDocument/2006/relationships/image" Target="../media/image332.png"/><Relationship Id="rId20" Type="http://schemas.openxmlformats.org/officeDocument/2006/relationships/image" Target="../media/image333.png"/><Relationship Id="rId21" Type="http://schemas.openxmlformats.org/officeDocument/2006/relationships/image" Target="../media/image334.png"/><Relationship Id="rId22" Type="http://schemas.openxmlformats.org/officeDocument/2006/relationships/image" Target="../media/image335.png"/><Relationship Id="rId23" Type="http://schemas.openxmlformats.org/officeDocument/2006/relationships/image" Target="../media/image336.png"/><Relationship Id="rId24" Type="http://schemas.openxmlformats.org/officeDocument/2006/relationships/image" Target="../media/image337.png"/><Relationship Id="rId25" Type="http://schemas.openxmlformats.org/officeDocument/2006/relationships/image" Target="../media/image338.png"/><Relationship Id="rId26" Type="http://schemas.openxmlformats.org/officeDocument/2006/relationships/image" Target="../media/image339.png"/><Relationship Id="rId27" Type="http://schemas.openxmlformats.org/officeDocument/2006/relationships/image" Target="../media/image340.png"/><Relationship Id="rId28" Type="http://schemas.openxmlformats.org/officeDocument/2006/relationships/image" Target="../media/image341.png"/><Relationship Id="rId29" Type="http://schemas.openxmlformats.org/officeDocument/2006/relationships/image" Target="../media/image342.png"/><Relationship Id="rId30" Type="http://schemas.openxmlformats.org/officeDocument/2006/relationships/image" Target="../media/image343.png"/><Relationship Id="rId31" Type="http://schemas.openxmlformats.org/officeDocument/2006/relationships/image" Target="../media/image344.png"/><Relationship Id="rId32" Type="http://schemas.openxmlformats.org/officeDocument/2006/relationships/image" Target="../media/image345.png"/><Relationship Id="rId33" Type="http://schemas.openxmlformats.org/officeDocument/2006/relationships/image" Target="../media/image346.png"/><Relationship Id="rId34" Type="http://schemas.openxmlformats.org/officeDocument/2006/relationships/image" Target="../media/image347.png"/><Relationship Id="rId35" Type="http://schemas.openxmlformats.org/officeDocument/2006/relationships/image" Target="../media/image348.png"/><Relationship Id="rId36" Type="http://schemas.openxmlformats.org/officeDocument/2006/relationships/image" Target="../media/image349.png"/><Relationship Id="rId37" Type="http://schemas.openxmlformats.org/officeDocument/2006/relationships/image" Target="../media/image350.png"/><Relationship Id="rId38" Type="http://schemas.openxmlformats.org/officeDocument/2006/relationships/image" Target="../media/image351.png"/><Relationship Id="rId39" Type="http://schemas.openxmlformats.org/officeDocument/2006/relationships/image" Target="../media/image352.png"/><Relationship Id="rId40" Type="http://schemas.openxmlformats.org/officeDocument/2006/relationships/image" Target="../media/image353.png"/><Relationship Id="rId41" Type="http://schemas.openxmlformats.org/officeDocument/2006/relationships/image" Target="../media/image354.png"/><Relationship Id="rId42" Type="http://schemas.openxmlformats.org/officeDocument/2006/relationships/image" Target="../media/image355.png"/><Relationship Id="rId43" Type="http://schemas.openxmlformats.org/officeDocument/2006/relationships/image" Target="../media/image356.png"/><Relationship Id="rId44" Type="http://schemas.openxmlformats.org/officeDocument/2006/relationships/image" Target="../media/image357.png"/><Relationship Id="rId45" Type="http://schemas.openxmlformats.org/officeDocument/2006/relationships/image" Target="../media/image358.png"/><Relationship Id="rId46" Type="http://schemas.openxmlformats.org/officeDocument/2006/relationships/image" Target="../media/image359.png"/><Relationship Id="rId47" Type="http://schemas.openxmlformats.org/officeDocument/2006/relationships/image" Target="../media/image360.png"/><Relationship Id="rId48" Type="http://schemas.openxmlformats.org/officeDocument/2006/relationships/image" Target="../media/image361.png"/><Relationship Id="rId49" Type="http://schemas.openxmlformats.org/officeDocument/2006/relationships/image" Target="../media/image362.png"/><Relationship Id="rId50" Type="http://schemas.openxmlformats.org/officeDocument/2006/relationships/image" Target="../media/image363.png"/><Relationship Id="rId51" Type="http://schemas.openxmlformats.org/officeDocument/2006/relationships/image" Target="../media/image364.png"/><Relationship Id="rId52" Type="http://schemas.openxmlformats.org/officeDocument/2006/relationships/image" Target="../media/image365.png"/><Relationship Id="rId53" Type="http://schemas.openxmlformats.org/officeDocument/2006/relationships/image" Target="../media/image366.png"/><Relationship Id="rId54" Type="http://schemas.openxmlformats.org/officeDocument/2006/relationships/image" Target="../media/image367.png"/><Relationship Id="rId55" Type="http://schemas.openxmlformats.org/officeDocument/2006/relationships/image" Target="../media/image368.png"/><Relationship Id="rId56" Type="http://schemas.openxmlformats.org/officeDocument/2006/relationships/image" Target="../media/image369.png"/><Relationship Id="rId57" Type="http://schemas.openxmlformats.org/officeDocument/2006/relationships/image" Target="../media/image370.png"/><Relationship Id="rId58" Type="http://schemas.openxmlformats.org/officeDocument/2006/relationships/image" Target="../media/image371.png"/><Relationship Id="rId59" Type="http://schemas.openxmlformats.org/officeDocument/2006/relationships/image" Target="../media/image372.png"/><Relationship Id="rId60" Type="http://schemas.openxmlformats.org/officeDocument/2006/relationships/image" Target="../media/image373.png"/><Relationship Id="rId61" Type="http://schemas.openxmlformats.org/officeDocument/2006/relationships/image" Target="../media/image374.png"/><Relationship Id="rId62" Type="http://schemas.openxmlformats.org/officeDocument/2006/relationships/image" Target="../media/image375.png"/><Relationship Id="rId63" Type="http://schemas.openxmlformats.org/officeDocument/2006/relationships/image" Target="../media/image376.png"/><Relationship Id="rId64" Type="http://schemas.openxmlformats.org/officeDocument/2006/relationships/image" Target="../media/image377.png"/><Relationship Id="rId65" Type="http://schemas.openxmlformats.org/officeDocument/2006/relationships/image" Target="../media/image378.png"/><Relationship Id="rId66" Type="http://schemas.openxmlformats.org/officeDocument/2006/relationships/image" Target="../media/image379.png"/><Relationship Id="rId67" Type="http://schemas.openxmlformats.org/officeDocument/2006/relationships/image" Target="../media/image380.png"/><Relationship Id="rId68" Type="http://schemas.openxmlformats.org/officeDocument/2006/relationships/image" Target="../media/image381.png"/><Relationship Id="rId69" Type="http://schemas.openxmlformats.org/officeDocument/2006/relationships/image" Target="../media/image382.png"/><Relationship Id="rId70" Type="http://schemas.openxmlformats.org/officeDocument/2006/relationships/image" Target="../media/image383.png"/><Relationship Id="rId71" Type="http://schemas.openxmlformats.org/officeDocument/2006/relationships/image" Target="../media/image384.png"/><Relationship Id="rId72" Type="http://schemas.openxmlformats.org/officeDocument/2006/relationships/image" Target="../media/image385.png"/><Relationship Id="rId73" Type="http://schemas.openxmlformats.org/officeDocument/2006/relationships/image" Target="../media/image38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7.png"/><Relationship Id="rId3" Type="http://schemas.openxmlformats.org/officeDocument/2006/relationships/image" Target="../media/image388.png"/><Relationship Id="rId4" Type="http://schemas.openxmlformats.org/officeDocument/2006/relationships/image" Target="../media/image389.png"/><Relationship Id="rId5" Type="http://schemas.openxmlformats.org/officeDocument/2006/relationships/image" Target="../media/image390.png"/><Relationship Id="rId6" Type="http://schemas.openxmlformats.org/officeDocument/2006/relationships/image" Target="../media/image391.png"/><Relationship Id="rId7" Type="http://schemas.openxmlformats.org/officeDocument/2006/relationships/image" Target="../media/image392.png"/><Relationship Id="rId8" Type="http://schemas.openxmlformats.org/officeDocument/2006/relationships/image" Target="../media/image393.png"/><Relationship Id="rId9" Type="http://schemas.openxmlformats.org/officeDocument/2006/relationships/image" Target="../media/image394.png"/><Relationship Id="rId10" Type="http://schemas.openxmlformats.org/officeDocument/2006/relationships/image" Target="../media/image395.png"/><Relationship Id="rId11" Type="http://schemas.openxmlformats.org/officeDocument/2006/relationships/image" Target="../media/image396.png"/><Relationship Id="rId12" Type="http://schemas.openxmlformats.org/officeDocument/2006/relationships/image" Target="../media/image397.png"/><Relationship Id="rId13" Type="http://schemas.openxmlformats.org/officeDocument/2006/relationships/image" Target="../media/image398.png"/><Relationship Id="rId14" Type="http://schemas.openxmlformats.org/officeDocument/2006/relationships/image" Target="../media/image399.png"/><Relationship Id="rId15" Type="http://schemas.openxmlformats.org/officeDocument/2006/relationships/image" Target="../media/image400.png"/><Relationship Id="rId16" Type="http://schemas.openxmlformats.org/officeDocument/2006/relationships/image" Target="../media/image401.png"/><Relationship Id="rId17" Type="http://schemas.openxmlformats.org/officeDocument/2006/relationships/image" Target="../media/image402.png"/><Relationship Id="rId18" Type="http://schemas.openxmlformats.org/officeDocument/2006/relationships/image" Target="../media/image403.png"/><Relationship Id="rId19" Type="http://schemas.openxmlformats.org/officeDocument/2006/relationships/image" Target="../media/image404.png"/><Relationship Id="rId20" Type="http://schemas.openxmlformats.org/officeDocument/2006/relationships/image" Target="../media/image405.png"/><Relationship Id="rId21" Type="http://schemas.openxmlformats.org/officeDocument/2006/relationships/image" Target="../media/image406.png"/><Relationship Id="rId22" Type="http://schemas.openxmlformats.org/officeDocument/2006/relationships/image" Target="../media/image407.png"/><Relationship Id="rId23" Type="http://schemas.openxmlformats.org/officeDocument/2006/relationships/image" Target="../media/image408.png"/><Relationship Id="rId24" Type="http://schemas.openxmlformats.org/officeDocument/2006/relationships/image" Target="../media/image409.png"/><Relationship Id="rId25" Type="http://schemas.openxmlformats.org/officeDocument/2006/relationships/image" Target="../media/image410.png"/><Relationship Id="rId26" Type="http://schemas.openxmlformats.org/officeDocument/2006/relationships/image" Target="../media/image411.png"/><Relationship Id="rId27" Type="http://schemas.openxmlformats.org/officeDocument/2006/relationships/image" Target="../media/image412.png"/><Relationship Id="rId28" Type="http://schemas.openxmlformats.org/officeDocument/2006/relationships/image" Target="../media/image413.png"/><Relationship Id="rId29" Type="http://schemas.openxmlformats.org/officeDocument/2006/relationships/image" Target="../media/image414.png"/><Relationship Id="rId30" Type="http://schemas.openxmlformats.org/officeDocument/2006/relationships/image" Target="../media/image415.png"/><Relationship Id="rId31" Type="http://schemas.openxmlformats.org/officeDocument/2006/relationships/image" Target="../media/image416.png"/><Relationship Id="rId32" Type="http://schemas.openxmlformats.org/officeDocument/2006/relationships/image" Target="../media/image417.png"/><Relationship Id="rId33" Type="http://schemas.openxmlformats.org/officeDocument/2006/relationships/image" Target="../media/image418.png"/><Relationship Id="rId34" Type="http://schemas.openxmlformats.org/officeDocument/2006/relationships/image" Target="../media/image419.png"/><Relationship Id="rId35" Type="http://schemas.openxmlformats.org/officeDocument/2006/relationships/image" Target="../media/image420.png"/><Relationship Id="rId36" Type="http://schemas.openxmlformats.org/officeDocument/2006/relationships/image" Target="../media/image421.png"/><Relationship Id="rId37" Type="http://schemas.openxmlformats.org/officeDocument/2006/relationships/image" Target="../media/image422.png"/><Relationship Id="rId38" Type="http://schemas.openxmlformats.org/officeDocument/2006/relationships/image" Target="../media/image423.png"/><Relationship Id="rId39" Type="http://schemas.openxmlformats.org/officeDocument/2006/relationships/image" Target="../media/image424.png"/><Relationship Id="rId40" Type="http://schemas.openxmlformats.org/officeDocument/2006/relationships/image" Target="../media/image425.png"/><Relationship Id="rId41" Type="http://schemas.openxmlformats.org/officeDocument/2006/relationships/image" Target="../media/image426.png"/><Relationship Id="rId42" Type="http://schemas.openxmlformats.org/officeDocument/2006/relationships/image" Target="../media/image427.png"/><Relationship Id="rId43" Type="http://schemas.openxmlformats.org/officeDocument/2006/relationships/image" Target="../media/image428.png"/><Relationship Id="rId44" Type="http://schemas.openxmlformats.org/officeDocument/2006/relationships/image" Target="../media/image429.png"/><Relationship Id="rId45" Type="http://schemas.openxmlformats.org/officeDocument/2006/relationships/image" Target="../media/image430.png"/><Relationship Id="rId46" Type="http://schemas.openxmlformats.org/officeDocument/2006/relationships/image" Target="../media/image431.png"/><Relationship Id="rId47" Type="http://schemas.openxmlformats.org/officeDocument/2006/relationships/image" Target="../media/image432.png"/><Relationship Id="rId48" Type="http://schemas.openxmlformats.org/officeDocument/2006/relationships/image" Target="../media/image433.png"/><Relationship Id="rId49" Type="http://schemas.openxmlformats.org/officeDocument/2006/relationships/image" Target="../media/image434.png"/><Relationship Id="rId50" Type="http://schemas.openxmlformats.org/officeDocument/2006/relationships/image" Target="../media/image435.png"/><Relationship Id="rId51" Type="http://schemas.openxmlformats.org/officeDocument/2006/relationships/image" Target="../media/image436.png"/><Relationship Id="rId52" Type="http://schemas.openxmlformats.org/officeDocument/2006/relationships/image" Target="../media/image437.png"/><Relationship Id="rId53" Type="http://schemas.openxmlformats.org/officeDocument/2006/relationships/image" Target="../media/image438.png"/><Relationship Id="rId54" Type="http://schemas.openxmlformats.org/officeDocument/2006/relationships/image" Target="../media/image439.png"/><Relationship Id="rId55" Type="http://schemas.openxmlformats.org/officeDocument/2006/relationships/image" Target="../media/image440.png"/><Relationship Id="rId56" Type="http://schemas.openxmlformats.org/officeDocument/2006/relationships/image" Target="../media/image441.png"/><Relationship Id="rId57" Type="http://schemas.openxmlformats.org/officeDocument/2006/relationships/image" Target="../media/image442.png"/><Relationship Id="rId58" Type="http://schemas.openxmlformats.org/officeDocument/2006/relationships/image" Target="../media/image443.png"/><Relationship Id="rId59" Type="http://schemas.openxmlformats.org/officeDocument/2006/relationships/image" Target="../media/image444.png"/><Relationship Id="rId60" Type="http://schemas.openxmlformats.org/officeDocument/2006/relationships/image" Target="../media/image445.png"/><Relationship Id="rId61" Type="http://schemas.openxmlformats.org/officeDocument/2006/relationships/image" Target="../media/image446.png"/><Relationship Id="rId62" Type="http://schemas.openxmlformats.org/officeDocument/2006/relationships/image" Target="../media/image447.png"/><Relationship Id="rId63" Type="http://schemas.openxmlformats.org/officeDocument/2006/relationships/image" Target="../media/image448.png"/><Relationship Id="rId64" Type="http://schemas.openxmlformats.org/officeDocument/2006/relationships/image" Target="../media/image449.png"/><Relationship Id="rId65" Type="http://schemas.openxmlformats.org/officeDocument/2006/relationships/image" Target="../media/image450.png"/><Relationship Id="rId66" Type="http://schemas.openxmlformats.org/officeDocument/2006/relationships/image" Target="../media/image451.png"/><Relationship Id="rId67" Type="http://schemas.openxmlformats.org/officeDocument/2006/relationships/image" Target="../media/image452.png"/><Relationship Id="rId68" Type="http://schemas.openxmlformats.org/officeDocument/2006/relationships/image" Target="../media/image453.png"/><Relationship Id="rId69" Type="http://schemas.openxmlformats.org/officeDocument/2006/relationships/image" Target="../media/image454.png"/><Relationship Id="rId70" Type="http://schemas.openxmlformats.org/officeDocument/2006/relationships/image" Target="../media/image455.png"/><Relationship Id="rId71" Type="http://schemas.openxmlformats.org/officeDocument/2006/relationships/image" Target="../media/image456.png"/><Relationship Id="rId72" Type="http://schemas.openxmlformats.org/officeDocument/2006/relationships/image" Target="../media/image457.png"/><Relationship Id="rId73" Type="http://schemas.openxmlformats.org/officeDocument/2006/relationships/image" Target="../media/image458.png"/><Relationship Id="rId74" Type="http://schemas.openxmlformats.org/officeDocument/2006/relationships/image" Target="../media/image459.png"/><Relationship Id="rId75" Type="http://schemas.openxmlformats.org/officeDocument/2006/relationships/image" Target="../media/image460.png"/><Relationship Id="rId76" Type="http://schemas.openxmlformats.org/officeDocument/2006/relationships/image" Target="../media/image461.png"/><Relationship Id="rId77" Type="http://schemas.openxmlformats.org/officeDocument/2006/relationships/image" Target="../media/image462.png"/><Relationship Id="rId78" Type="http://schemas.openxmlformats.org/officeDocument/2006/relationships/image" Target="../media/image463.png"/><Relationship Id="rId79" Type="http://schemas.openxmlformats.org/officeDocument/2006/relationships/image" Target="../media/image464.png"/><Relationship Id="rId80" Type="http://schemas.openxmlformats.org/officeDocument/2006/relationships/image" Target="../media/image465.png"/><Relationship Id="rId81" Type="http://schemas.openxmlformats.org/officeDocument/2006/relationships/image" Target="../media/image466.png"/><Relationship Id="rId82" Type="http://schemas.openxmlformats.org/officeDocument/2006/relationships/image" Target="../media/image467.png"/><Relationship Id="rId83" Type="http://schemas.openxmlformats.org/officeDocument/2006/relationships/image" Target="../media/image468.png"/><Relationship Id="rId84" Type="http://schemas.openxmlformats.org/officeDocument/2006/relationships/image" Target="../media/image469.png"/><Relationship Id="rId85" Type="http://schemas.openxmlformats.org/officeDocument/2006/relationships/image" Target="../media/image470.png"/><Relationship Id="rId86" Type="http://schemas.openxmlformats.org/officeDocument/2006/relationships/image" Target="../media/image471.png"/><Relationship Id="rId87" Type="http://schemas.openxmlformats.org/officeDocument/2006/relationships/image" Target="../media/image472.png"/><Relationship Id="rId88" Type="http://schemas.openxmlformats.org/officeDocument/2006/relationships/image" Target="../media/image473.png"/><Relationship Id="rId89" Type="http://schemas.openxmlformats.org/officeDocument/2006/relationships/image" Target="../media/image474.png"/><Relationship Id="rId90" Type="http://schemas.openxmlformats.org/officeDocument/2006/relationships/image" Target="../media/image475.png"/><Relationship Id="rId91" Type="http://schemas.openxmlformats.org/officeDocument/2006/relationships/image" Target="../media/image476.png"/><Relationship Id="rId92" Type="http://schemas.openxmlformats.org/officeDocument/2006/relationships/image" Target="../media/image477.png"/><Relationship Id="rId93" Type="http://schemas.openxmlformats.org/officeDocument/2006/relationships/image" Target="../media/image478.png"/><Relationship Id="rId94" Type="http://schemas.openxmlformats.org/officeDocument/2006/relationships/image" Target="../media/image479.png"/><Relationship Id="rId95" Type="http://schemas.openxmlformats.org/officeDocument/2006/relationships/image" Target="../media/image48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81.png"/><Relationship Id="rId3" Type="http://schemas.openxmlformats.org/officeDocument/2006/relationships/image" Target="../media/image482.png"/><Relationship Id="rId4" Type="http://schemas.openxmlformats.org/officeDocument/2006/relationships/image" Target="../media/image483.png"/><Relationship Id="rId5" Type="http://schemas.openxmlformats.org/officeDocument/2006/relationships/image" Target="../media/image484.png"/><Relationship Id="rId6" Type="http://schemas.openxmlformats.org/officeDocument/2006/relationships/image" Target="../media/image485.png"/><Relationship Id="rId7" Type="http://schemas.openxmlformats.org/officeDocument/2006/relationships/image" Target="../media/image486.png"/><Relationship Id="rId8" Type="http://schemas.openxmlformats.org/officeDocument/2006/relationships/image" Target="../media/image445.png"/><Relationship Id="rId9" Type="http://schemas.openxmlformats.org/officeDocument/2006/relationships/image" Target="../media/image487.png"/><Relationship Id="rId10" Type="http://schemas.openxmlformats.org/officeDocument/2006/relationships/image" Target="../media/image488.png"/><Relationship Id="rId11" Type="http://schemas.openxmlformats.org/officeDocument/2006/relationships/image" Target="../media/image489.png"/><Relationship Id="rId12" Type="http://schemas.openxmlformats.org/officeDocument/2006/relationships/image" Target="../media/image490.png"/><Relationship Id="rId13" Type="http://schemas.openxmlformats.org/officeDocument/2006/relationships/image" Target="../media/image491.png"/><Relationship Id="rId14" Type="http://schemas.openxmlformats.org/officeDocument/2006/relationships/image" Target="../media/image492.png"/><Relationship Id="rId15" Type="http://schemas.openxmlformats.org/officeDocument/2006/relationships/image" Target="../media/image493.png"/><Relationship Id="rId16" Type="http://schemas.openxmlformats.org/officeDocument/2006/relationships/image" Target="../media/image494.png"/><Relationship Id="rId17" Type="http://schemas.openxmlformats.org/officeDocument/2006/relationships/image" Target="../media/image495.png"/><Relationship Id="rId18" Type="http://schemas.openxmlformats.org/officeDocument/2006/relationships/image" Target="../media/image496.png"/><Relationship Id="rId19" Type="http://schemas.openxmlformats.org/officeDocument/2006/relationships/image" Target="../media/image497.png"/><Relationship Id="rId20" Type="http://schemas.openxmlformats.org/officeDocument/2006/relationships/image" Target="../media/image498.png"/><Relationship Id="rId21" Type="http://schemas.openxmlformats.org/officeDocument/2006/relationships/image" Target="../media/image499.png"/><Relationship Id="rId22" Type="http://schemas.openxmlformats.org/officeDocument/2006/relationships/image" Target="../media/image500.png"/><Relationship Id="rId23" Type="http://schemas.openxmlformats.org/officeDocument/2006/relationships/image" Target="../media/image501.png"/><Relationship Id="rId24" Type="http://schemas.openxmlformats.org/officeDocument/2006/relationships/image" Target="../media/image502.png"/><Relationship Id="rId25" Type="http://schemas.openxmlformats.org/officeDocument/2006/relationships/image" Target="../media/image503.png"/><Relationship Id="rId26" Type="http://schemas.openxmlformats.org/officeDocument/2006/relationships/image" Target="../media/image504.png"/><Relationship Id="rId27" Type="http://schemas.openxmlformats.org/officeDocument/2006/relationships/image" Target="../media/image505.png"/><Relationship Id="rId28" Type="http://schemas.openxmlformats.org/officeDocument/2006/relationships/image" Target="../media/image506.png"/><Relationship Id="rId29" Type="http://schemas.openxmlformats.org/officeDocument/2006/relationships/image" Target="../media/image507.png"/><Relationship Id="rId30" Type="http://schemas.openxmlformats.org/officeDocument/2006/relationships/image" Target="../media/image508.png"/><Relationship Id="rId31" Type="http://schemas.openxmlformats.org/officeDocument/2006/relationships/image" Target="../media/image509.png"/><Relationship Id="rId32" Type="http://schemas.openxmlformats.org/officeDocument/2006/relationships/image" Target="../media/image510.png"/><Relationship Id="rId33" Type="http://schemas.openxmlformats.org/officeDocument/2006/relationships/image" Target="../media/image511.png"/><Relationship Id="rId34" Type="http://schemas.openxmlformats.org/officeDocument/2006/relationships/image" Target="../media/image512.png"/><Relationship Id="rId35" Type="http://schemas.openxmlformats.org/officeDocument/2006/relationships/image" Target="../media/image513.png"/><Relationship Id="rId36" Type="http://schemas.openxmlformats.org/officeDocument/2006/relationships/image" Target="../media/image514.png"/><Relationship Id="rId37" Type="http://schemas.openxmlformats.org/officeDocument/2006/relationships/image" Target="../media/image515.png"/><Relationship Id="rId38" Type="http://schemas.openxmlformats.org/officeDocument/2006/relationships/image" Target="../media/image516.png"/><Relationship Id="rId39" Type="http://schemas.openxmlformats.org/officeDocument/2006/relationships/image" Target="../media/image517.png"/><Relationship Id="rId40" Type="http://schemas.openxmlformats.org/officeDocument/2006/relationships/image" Target="../media/image518.png"/><Relationship Id="rId41" Type="http://schemas.openxmlformats.org/officeDocument/2006/relationships/image" Target="../media/image519.png"/><Relationship Id="rId42" Type="http://schemas.openxmlformats.org/officeDocument/2006/relationships/image" Target="../media/image520.png"/><Relationship Id="rId43" Type="http://schemas.openxmlformats.org/officeDocument/2006/relationships/image" Target="../media/image521.png"/><Relationship Id="rId44" Type="http://schemas.openxmlformats.org/officeDocument/2006/relationships/image" Target="../media/image522.png"/><Relationship Id="rId45" Type="http://schemas.openxmlformats.org/officeDocument/2006/relationships/image" Target="../media/image523.png"/><Relationship Id="rId46" Type="http://schemas.openxmlformats.org/officeDocument/2006/relationships/image" Target="../media/image524.png"/><Relationship Id="rId47" Type="http://schemas.openxmlformats.org/officeDocument/2006/relationships/image" Target="../media/image525.png"/><Relationship Id="rId48" Type="http://schemas.openxmlformats.org/officeDocument/2006/relationships/image" Target="../media/image526.png"/><Relationship Id="rId49" Type="http://schemas.openxmlformats.org/officeDocument/2006/relationships/image" Target="../media/image527.png"/><Relationship Id="rId50" Type="http://schemas.openxmlformats.org/officeDocument/2006/relationships/image" Target="../media/image528.png"/><Relationship Id="rId51" Type="http://schemas.openxmlformats.org/officeDocument/2006/relationships/image" Target="../media/image529.png"/><Relationship Id="rId52" Type="http://schemas.openxmlformats.org/officeDocument/2006/relationships/image" Target="../media/image530.png"/><Relationship Id="rId53" Type="http://schemas.openxmlformats.org/officeDocument/2006/relationships/image" Target="../media/image531.png"/><Relationship Id="rId54" Type="http://schemas.openxmlformats.org/officeDocument/2006/relationships/image" Target="../media/image532.png"/><Relationship Id="rId55" Type="http://schemas.openxmlformats.org/officeDocument/2006/relationships/image" Target="../media/image533.png"/><Relationship Id="rId56" Type="http://schemas.openxmlformats.org/officeDocument/2006/relationships/image" Target="../media/image534.png"/><Relationship Id="rId57" Type="http://schemas.openxmlformats.org/officeDocument/2006/relationships/image" Target="../media/image535.png"/><Relationship Id="rId58" Type="http://schemas.openxmlformats.org/officeDocument/2006/relationships/image" Target="../media/image536.png"/><Relationship Id="rId59" Type="http://schemas.openxmlformats.org/officeDocument/2006/relationships/image" Target="../media/image537.png"/><Relationship Id="rId60" Type="http://schemas.openxmlformats.org/officeDocument/2006/relationships/image" Target="../media/image538.png"/><Relationship Id="rId61" Type="http://schemas.openxmlformats.org/officeDocument/2006/relationships/image" Target="../media/image539.png"/><Relationship Id="rId62" Type="http://schemas.openxmlformats.org/officeDocument/2006/relationships/image" Target="../media/image540.png"/><Relationship Id="rId63" Type="http://schemas.openxmlformats.org/officeDocument/2006/relationships/image" Target="../media/image541.png"/><Relationship Id="rId64" Type="http://schemas.openxmlformats.org/officeDocument/2006/relationships/image" Target="../media/image542.png"/><Relationship Id="rId65" Type="http://schemas.openxmlformats.org/officeDocument/2006/relationships/image" Target="../media/image543.png"/><Relationship Id="rId66" Type="http://schemas.openxmlformats.org/officeDocument/2006/relationships/image" Target="../media/image544.png"/><Relationship Id="rId67" Type="http://schemas.openxmlformats.org/officeDocument/2006/relationships/image" Target="../media/image545.png"/><Relationship Id="rId68" Type="http://schemas.openxmlformats.org/officeDocument/2006/relationships/image" Target="../media/image546.png"/><Relationship Id="rId69" Type="http://schemas.openxmlformats.org/officeDocument/2006/relationships/image" Target="../media/image547.png"/><Relationship Id="rId70" Type="http://schemas.openxmlformats.org/officeDocument/2006/relationships/image" Target="../media/image548.png"/><Relationship Id="rId71" Type="http://schemas.openxmlformats.org/officeDocument/2006/relationships/image" Target="../media/image549.png"/><Relationship Id="rId72" Type="http://schemas.openxmlformats.org/officeDocument/2006/relationships/image" Target="../media/image550.png"/><Relationship Id="rId73" Type="http://schemas.openxmlformats.org/officeDocument/2006/relationships/image" Target="../media/image551.png"/><Relationship Id="rId74" Type="http://schemas.openxmlformats.org/officeDocument/2006/relationships/image" Target="../media/image552.png"/><Relationship Id="rId75" Type="http://schemas.openxmlformats.org/officeDocument/2006/relationships/image" Target="../media/image553.png"/><Relationship Id="rId76" Type="http://schemas.openxmlformats.org/officeDocument/2006/relationships/image" Target="../media/image554.png"/><Relationship Id="rId77" Type="http://schemas.openxmlformats.org/officeDocument/2006/relationships/image" Target="../media/image555.png"/><Relationship Id="rId78" Type="http://schemas.openxmlformats.org/officeDocument/2006/relationships/image" Target="../media/image556.png"/><Relationship Id="rId79" Type="http://schemas.openxmlformats.org/officeDocument/2006/relationships/image" Target="../media/image557.png"/><Relationship Id="rId80" Type="http://schemas.openxmlformats.org/officeDocument/2006/relationships/image" Target="../media/image558.png"/><Relationship Id="rId81" Type="http://schemas.openxmlformats.org/officeDocument/2006/relationships/image" Target="../media/image559.png"/><Relationship Id="rId82" Type="http://schemas.openxmlformats.org/officeDocument/2006/relationships/image" Target="../media/image560.png"/><Relationship Id="rId83" Type="http://schemas.openxmlformats.org/officeDocument/2006/relationships/image" Target="../media/image561.png"/><Relationship Id="rId84" Type="http://schemas.openxmlformats.org/officeDocument/2006/relationships/image" Target="../media/image562.png"/><Relationship Id="rId85" Type="http://schemas.openxmlformats.org/officeDocument/2006/relationships/image" Target="../media/image563.png"/><Relationship Id="rId86" Type="http://schemas.openxmlformats.org/officeDocument/2006/relationships/image" Target="../media/image564.png"/><Relationship Id="rId87" Type="http://schemas.openxmlformats.org/officeDocument/2006/relationships/image" Target="../media/image565.png"/><Relationship Id="rId88" Type="http://schemas.openxmlformats.org/officeDocument/2006/relationships/image" Target="../media/image566.png"/><Relationship Id="rId89" Type="http://schemas.openxmlformats.org/officeDocument/2006/relationships/image" Target="../media/image567.png"/><Relationship Id="rId90" Type="http://schemas.openxmlformats.org/officeDocument/2006/relationships/image" Target="../media/image568.png"/><Relationship Id="rId91" Type="http://schemas.openxmlformats.org/officeDocument/2006/relationships/image" Target="../media/image569.png"/><Relationship Id="rId92" Type="http://schemas.openxmlformats.org/officeDocument/2006/relationships/image" Target="../media/image570.png"/><Relationship Id="rId93" Type="http://schemas.openxmlformats.org/officeDocument/2006/relationships/image" Target="../media/image571.png"/><Relationship Id="rId94" Type="http://schemas.openxmlformats.org/officeDocument/2006/relationships/image" Target="../media/image572.png"/><Relationship Id="rId95" Type="http://schemas.openxmlformats.org/officeDocument/2006/relationships/image" Target="../media/image573.png"/><Relationship Id="rId96" Type="http://schemas.openxmlformats.org/officeDocument/2006/relationships/image" Target="../media/image574.png"/><Relationship Id="rId97" Type="http://schemas.openxmlformats.org/officeDocument/2006/relationships/image" Target="../media/image575.png"/><Relationship Id="rId98" Type="http://schemas.openxmlformats.org/officeDocument/2006/relationships/image" Target="../media/image576.png"/><Relationship Id="rId99" Type="http://schemas.openxmlformats.org/officeDocument/2006/relationships/image" Target="../media/image577.png"/><Relationship Id="rId100" Type="http://schemas.openxmlformats.org/officeDocument/2006/relationships/image" Target="../media/image578.png"/><Relationship Id="rId101" Type="http://schemas.openxmlformats.org/officeDocument/2006/relationships/image" Target="../media/image579.png"/><Relationship Id="rId102" Type="http://schemas.openxmlformats.org/officeDocument/2006/relationships/image" Target="../media/image580.png"/><Relationship Id="rId103" Type="http://schemas.openxmlformats.org/officeDocument/2006/relationships/image" Target="../media/image581.png"/><Relationship Id="rId104" Type="http://schemas.openxmlformats.org/officeDocument/2006/relationships/image" Target="../media/image582.png"/><Relationship Id="rId105" Type="http://schemas.openxmlformats.org/officeDocument/2006/relationships/image" Target="../media/image583.png"/><Relationship Id="rId106" Type="http://schemas.openxmlformats.org/officeDocument/2006/relationships/image" Target="../media/image584.png"/><Relationship Id="rId107" Type="http://schemas.openxmlformats.org/officeDocument/2006/relationships/image" Target="../media/image585.png"/><Relationship Id="rId108" Type="http://schemas.openxmlformats.org/officeDocument/2006/relationships/image" Target="../media/image586.png"/><Relationship Id="rId109" Type="http://schemas.openxmlformats.org/officeDocument/2006/relationships/image" Target="../media/image587.png"/><Relationship Id="rId110" Type="http://schemas.openxmlformats.org/officeDocument/2006/relationships/image" Target="../media/image588.png"/><Relationship Id="rId111" Type="http://schemas.openxmlformats.org/officeDocument/2006/relationships/image" Target="../media/image589.png"/><Relationship Id="rId112" Type="http://schemas.openxmlformats.org/officeDocument/2006/relationships/image" Target="../media/image590.png"/><Relationship Id="rId113" Type="http://schemas.openxmlformats.org/officeDocument/2006/relationships/image" Target="../media/image591.png"/><Relationship Id="rId114" Type="http://schemas.openxmlformats.org/officeDocument/2006/relationships/image" Target="../media/image592.png"/><Relationship Id="rId115" Type="http://schemas.openxmlformats.org/officeDocument/2006/relationships/image" Target="../media/image593.png"/><Relationship Id="rId116" Type="http://schemas.openxmlformats.org/officeDocument/2006/relationships/image" Target="../media/image594.png"/><Relationship Id="rId117" Type="http://schemas.openxmlformats.org/officeDocument/2006/relationships/image" Target="../media/image595.png"/><Relationship Id="rId118" Type="http://schemas.openxmlformats.org/officeDocument/2006/relationships/image" Target="../media/image596.png"/><Relationship Id="rId119" Type="http://schemas.openxmlformats.org/officeDocument/2006/relationships/image" Target="../media/image597.png"/><Relationship Id="rId120" Type="http://schemas.openxmlformats.org/officeDocument/2006/relationships/image" Target="../media/image598.png"/><Relationship Id="rId121" Type="http://schemas.openxmlformats.org/officeDocument/2006/relationships/image" Target="../media/image599.png"/><Relationship Id="rId122" Type="http://schemas.openxmlformats.org/officeDocument/2006/relationships/image" Target="../media/image600.png"/><Relationship Id="rId123" Type="http://schemas.openxmlformats.org/officeDocument/2006/relationships/image" Target="../media/image601.png"/><Relationship Id="rId124" Type="http://schemas.openxmlformats.org/officeDocument/2006/relationships/image" Target="../media/image602.png"/><Relationship Id="rId125" Type="http://schemas.openxmlformats.org/officeDocument/2006/relationships/image" Target="../media/image603.png"/><Relationship Id="rId126" Type="http://schemas.openxmlformats.org/officeDocument/2006/relationships/image" Target="../media/image604.png"/><Relationship Id="rId127" Type="http://schemas.openxmlformats.org/officeDocument/2006/relationships/image" Target="../media/image605.png"/><Relationship Id="rId128" Type="http://schemas.openxmlformats.org/officeDocument/2006/relationships/image" Target="../media/image606.png"/><Relationship Id="rId129" Type="http://schemas.openxmlformats.org/officeDocument/2006/relationships/image" Target="../media/image607.png"/><Relationship Id="rId130" Type="http://schemas.openxmlformats.org/officeDocument/2006/relationships/image" Target="../media/image608.png"/><Relationship Id="rId131" Type="http://schemas.openxmlformats.org/officeDocument/2006/relationships/image" Target="../media/image609.png"/><Relationship Id="rId132" Type="http://schemas.openxmlformats.org/officeDocument/2006/relationships/image" Target="../media/image610.png"/><Relationship Id="rId133" Type="http://schemas.openxmlformats.org/officeDocument/2006/relationships/image" Target="../media/image611.png"/><Relationship Id="rId134" Type="http://schemas.openxmlformats.org/officeDocument/2006/relationships/image" Target="../media/image612.png"/><Relationship Id="rId135" Type="http://schemas.openxmlformats.org/officeDocument/2006/relationships/image" Target="../media/image613.png"/><Relationship Id="rId136" Type="http://schemas.openxmlformats.org/officeDocument/2006/relationships/image" Target="../media/image614.png"/><Relationship Id="rId137" Type="http://schemas.openxmlformats.org/officeDocument/2006/relationships/image" Target="../media/image615.png"/><Relationship Id="rId138" Type="http://schemas.openxmlformats.org/officeDocument/2006/relationships/image" Target="../media/image616.png"/><Relationship Id="rId139" Type="http://schemas.openxmlformats.org/officeDocument/2006/relationships/image" Target="../media/image617.png"/><Relationship Id="rId140" Type="http://schemas.openxmlformats.org/officeDocument/2006/relationships/image" Target="../media/image618.png"/><Relationship Id="rId141" Type="http://schemas.openxmlformats.org/officeDocument/2006/relationships/image" Target="../media/image619.png"/><Relationship Id="rId142" Type="http://schemas.openxmlformats.org/officeDocument/2006/relationships/image" Target="../media/image620.png"/><Relationship Id="rId143" Type="http://schemas.openxmlformats.org/officeDocument/2006/relationships/image" Target="../media/image621.png"/><Relationship Id="rId144" Type="http://schemas.openxmlformats.org/officeDocument/2006/relationships/image" Target="../media/image622.png"/><Relationship Id="rId145" Type="http://schemas.openxmlformats.org/officeDocument/2006/relationships/image" Target="../media/image623.png"/><Relationship Id="rId146" Type="http://schemas.openxmlformats.org/officeDocument/2006/relationships/image" Target="../media/image624.png"/><Relationship Id="rId147" Type="http://schemas.openxmlformats.org/officeDocument/2006/relationships/image" Target="../media/image625.png"/><Relationship Id="rId148" Type="http://schemas.openxmlformats.org/officeDocument/2006/relationships/image" Target="../media/image626.png"/><Relationship Id="rId149" Type="http://schemas.openxmlformats.org/officeDocument/2006/relationships/image" Target="../media/image627.png"/><Relationship Id="rId150" Type="http://schemas.openxmlformats.org/officeDocument/2006/relationships/image" Target="../media/image628.png"/><Relationship Id="rId151" Type="http://schemas.openxmlformats.org/officeDocument/2006/relationships/image" Target="../media/image629.png"/><Relationship Id="rId152" Type="http://schemas.openxmlformats.org/officeDocument/2006/relationships/image" Target="../media/image630.png"/><Relationship Id="rId153" Type="http://schemas.openxmlformats.org/officeDocument/2006/relationships/image" Target="../media/image631.png"/><Relationship Id="rId154" Type="http://schemas.openxmlformats.org/officeDocument/2006/relationships/image" Target="../media/image632.png"/><Relationship Id="rId155" Type="http://schemas.openxmlformats.org/officeDocument/2006/relationships/image" Target="../media/image63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34.png"/><Relationship Id="rId3" Type="http://schemas.openxmlformats.org/officeDocument/2006/relationships/image" Target="../media/image635.png"/><Relationship Id="rId4" Type="http://schemas.openxmlformats.org/officeDocument/2006/relationships/image" Target="../media/image636.png"/><Relationship Id="rId5" Type="http://schemas.openxmlformats.org/officeDocument/2006/relationships/image" Target="../media/image637.png"/><Relationship Id="rId6" Type="http://schemas.openxmlformats.org/officeDocument/2006/relationships/image" Target="../media/image638.png"/><Relationship Id="rId7" Type="http://schemas.openxmlformats.org/officeDocument/2006/relationships/image" Target="../media/image639.png"/><Relationship Id="rId8" Type="http://schemas.openxmlformats.org/officeDocument/2006/relationships/image" Target="../media/image640.png"/><Relationship Id="rId9" Type="http://schemas.openxmlformats.org/officeDocument/2006/relationships/image" Target="../media/image641.png"/><Relationship Id="rId10" Type="http://schemas.openxmlformats.org/officeDocument/2006/relationships/image" Target="../media/image642.png"/><Relationship Id="rId11" Type="http://schemas.openxmlformats.org/officeDocument/2006/relationships/image" Target="../media/image643.png"/><Relationship Id="rId12" Type="http://schemas.openxmlformats.org/officeDocument/2006/relationships/image" Target="../media/image644.png"/><Relationship Id="rId13" Type="http://schemas.openxmlformats.org/officeDocument/2006/relationships/image" Target="../media/image645.png"/><Relationship Id="rId14" Type="http://schemas.openxmlformats.org/officeDocument/2006/relationships/image" Target="../media/image646.png"/><Relationship Id="rId15" Type="http://schemas.openxmlformats.org/officeDocument/2006/relationships/image" Target="../media/image647.png"/><Relationship Id="rId16" Type="http://schemas.openxmlformats.org/officeDocument/2006/relationships/image" Target="../media/image648.png"/><Relationship Id="rId17" Type="http://schemas.openxmlformats.org/officeDocument/2006/relationships/image" Target="../media/image649.png"/><Relationship Id="rId18" Type="http://schemas.openxmlformats.org/officeDocument/2006/relationships/image" Target="../media/image650.png"/><Relationship Id="rId19" Type="http://schemas.openxmlformats.org/officeDocument/2006/relationships/image" Target="../media/image651.png"/><Relationship Id="rId20" Type="http://schemas.openxmlformats.org/officeDocument/2006/relationships/image" Target="../media/image652.png"/><Relationship Id="rId21" Type="http://schemas.openxmlformats.org/officeDocument/2006/relationships/image" Target="../media/image653.png"/><Relationship Id="rId22" Type="http://schemas.openxmlformats.org/officeDocument/2006/relationships/image" Target="../media/image654.png"/><Relationship Id="rId23" Type="http://schemas.openxmlformats.org/officeDocument/2006/relationships/image" Target="../media/image655.png"/><Relationship Id="rId24" Type="http://schemas.openxmlformats.org/officeDocument/2006/relationships/image" Target="../media/image656.png"/><Relationship Id="rId25" Type="http://schemas.openxmlformats.org/officeDocument/2006/relationships/image" Target="../media/image657.png"/><Relationship Id="rId26" Type="http://schemas.openxmlformats.org/officeDocument/2006/relationships/image" Target="../media/image658.png"/><Relationship Id="rId27" Type="http://schemas.openxmlformats.org/officeDocument/2006/relationships/image" Target="../media/image659.png"/><Relationship Id="rId28" Type="http://schemas.openxmlformats.org/officeDocument/2006/relationships/image" Target="../media/image660.png"/><Relationship Id="rId29" Type="http://schemas.openxmlformats.org/officeDocument/2006/relationships/image" Target="../media/image661.png"/><Relationship Id="rId30" Type="http://schemas.openxmlformats.org/officeDocument/2006/relationships/image" Target="../media/image662.png"/><Relationship Id="rId31" Type="http://schemas.openxmlformats.org/officeDocument/2006/relationships/image" Target="../media/image663.png"/><Relationship Id="rId32" Type="http://schemas.openxmlformats.org/officeDocument/2006/relationships/image" Target="../media/image664.png"/><Relationship Id="rId33" Type="http://schemas.openxmlformats.org/officeDocument/2006/relationships/image" Target="../media/image665.png"/><Relationship Id="rId34" Type="http://schemas.openxmlformats.org/officeDocument/2006/relationships/image" Target="../media/image666.png"/><Relationship Id="rId35" Type="http://schemas.openxmlformats.org/officeDocument/2006/relationships/image" Target="../media/image667.png"/><Relationship Id="rId36" Type="http://schemas.openxmlformats.org/officeDocument/2006/relationships/image" Target="../media/image668.png"/><Relationship Id="rId37" Type="http://schemas.openxmlformats.org/officeDocument/2006/relationships/image" Target="../media/image669.png"/><Relationship Id="rId38" Type="http://schemas.openxmlformats.org/officeDocument/2006/relationships/image" Target="../media/image670.png"/><Relationship Id="rId39" Type="http://schemas.openxmlformats.org/officeDocument/2006/relationships/image" Target="../media/image671.png"/><Relationship Id="rId40" Type="http://schemas.openxmlformats.org/officeDocument/2006/relationships/image" Target="../media/image672.png"/><Relationship Id="rId41" Type="http://schemas.openxmlformats.org/officeDocument/2006/relationships/image" Target="../media/image673.png"/><Relationship Id="rId42" Type="http://schemas.openxmlformats.org/officeDocument/2006/relationships/image" Target="../media/image674.png"/><Relationship Id="rId43" Type="http://schemas.openxmlformats.org/officeDocument/2006/relationships/image" Target="../media/image675.png"/><Relationship Id="rId44" Type="http://schemas.openxmlformats.org/officeDocument/2006/relationships/image" Target="../media/image676.png"/><Relationship Id="rId45" Type="http://schemas.openxmlformats.org/officeDocument/2006/relationships/image" Target="../media/image677.png"/><Relationship Id="rId46" Type="http://schemas.openxmlformats.org/officeDocument/2006/relationships/image" Target="../media/image678.png"/><Relationship Id="rId47" Type="http://schemas.openxmlformats.org/officeDocument/2006/relationships/image" Target="../media/image679.png"/><Relationship Id="rId48" Type="http://schemas.openxmlformats.org/officeDocument/2006/relationships/image" Target="../media/image680.png"/><Relationship Id="rId49" Type="http://schemas.openxmlformats.org/officeDocument/2006/relationships/image" Target="../media/image681.png"/><Relationship Id="rId50" Type="http://schemas.openxmlformats.org/officeDocument/2006/relationships/image" Target="../media/image682.png"/><Relationship Id="rId51" Type="http://schemas.openxmlformats.org/officeDocument/2006/relationships/image" Target="../media/image683.png"/><Relationship Id="rId52" Type="http://schemas.openxmlformats.org/officeDocument/2006/relationships/image" Target="../media/image684.png"/><Relationship Id="rId53" Type="http://schemas.openxmlformats.org/officeDocument/2006/relationships/image" Target="../media/image685.png"/><Relationship Id="rId54" Type="http://schemas.openxmlformats.org/officeDocument/2006/relationships/image" Target="../media/image686.png"/><Relationship Id="rId55" Type="http://schemas.openxmlformats.org/officeDocument/2006/relationships/image" Target="../media/image687.png"/><Relationship Id="rId56" Type="http://schemas.openxmlformats.org/officeDocument/2006/relationships/image" Target="../media/image688.png"/><Relationship Id="rId57" Type="http://schemas.openxmlformats.org/officeDocument/2006/relationships/image" Target="../media/image689.png"/><Relationship Id="rId58" Type="http://schemas.openxmlformats.org/officeDocument/2006/relationships/image" Target="../media/image690.png"/><Relationship Id="rId59" Type="http://schemas.openxmlformats.org/officeDocument/2006/relationships/image" Target="../media/image691.png"/><Relationship Id="rId60" Type="http://schemas.openxmlformats.org/officeDocument/2006/relationships/image" Target="../media/image692.png"/><Relationship Id="rId61" Type="http://schemas.openxmlformats.org/officeDocument/2006/relationships/image" Target="../media/image693.png"/><Relationship Id="rId62" Type="http://schemas.openxmlformats.org/officeDocument/2006/relationships/image" Target="../media/image69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95.png"/><Relationship Id="rId3" Type="http://schemas.openxmlformats.org/officeDocument/2006/relationships/image" Target="../media/image696.png"/><Relationship Id="rId4" Type="http://schemas.openxmlformats.org/officeDocument/2006/relationships/image" Target="../media/image697.png"/><Relationship Id="rId5" Type="http://schemas.openxmlformats.org/officeDocument/2006/relationships/image" Target="../media/image698.png"/><Relationship Id="rId6" Type="http://schemas.openxmlformats.org/officeDocument/2006/relationships/image" Target="../media/image699.png"/><Relationship Id="rId7" Type="http://schemas.openxmlformats.org/officeDocument/2006/relationships/image" Target="../media/image700.png"/><Relationship Id="rId8" Type="http://schemas.openxmlformats.org/officeDocument/2006/relationships/image" Target="../media/image701.png"/><Relationship Id="rId9" Type="http://schemas.openxmlformats.org/officeDocument/2006/relationships/image" Target="../media/image445.png"/><Relationship Id="rId10" Type="http://schemas.openxmlformats.org/officeDocument/2006/relationships/image" Target="../media/image702.png"/><Relationship Id="rId11" Type="http://schemas.openxmlformats.org/officeDocument/2006/relationships/image" Target="../media/image703.png"/><Relationship Id="rId12" Type="http://schemas.openxmlformats.org/officeDocument/2006/relationships/image" Target="../media/image704.png"/><Relationship Id="rId13" Type="http://schemas.openxmlformats.org/officeDocument/2006/relationships/image" Target="../media/image705.png"/><Relationship Id="rId14" Type="http://schemas.openxmlformats.org/officeDocument/2006/relationships/image" Target="../media/image706.png"/><Relationship Id="rId15" Type="http://schemas.openxmlformats.org/officeDocument/2006/relationships/image" Target="../media/image707.png"/><Relationship Id="rId16" Type="http://schemas.openxmlformats.org/officeDocument/2006/relationships/image" Target="../media/image708.png"/><Relationship Id="rId17" Type="http://schemas.openxmlformats.org/officeDocument/2006/relationships/image" Target="../media/image709.png"/><Relationship Id="rId18" Type="http://schemas.openxmlformats.org/officeDocument/2006/relationships/image" Target="../media/image710.png"/><Relationship Id="rId19" Type="http://schemas.openxmlformats.org/officeDocument/2006/relationships/image" Target="../media/image711.png"/><Relationship Id="rId20" Type="http://schemas.openxmlformats.org/officeDocument/2006/relationships/image" Target="../media/image712.png"/><Relationship Id="rId21" Type="http://schemas.openxmlformats.org/officeDocument/2006/relationships/image" Target="../media/image713.png"/><Relationship Id="rId22" Type="http://schemas.openxmlformats.org/officeDocument/2006/relationships/image" Target="../media/image714.png"/><Relationship Id="rId23" Type="http://schemas.openxmlformats.org/officeDocument/2006/relationships/image" Target="../media/image715.png"/><Relationship Id="rId24" Type="http://schemas.openxmlformats.org/officeDocument/2006/relationships/image" Target="../media/image716.png"/><Relationship Id="rId25" Type="http://schemas.openxmlformats.org/officeDocument/2006/relationships/image" Target="../media/image717.png"/><Relationship Id="rId26" Type="http://schemas.openxmlformats.org/officeDocument/2006/relationships/image" Target="../media/image718.png"/><Relationship Id="rId27" Type="http://schemas.openxmlformats.org/officeDocument/2006/relationships/image" Target="../media/image719.png"/><Relationship Id="rId28" Type="http://schemas.openxmlformats.org/officeDocument/2006/relationships/image" Target="../media/image720.png"/><Relationship Id="rId29" Type="http://schemas.openxmlformats.org/officeDocument/2006/relationships/image" Target="../media/image721.png"/><Relationship Id="rId30" Type="http://schemas.openxmlformats.org/officeDocument/2006/relationships/image" Target="../media/image722.png"/><Relationship Id="rId31" Type="http://schemas.openxmlformats.org/officeDocument/2006/relationships/image" Target="../media/image723.png"/><Relationship Id="rId32" Type="http://schemas.openxmlformats.org/officeDocument/2006/relationships/image" Target="../media/image724.png"/><Relationship Id="rId33" Type="http://schemas.openxmlformats.org/officeDocument/2006/relationships/image" Target="../media/image725.png"/><Relationship Id="rId34" Type="http://schemas.openxmlformats.org/officeDocument/2006/relationships/image" Target="../media/image726.png"/><Relationship Id="rId35" Type="http://schemas.openxmlformats.org/officeDocument/2006/relationships/image" Target="../media/image727.png"/><Relationship Id="rId36" Type="http://schemas.openxmlformats.org/officeDocument/2006/relationships/image" Target="../media/image728.png"/><Relationship Id="rId37" Type="http://schemas.openxmlformats.org/officeDocument/2006/relationships/image" Target="../media/image729.png"/><Relationship Id="rId38" Type="http://schemas.openxmlformats.org/officeDocument/2006/relationships/image" Target="../media/image730.png"/><Relationship Id="rId39" Type="http://schemas.openxmlformats.org/officeDocument/2006/relationships/image" Target="../media/image731.png"/><Relationship Id="rId40" Type="http://schemas.openxmlformats.org/officeDocument/2006/relationships/image" Target="../media/image732.png"/><Relationship Id="rId41" Type="http://schemas.openxmlformats.org/officeDocument/2006/relationships/image" Target="../media/image733.png"/><Relationship Id="rId42" Type="http://schemas.openxmlformats.org/officeDocument/2006/relationships/image" Target="../media/image734.png"/><Relationship Id="rId43" Type="http://schemas.openxmlformats.org/officeDocument/2006/relationships/image" Target="../media/image735.png"/><Relationship Id="rId44" Type="http://schemas.openxmlformats.org/officeDocument/2006/relationships/image" Target="../media/image736.png"/><Relationship Id="rId45" Type="http://schemas.openxmlformats.org/officeDocument/2006/relationships/image" Target="../media/image737.png"/><Relationship Id="rId46" Type="http://schemas.openxmlformats.org/officeDocument/2006/relationships/image" Target="../media/image738.png"/><Relationship Id="rId47" Type="http://schemas.openxmlformats.org/officeDocument/2006/relationships/image" Target="../media/image739.png"/><Relationship Id="rId48" Type="http://schemas.openxmlformats.org/officeDocument/2006/relationships/image" Target="../media/image740.png"/><Relationship Id="rId49" Type="http://schemas.openxmlformats.org/officeDocument/2006/relationships/image" Target="../media/image741.png"/><Relationship Id="rId50" Type="http://schemas.openxmlformats.org/officeDocument/2006/relationships/image" Target="../media/image742.png"/><Relationship Id="rId51" Type="http://schemas.openxmlformats.org/officeDocument/2006/relationships/image" Target="../media/image743.png"/><Relationship Id="rId52" Type="http://schemas.openxmlformats.org/officeDocument/2006/relationships/image" Target="../media/image744.png"/><Relationship Id="rId53" Type="http://schemas.openxmlformats.org/officeDocument/2006/relationships/image" Target="../media/image745.png"/><Relationship Id="rId54" Type="http://schemas.openxmlformats.org/officeDocument/2006/relationships/image" Target="../media/image746.png"/><Relationship Id="rId55" Type="http://schemas.openxmlformats.org/officeDocument/2006/relationships/image" Target="../media/image747.png"/><Relationship Id="rId56" Type="http://schemas.openxmlformats.org/officeDocument/2006/relationships/image" Target="../media/image748.png"/><Relationship Id="rId57" Type="http://schemas.openxmlformats.org/officeDocument/2006/relationships/image" Target="../media/image749.png"/><Relationship Id="rId58" Type="http://schemas.openxmlformats.org/officeDocument/2006/relationships/image" Target="../media/image750.png"/><Relationship Id="rId59" Type="http://schemas.openxmlformats.org/officeDocument/2006/relationships/image" Target="../media/image751.png"/><Relationship Id="rId60" Type="http://schemas.openxmlformats.org/officeDocument/2006/relationships/image" Target="../media/image752.png"/><Relationship Id="rId61" Type="http://schemas.openxmlformats.org/officeDocument/2006/relationships/image" Target="../media/image753.png"/><Relationship Id="rId62" Type="http://schemas.openxmlformats.org/officeDocument/2006/relationships/image" Target="../media/image754.png"/><Relationship Id="rId63" Type="http://schemas.openxmlformats.org/officeDocument/2006/relationships/image" Target="../media/image755.png"/><Relationship Id="rId64" Type="http://schemas.openxmlformats.org/officeDocument/2006/relationships/image" Target="../media/image756.png"/><Relationship Id="rId65" Type="http://schemas.openxmlformats.org/officeDocument/2006/relationships/image" Target="../media/image757.png"/><Relationship Id="rId66" Type="http://schemas.openxmlformats.org/officeDocument/2006/relationships/image" Target="../media/image758.png"/><Relationship Id="rId67" Type="http://schemas.openxmlformats.org/officeDocument/2006/relationships/image" Target="../media/image759.png"/><Relationship Id="rId68" Type="http://schemas.openxmlformats.org/officeDocument/2006/relationships/image" Target="../media/image76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0" Type="http://schemas.openxmlformats.org/officeDocument/2006/relationships/image" Target="../media/image62.png"/><Relationship Id="rId11" Type="http://schemas.openxmlformats.org/officeDocument/2006/relationships/image" Target="../media/image63.png"/><Relationship Id="rId12" Type="http://schemas.openxmlformats.org/officeDocument/2006/relationships/image" Target="../media/image64.png"/><Relationship Id="rId13" Type="http://schemas.openxmlformats.org/officeDocument/2006/relationships/image" Target="../media/image65.png"/><Relationship Id="rId14" Type="http://schemas.openxmlformats.org/officeDocument/2006/relationships/image" Target="../media/image66.png"/><Relationship Id="rId15" Type="http://schemas.openxmlformats.org/officeDocument/2006/relationships/image" Target="../media/image67.png"/><Relationship Id="rId16" Type="http://schemas.openxmlformats.org/officeDocument/2006/relationships/image" Target="../media/image26.png"/><Relationship Id="rId17" Type="http://schemas.openxmlformats.org/officeDocument/2006/relationships/image" Target="../media/image68.png"/><Relationship Id="rId18" Type="http://schemas.openxmlformats.org/officeDocument/2006/relationships/image" Target="../media/image69.png"/><Relationship Id="rId19" Type="http://schemas.openxmlformats.org/officeDocument/2006/relationships/image" Target="../media/image70.png"/><Relationship Id="rId20" Type="http://schemas.openxmlformats.org/officeDocument/2006/relationships/image" Target="../media/image71.png"/><Relationship Id="rId21" Type="http://schemas.openxmlformats.org/officeDocument/2006/relationships/image" Target="../media/image72.png"/><Relationship Id="rId22" Type="http://schemas.openxmlformats.org/officeDocument/2006/relationships/image" Target="../media/image73.png"/><Relationship Id="rId23" Type="http://schemas.openxmlformats.org/officeDocument/2006/relationships/image" Target="../media/image7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7" Type="http://schemas.openxmlformats.org/officeDocument/2006/relationships/image" Target="../media/image80.png"/><Relationship Id="rId8" Type="http://schemas.openxmlformats.org/officeDocument/2006/relationships/image" Target="../media/image26.png"/><Relationship Id="rId9" Type="http://schemas.openxmlformats.org/officeDocument/2006/relationships/image" Target="../media/image81.png"/><Relationship Id="rId10" Type="http://schemas.openxmlformats.org/officeDocument/2006/relationships/image" Target="../media/image82.png"/><Relationship Id="rId11" Type="http://schemas.openxmlformats.org/officeDocument/2006/relationships/image" Target="../media/image83.png"/><Relationship Id="rId12" Type="http://schemas.openxmlformats.org/officeDocument/2006/relationships/image" Target="../media/image84.png"/><Relationship Id="rId13" Type="http://schemas.openxmlformats.org/officeDocument/2006/relationships/image" Target="../media/image85.png"/><Relationship Id="rId14" Type="http://schemas.openxmlformats.org/officeDocument/2006/relationships/image" Target="../media/image86.png"/><Relationship Id="rId15" Type="http://schemas.openxmlformats.org/officeDocument/2006/relationships/image" Target="../media/image87.png"/><Relationship Id="rId16" Type="http://schemas.openxmlformats.org/officeDocument/2006/relationships/image" Target="../media/image88.png"/><Relationship Id="rId17" Type="http://schemas.openxmlformats.org/officeDocument/2006/relationships/image" Target="../media/image89.png"/><Relationship Id="rId18" Type="http://schemas.openxmlformats.org/officeDocument/2006/relationships/image" Target="../media/image90.png"/><Relationship Id="rId19" Type="http://schemas.openxmlformats.org/officeDocument/2006/relationships/image" Target="../media/image91.png"/><Relationship Id="rId20" Type="http://schemas.openxmlformats.org/officeDocument/2006/relationships/image" Target="../media/image92.png"/><Relationship Id="rId21" Type="http://schemas.openxmlformats.org/officeDocument/2006/relationships/image" Target="../media/image93.png"/><Relationship Id="rId22" Type="http://schemas.openxmlformats.org/officeDocument/2006/relationships/image" Target="../media/image94.png"/><Relationship Id="rId23" Type="http://schemas.openxmlformats.org/officeDocument/2006/relationships/image" Target="../media/image95.png"/><Relationship Id="rId24" Type="http://schemas.openxmlformats.org/officeDocument/2006/relationships/image" Target="../media/image96.png"/><Relationship Id="rId25" Type="http://schemas.openxmlformats.org/officeDocument/2006/relationships/image" Target="../media/image97.png"/><Relationship Id="rId26" Type="http://schemas.openxmlformats.org/officeDocument/2006/relationships/image" Target="../media/image98.png"/><Relationship Id="rId27" Type="http://schemas.openxmlformats.org/officeDocument/2006/relationships/image" Target="../media/image99.png"/><Relationship Id="rId28" Type="http://schemas.openxmlformats.org/officeDocument/2006/relationships/image" Target="../media/image100.png"/><Relationship Id="rId29" Type="http://schemas.openxmlformats.org/officeDocument/2006/relationships/image" Target="../media/image101.png"/><Relationship Id="rId30" Type="http://schemas.openxmlformats.org/officeDocument/2006/relationships/image" Target="../media/image102.png"/><Relationship Id="rId31" Type="http://schemas.openxmlformats.org/officeDocument/2006/relationships/image" Target="../media/image103.png"/><Relationship Id="rId32" Type="http://schemas.openxmlformats.org/officeDocument/2006/relationships/image" Target="../media/image104.png"/><Relationship Id="rId33" Type="http://schemas.openxmlformats.org/officeDocument/2006/relationships/image" Target="../media/image10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6.png"/><Relationship Id="rId3" Type="http://schemas.openxmlformats.org/officeDocument/2006/relationships/image" Target="../media/image107.png"/><Relationship Id="rId4" Type="http://schemas.openxmlformats.org/officeDocument/2006/relationships/image" Target="../media/image108.png"/><Relationship Id="rId5" Type="http://schemas.openxmlformats.org/officeDocument/2006/relationships/image" Target="../media/image26.png"/><Relationship Id="rId6" Type="http://schemas.openxmlformats.org/officeDocument/2006/relationships/image" Target="../media/image109.png"/><Relationship Id="rId7" Type="http://schemas.openxmlformats.org/officeDocument/2006/relationships/image" Target="../media/image110.png"/><Relationship Id="rId8" Type="http://schemas.openxmlformats.org/officeDocument/2006/relationships/image" Target="../media/image111.png"/><Relationship Id="rId9" Type="http://schemas.openxmlformats.org/officeDocument/2006/relationships/image" Target="../media/image112.png"/><Relationship Id="rId10" Type="http://schemas.openxmlformats.org/officeDocument/2006/relationships/image" Target="../media/image113.png"/><Relationship Id="rId11" Type="http://schemas.openxmlformats.org/officeDocument/2006/relationships/image" Target="../media/image114.png"/><Relationship Id="rId12" Type="http://schemas.openxmlformats.org/officeDocument/2006/relationships/image" Target="../media/image115.png"/><Relationship Id="rId13" Type="http://schemas.openxmlformats.org/officeDocument/2006/relationships/image" Target="../media/image116.png"/><Relationship Id="rId14" Type="http://schemas.openxmlformats.org/officeDocument/2006/relationships/image" Target="../media/image117.png"/><Relationship Id="rId15" Type="http://schemas.openxmlformats.org/officeDocument/2006/relationships/image" Target="../media/image118.png"/><Relationship Id="rId16" Type="http://schemas.openxmlformats.org/officeDocument/2006/relationships/image" Target="../media/image119.png"/><Relationship Id="rId17" Type="http://schemas.openxmlformats.org/officeDocument/2006/relationships/image" Target="../media/image120.png"/><Relationship Id="rId18" Type="http://schemas.openxmlformats.org/officeDocument/2006/relationships/image" Target="../media/image121.png"/><Relationship Id="rId19" Type="http://schemas.openxmlformats.org/officeDocument/2006/relationships/image" Target="../media/image122.png"/><Relationship Id="rId20" Type="http://schemas.openxmlformats.org/officeDocument/2006/relationships/image" Target="../media/image123.png"/><Relationship Id="rId21" Type="http://schemas.openxmlformats.org/officeDocument/2006/relationships/image" Target="../media/image124.png"/><Relationship Id="rId22" Type="http://schemas.openxmlformats.org/officeDocument/2006/relationships/image" Target="../media/image125.png"/><Relationship Id="rId23" Type="http://schemas.openxmlformats.org/officeDocument/2006/relationships/image" Target="../media/image126.png"/><Relationship Id="rId24" Type="http://schemas.openxmlformats.org/officeDocument/2006/relationships/image" Target="../media/image127.png"/><Relationship Id="rId25" Type="http://schemas.openxmlformats.org/officeDocument/2006/relationships/image" Target="../media/image128.png"/><Relationship Id="rId26" Type="http://schemas.openxmlformats.org/officeDocument/2006/relationships/image" Target="../media/image129.png"/><Relationship Id="rId27" Type="http://schemas.openxmlformats.org/officeDocument/2006/relationships/image" Target="../media/image130.png"/><Relationship Id="rId28" Type="http://schemas.openxmlformats.org/officeDocument/2006/relationships/image" Target="../media/image131.png"/><Relationship Id="rId29" Type="http://schemas.openxmlformats.org/officeDocument/2006/relationships/image" Target="../media/image132.png"/><Relationship Id="rId30" Type="http://schemas.openxmlformats.org/officeDocument/2006/relationships/image" Target="../media/image133.png"/><Relationship Id="rId31" Type="http://schemas.openxmlformats.org/officeDocument/2006/relationships/image" Target="../media/image134.png"/><Relationship Id="rId32" Type="http://schemas.openxmlformats.org/officeDocument/2006/relationships/image" Target="../media/image135.png"/><Relationship Id="rId33" Type="http://schemas.openxmlformats.org/officeDocument/2006/relationships/image" Target="../media/image136.png"/><Relationship Id="rId34" Type="http://schemas.openxmlformats.org/officeDocument/2006/relationships/image" Target="../media/image137.png"/><Relationship Id="rId35" Type="http://schemas.openxmlformats.org/officeDocument/2006/relationships/image" Target="../media/image138.png"/><Relationship Id="rId36" Type="http://schemas.openxmlformats.org/officeDocument/2006/relationships/image" Target="../media/image139.png"/><Relationship Id="rId37" Type="http://schemas.openxmlformats.org/officeDocument/2006/relationships/image" Target="../media/image140.png"/><Relationship Id="rId38" Type="http://schemas.openxmlformats.org/officeDocument/2006/relationships/image" Target="../media/image141.png"/><Relationship Id="rId39" Type="http://schemas.openxmlformats.org/officeDocument/2006/relationships/image" Target="../media/image142.png"/><Relationship Id="rId40" Type="http://schemas.openxmlformats.org/officeDocument/2006/relationships/image" Target="../media/image143.png"/><Relationship Id="rId41" Type="http://schemas.openxmlformats.org/officeDocument/2006/relationships/image" Target="../media/image144.png"/><Relationship Id="rId42" Type="http://schemas.openxmlformats.org/officeDocument/2006/relationships/image" Target="../media/image145.png"/><Relationship Id="rId43" Type="http://schemas.openxmlformats.org/officeDocument/2006/relationships/image" Target="../media/image146.png"/><Relationship Id="rId44" Type="http://schemas.openxmlformats.org/officeDocument/2006/relationships/image" Target="../media/image147.png"/><Relationship Id="rId45" Type="http://schemas.openxmlformats.org/officeDocument/2006/relationships/image" Target="../media/image148.png"/><Relationship Id="rId46" Type="http://schemas.openxmlformats.org/officeDocument/2006/relationships/image" Target="../media/image149.png"/><Relationship Id="rId47" Type="http://schemas.openxmlformats.org/officeDocument/2006/relationships/image" Target="../media/image150.png"/><Relationship Id="rId48" Type="http://schemas.openxmlformats.org/officeDocument/2006/relationships/image" Target="../media/image151.png"/><Relationship Id="rId49" Type="http://schemas.openxmlformats.org/officeDocument/2006/relationships/image" Target="../media/image152.png"/><Relationship Id="rId50" Type="http://schemas.openxmlformats.org/officeDocument/2006/relationships/image" Target="../media/image153.png"/><Relationship Id="rId51" Type="http://schemas.openxmlformats.org/officeDocument/2006/relationships/image" Target="../media/image154.png"/><Relationship Id="rId52" Type="http://schemas.openxmlformats.org/officeDocument/2006/relationships/image" Target="../media/image155.png"/><Relationship Id="rId53" Type="http://schemas.openxmlformats.org/officeDocument/2006/relationships/image" Target="../media/image156.png"/><Relationship Id="rId54" Type="http://schemas.openxmlformats.org/officeDocument/2006/relationships/image" Target="../media/image15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8.png"/><Relationship Id="rId3" Type="http://schemas.openxmlformats.org/officeDocument/2006/relationships/image" Target="../media/image159.png"/><Relationship Id="rId4" Type="http://schemas.openxmlformats.org/officeDocument/2006/relationships/image" Target="../media/image160.png"/><Relationship Id="rId5" Type="http://schemas.openxmlformats.org/officeDocument/2006/relationships/image" Target="../media/image161.png"/><Relationship Id="rId6" Type="http://schemas.openxmlformats.org/officeDocument/2006/relationships/image" Target="../media/image162.png"/><Relationship Id="rId7" Type="http://schemas.openxmlformats.org/officeDocument/2006/relationships/image" Target="../media/image163.png"/><Relationship Id="rId8" Type="http://schemas.openxmlformats.org/officeDocument/2006/relationships/image" Target="../media/image164.png"/><Relationship Id="rId9" Type="http://schemas.openxmlformats.org/officeDocument/2006/relationships/image" Target="../media/image165.png"/><Relationship Id="rId10" Type="http://schemas.openxmlformats.org/officeDocument/2006/relationships/image" Target="../media/image166.png"/><Relationship Id="rId11" Type="http://schemas.openxmlformats.org/officeDocument/2006/relationships/image" Target="../media/image167.png"/><Relationship Id="rId12" Type="http://schemas.openxmlformats.org/officeDocument/2006/relationships/image" Target="../media/image168.png"/><Relationship Id="rId13" Type="http://schemas.openxmlformats.org/officeDocument/2006/relationships/image" Target="../media/image169.png"/><Relationship Id="rId14" Type="http://schemas.openxmlformats.org/officeDocument/2006/relationships/image" Target="../media/image170.png"/><Relationship Id="rId15" Type="http://schemas.openxmlformats.org/officeDocument/2006/relationships/image" Target="../media/image171.png"/><Relationship Id="rId16" Type="http://schemas.openxmlformats.org/officeDocument/2006/relationships/image" Target="../media/image172.png"/><Relationship Id="rId17" Type="http://schemas.openxmlformats.org/officeDocument/2006/relationships/image" Target="../media/image173.png"/><Relationship Id="rId18" Type="http://schemas.openxmlformats.org/officeDocument/2006/relationships/image" Target="../media/image174.png"/><Relationship Id="rId19" Type="http://schemas.openxmlformats.org/officeDocument/2006/relationships/image" Target="../media/image175.png"/><Relationship Id="rId20" Type="http://schemas.openxmlformats.org/officeDocument/2006/relationships/image" Target="../media/image176.png"/><Relationship Id="rId21" Type="http://schemas.openxmlformats.org/officeDocument/2006/relationships/image" Target="../media/image177.png"/><Relationship Id="rId22" Type="http://schemas.openxmlformats.org/officeDocument/2006/relationships/image" Target="../media/image178.png"/><Relationship Id="rId23" Type="http://schemas.openxmlformats.org/officeDocument/2006/relationships/image" Target="../media/image26.png"/><Relationship Id="rId24" Type="http://schemas.openxmlformats.org/officeDocument/2006/relationships/image" Target="../media/image179.png"/><Relationship Id="rId25" Type="http://schemas.openxmlformats.org/officeDocument/2006/relationships/image" Target="../media/image180.png"/><Relationship Id="rId26" Type="http://schemas.openxmlformats.org/officeDocument/2006/relationships/image" Target="../media/image181.png"/><Relationship Id="rId27" Type="http://schemas.openxmlformats.org/officeDocument/2006/relationships/image" Target="../media/image182.png"/><Relationship Id="rId28" Type="http://schemas.openxmlformats.org/officeDocument/2006/relationships/image" Target="../media/image183.png"/><Relationship Id="rId29" Type="http://schemas.openxmlformats.org/officeDocument/2006/relationships/image" Target="../media/image184.png"/><Relationship Id="rId30" Type="http://schemas.openxmlformats.org/officeDocument/2006/relationships/image" Target="../media/image185.png"/><Relationship Id="rId31" Type="http://schemas.openxmlformats.org/officeDocument/2006/relationships/image" Target="../media/image186.png"/><Relationship Id="rId32" Type="http://schemas.openxmlformats.org/officeDocument/2006/relationships/image" Target="../media/image187.png"/><Relationship Id="rId33" Type="http://schemas.openxmlformats.org/officeDocument/2006/relationships/image" Target="../media/image188.png"/><Relationship Id="rId34" Type="http://schemas.openxmlformats.org/officeDocument/2006/relationships/image" Target="../media/image189.png"/><Relationship Id="rId35" Type="http://schemas.openxmlformats.org/officeDocument/2006/relationships/image" Target="../media/image190.png"/><Relationship Id="rId36" Type="http://schemas.openxmlformats.org/officeDocument/2006/relationships/image" Target="../media/image191.png"/><Relationship Id="rId37" Type="http://schemas.openxmlformats.org/officeDocument/2006/relationships/image" Target="../media/image192.png"/><Relationship Id="rId38" Type="http://schemas.openxmlformats.org/officeDocument/2006/relationships/image" Target="../media/image193.png"/><Relationship Id="rId39" Type="http://schemas.openxmlformats.org/officeDocument/2006/relationships/image" Target="../media/image194.png"/><Relationship Id="rId40" Type="http://schemas.openxmlformats.org/officeDocument/2006/relationships/image" Target="../media/image19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6.png"/><Relationship Id="rId3" Type="http://schemas.openxmlformats.org/officeDocument/2006/relationships/image" Target="../media/image197.png"/><Relationship Id="rId4" Type="http://schemas.openxmlformats.org/officeDocument/2006/relationships/image" Target="../media/image198.png"/><Relationship Id="rId5" Type="http://schemas.openxmlformats.org/officeDocument/2006/relationships/image" Target="../media/image199.png"/><Relationship Id="rId6" Type="http://schemas.openxmlformats.org/officeDocument/2006/relationships/image" Target="../media/image200.png"/><Relationship Id="rId7" Type="http://schemas.openxmlformats.org/officeDocument/2006/relationships/image" Target="../media/image201.png"/><Relationship Id="rId8" Type="http://schemas.openxmlformats.org/officeDocument/2006/relationships/image" Target="../media/image202.png"/><Relationship Id="rId9" Type="http://schemas.openxmlformats.org/officeDocument/2006/relationships/image" Target="../media/image203.png"/><Relationship Id="rId10" Type="http://schemas.openxmlformats.org/officeDocument/2006/relationships/image" Target="../media/image204.png"/><Relationship Id="rId11" Type="http://schemas.openxmlformats.org/officeDocument/2006/relationships/image" Target="../media/image205.png"/><Relationship Id="rId12" Type="http://schemas.openxmlformats.org/officeDocument/2006/relationships/image" Target="../media/image206.png"/><Relationship Id="rId13" Type="http://schemas.openxmlformats.org/officeDocument/2006/relationships/image" Target="../media/image207.png"/><Relationship Id="rId14" Type="http://schemas.openxmlformats.org/officeDocument/2006/relationships/image" Target="../media/image208.png"/><Relationship Id="rId15" Type="http://schemas.openxmlformats.org/officeDocument/2006/relationships/image" Target="../media/image209.png"/><Relationship Id="rId16" Type="http://schemas.openxmlformats.org/officeDocument/2006/relationships/image" Target="../media/image210.png"/><Relationship Id="rId17" Type="http://schemas.openxmlformats.org/officeDocument/2006/relationships/image" Target="../media/image211.png"/><Relationship Id="rId18" Type="http://schemas.openxmlformats.org/officeDocument/2006/relationships/image" Target="../media/image212.png"/><Relationship Id="rId19" Type="http://schemas.openxmlformats.org/officeDocument/2006/relationships/image" Target="../media/image213.png"/><Relationship Id="rId20" Type="http://schemas.openxmlformats.org/officeDocument/2006/relationships/image" Target="../media/image214.png"/><Relationship Id="rId21" Type="http://schemas.openxmlformats.org/officeDocument/2006/relationships/image" Target="../media/image215.png"/><Relationship Id="rId22" Type="http://schemas.openxmlformats.org/officeDocument/2006/relationships/image" Target="../media/image216.png"/><Relationship Id="rId23" Type="http://schemas.openxmlformats.org/officeDocument/2006/relationships/image" Target="../media/image217.png"/><Relationship Id="rId24" Type="http://schemas.openxmlformats.org/officeDocument/2006/relationships/image" Target="../media/image218.png"/><Relationship Id="rId25" Type="http://schemas.openxmlformats.org/officeDocument/2006/relationships/image" Target="../media/image219.png"/><Relationship Id="rId26" Type="http://schemas.openxmlformats.org/officeDocument/2006/relationships/image" Target="../media/image220.png"/><Relationship Id="rId27" Type="http://schemas.openxmlformats.org/officeDocument/2006/relationships/image" Target="../media/image221.png"/><Relationship Id="rId28" Type="http://schemas.openxmlformats.org/officeDocument/2006/relationships/image" Target="../media/image222.png"/><Relationship Id="rId29" Type="http://schemas.openxmlformats.org/officeDocument/2006/relationships/image" Target="../media/image223.png"/><Relationship Id="rId30" Type="http://schemas.openxmlformats.org/officeDocument/2006/relationships/image" Target="../media/image224.png"/><Relationship Id="rId31" Type="http://schemas.openxmlformats.org/officeDocument/2006/relationships/image" Target="../media/image225.png"/><Relationship Id="rId32" Type="http://schemas.openxmlformats.org/officeDocument/2006/relationships/image" Target="../media/image226.png"/><Relationship Id="rId33" Type="http://schemas.openxmlformats.org/officeDocument/2006/relationships/image" Target="../media/image227.png"/><Relationship Id="rId34" Type="http://schemas.openxmlformats.org/officeDocument/2006/relationships/image" Target="../media/image228.png"/><Relationship Id="rId35" Type="http://schemas.openxmlformats.org/officeDocument/2006/relationships/image" Target="../media/image229.png"/><Relationship Id="rId36" Type="http://schemas.openxmlformats.org/officeDocument/2006/relationships/image" Target="../media/image230.png"/><Relationship Id="rId37" Type="http://schemas.openxmlformats.org/officeDocument/2006/relationships/image" Target="../media/image231.png"/><Relationship Id="rId38" Type="http://schemas.openxmlformats.org/officeDocument/2006/relationships/image" Target="../media/image232.png"/><Relationship Id="rId39" Type="http://schemas.openxmlformats.org/officeDocument/2006/relationships/image" Target="../media/image233.png"/><Relationship Id="rId40" Type="http://schemas.openxmlformats.org/officeDocument/2006/relationships/image" Target="../media/image234.png"/><Relationship Id="rId41" Type="http://schemas.openxmlformats.org/officeDocument/2006/relationships/image" Target="../media/image235.png"/><Relationship Id="rId42" Type="http://schemas.openxmlformats.org/officeDocument/2006/relationships/image" Target="../media/image236.png"/><Relationship Id="rId43" Type="http://schemas.openxmlformats.org/officeDocument/2006/relationships/image" Target="../media/image23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8.png"/><Relationship Id="rId3" Type="http://schemas.openxmlformats.org/officeDocument/2006/relationships/image" Target="../media/image239.png"/><Relationship Id="rId4" Type="http://schemas.openxmlformats.org/officeDocument/2006/relationships/image" Target="../media/image240.png"/><Relationship Id="rId5" Type="http://schemas.openxmlformats.org/officeDocument/2006/relationships/image" Target="../media/image241.png"/><Relationship Id="rId6" Type="http://schemas.openxmlformats.org/officeDocument/2006/relationships/image" Target="../media/image242.png"/><Relationship Id="rId7" Type="http://schemas.openxmlformats.org/officeDocument/2006/relationships/image" Target="../media/image243.png"/><Relationship Id="rId8" Type="http://schemas.openxmlformats.org/officeDocument/2006/relationships/image" Target="../media/image244.png"/><Relationship Id="rId9" Type="http://schemas.openxmlformats.org/officeDocument/2006/relationships/image" Target="../media/image245.png"/><Relationship Id="rId10" Type="http://schemas.openxmlformats.org/officeDocument/2006/relationships/image" Target="../media/image246.png"/><Relationship Id="rId11" Type="http://schemas.openxmlformats.org/officeDocument/2006/relationships/image" Target="../media/image247.png"/><Relationship Id="rId12" Type="http://schemas.openxmlformats.org/officeDocument/2006/relationships/image" Target="../media/image248.png"/><Relationship Id="rId13" Type="http://schemas.openxmlformats.org/officeDocument/2006/relationships/image" Target="../media/image249.png"/><Relationship Id="rId14" Type="http://schemas.openxmlformats.org/officeDocument/2006/relationships/image" Target="../media/image250.png"/><Relationship Id="rId15" Type="http://schemas.openxmlformats.org/officeDocument/2006/relationships/image" Target="../media/image251.png"/><Relationship Id="rId16" Type="http://schemas.openxmlformats.org/officeDocument/2006/relationships/image" Target="../media/image252.png"/><Relationship Id="rId17" Type="http://schemas.openxmlformats.org/officeDocument/2006/relationships/image" Target="../media/image253.png"/><Relationship Id="rId18" Type="http://schemas.openxmlformats.org/officeDocument/2006/relationships/image" Target="../media/image254.png"/><Relationship Id="rId19" Type="http://schemas.openxmlformats.org/officeDocument/2006/relationships/image" Target="../media/image255.png"/><Relationship Id="rId20" Type="http://schemas.openxmlformats.org/officeDocument/2006/relationships/image" Target="../media/image256.png"/><Relationship Id="rId21" Type="http://schemas.openxmlformats.org/officeDocument/2006/relationships/image" Target="../media/image257.png"/><Relationship Id="rId22" Type="http://schemas.openxmlformats.org/officeDocument/2006/relationships/image" Target="../media/image258.png"/><Relationship Id="rId23" Type="http://schemas.openxmlformats.org/officeDocument/2006/relationships/image" Target="../media/image259.png"/><Relationship Id="rId24" Type="http://schemas.openxmlformats.org/officeDocument/2006/relationships/image" Target="../media/image260.png"/><Relationship Id="rId25" Type="http://schemas.openxmlformats.org/officeDocument/2006/relationships/image" Target="../media/image261.png"/><Relationship Id="rId26" Type="http://schemas.openxmlformats.org/officeDocument/2006/relationships/image" Target="../media/image262.png"/><Relationship Id="rId27" Type="http://schemas.openxmlformats.org/officeDocument/2006/relationships/image" Target="../media/image263.png"/><Relationship Id="rId28" Type="http://schemas.openxmlformats.org/officeDocument/2006/relationships/image" Target="../media/image264.png"/><Relationship Id="rId29" Type="http://schemas.openxmlformats.org/officeDocument/2006/relationships/image" Target="../media/image265.png"/><Relationship Id="rId30" Type="http://schemas.openxmlformats.org/officeDocument/2006/relationships/image" Target="../media/image266.png"/><Relationship Id="rId31" Type="http://schemas.openxmlformats.org/officeDocument/2006/relationships/image" Target="../media/image267.png"/><Relationship Id="rId32" Type="http://schemas.openxmlformats.org/officeDocument/2006/relationships/image" Target="../media/image268.png"/><Relationship Id="rId33" Type="http://schemas.openxmlformats.org/officeDocument/2006/relationships/image" Target="../media/image269.png"/><Relationship Id="rId34" Type="http://schemas.openxmlformats.org/officeDocument/2006/relationships/image" Target="../media/image270.png"/><Relationship Id="rId35" Type="http://schemas.openxmlformats.org/officeDocument/2006/relationships/image" Target="../media/image26.png"/><Relationship Id="rId36" Type="http://schemas.openxmlformats.org/officeDocument/2006/relationships/image" Target="../media/image271.png"/><Relationship Id="rId37" Type="http://schemas.openxmlformats.org/officeDocument/2006/relationships/image" Target="../media/image272.png"/><Relationship Id="rId38" Type="http://schemas.openxmlformats.org/officeDocument/2006/relationships/image" Target="../media/image273.png"/><Relationship Id="rId39" Type="http://schemas.openxmlformats.org/officeDocument/2006/relationships/image" Target="../media/image274.png"/><Relationship Id="rId40" Type="http://schemas.openxmlformats.org/officeDocument/2006/relationships/image" Target="../media/image275.png"/><Relationship Id="rId41" Type="http://schemas.openxmlformats.org/officeDocument/2006/relationships/image" Target="../media/image276.png"/><Relationship Id="rId42" Type="http://schemas.openxmlformats.org/officeDocument/2006/relationships/image" Target="../media/image277.png"/><Relationship Id="rId43" Type="http://schemas.openxmlformats.org/officeDocument/2006/relationships/image" Target="../media/image278.png"/><Relationship Id="rId44" Type="http://schemas.openxmlformats.org/officeDocument/2006/relationships/image" Target="../media/image279.png"/><Relationship Id="rId45" Type="http://schemas.openxmlformats.org/officeDocument/2006/relationships/image" Target="../media/image280.png"/><Relationship Id="rId46" Type="http://schemas.openxmlformats.org/officeDocument/2006/relationships/image" Target="../media/image281.png"/><Relationship Id="rId47" Type="http://schemas.openxmlformats.org/officeDocument/2006/relationships/image" Target="../media/image282.png"/><Relationship Id="rId48" Type="http://schemas.openxmlformats.org/officeDocument/2006/relationships/image" Target="../media/image283.png"/><Relationship Id="rId49" Type="http://schemas.openxmlformats.org/officeDocument/2006/relationships/image" Target="../media/image284.png"/><Relationship Id="rId50" Type="http://schemas.openxmlformats.org/officeDocument/2006/relationships/image" Target="../media/image285.png"/><Relationship Id="rId51" Type="http://schemas.openxmlformats.org/officeDocument/2006/relationships/image" Target="../media/image286.png"/><Relationship Id="rId52" Type="http://schemas.openxmlformats.org/officeDocument/2006/relationships/image" Target="../media/image287.png"/><Relationship Id="rId53" Type="http://schemas.openxmlformats.org/officeDocument/2006/relationships/image" Target="../media/image288.png"/><Relationship Id="rId54" Type="http://schemas.openxmlformats.org/officeDocument/2006/relationships/image" Target="../media/image289.png"/><Relationship Id="rId55" Type="http://schemas.openxmlformats.org/officeDocument/2006/relationships/image" Target="../media/image290.png"/><Relationship Id="rId56" Type="http://schemas.openxmlformats.org/officeDocument/2006/relationships/image" Target="../media/image291.png"/><Relationship Id="rId57" Type="http://schemas.openxmlformats.org/officeDocument/2006/relationships/image" Target="../media/image292.png"/><Relationship Id="rId58" Type="http://schemas.openxmlformats.org/officeDocument/2006/relationships/image" Target="../media/image293.png"/><Relationship Id="rId59" Type="http://schemas.openxmlformats.org/officeDocument/2006/relationships/image" Target="../media/image294.png"/><Relationship Id="rId60" Type="http://schemas.openxmlformats.org/officeDocument/2006/relationships/image" Target="../media/image295.png"/><Relationship Id="rId61" Type="http://schemas.openxmlformats.org/officeDocument/2006/relationships/image" Target="../media/image296.png"/><Relationship Id="rId62" Type="http://schemas.openxmlformats.org/officeDocument/2006/relationships/image" Target="../media/image297.png"/><Relationship Id="rId63" Type="http://schemas.openxmlformats.org/officeDocument/2006/relationships/image" Target="../media/image298.png"/><Relationship Id="rId64" Type="http://schemas.openxmlformats.org/officeDocument/2006/relationships/image" Target="../media/image29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0.png"/><Relationship Id="rId3" Type="http://schemas.openxmlformats.org/officeDocument/2006/relationships/image" Target="../media/image301.png"/><Relationship Id="rId4" Type="http://schemas.openxmlformats.org/officeDocument/2006/relationships/image" Target="../media/image302.png"/><Relationship Id="rId5" Type="http://schemas.openxmlformats.org/officeDocument/2006/relationships/image" Target="../media/image303.png"/><Relationship Id="rId6" Type="http://schemas.openxmlformats.org/officeDocument/2006/relationships/image" Target="../media/image304.png"/><Relationship Id="rId7" Type="http://schemas.openxmlformats.org/officeDocument/2006/relationships/image" Target="../media/image305.png"/><Relationship Id="rId8" Type="http://schemas.openxmlformats.org/officeDocument/2006/relationships/image" Target="../media/image306.png"/><Relationship Id="rId9" Type="http://schemas.openxmlformats.org/officeDocument/2006/relationships/image" Target="../media/image307.png"/><Relationship Id="rId10" Type="http://schemas.openxmlformats.org/officeDocument/2006/relationships/image" Target="../media/image308.png"/><Relationship Id="rId11" Type="http://schemas.openxmlformats.org/officeDocument/2006/relationships/image" Target="../media/image309.png"/><Relationship Id="rId12" Type="http://schemas.openxmlformats.org/officeDocument/2006/relationships/image" Target="../media/image310.png"/><Relationship Id="rId13" Type="http://schemas.openxmlformats.org/officeDocument/2006/relationships/image" Target="../media/image311.png"/><Relationship Id="rId14" Type="http://schemas.openxmlformats.org/officeDocument/2006/relationships/image" Target="../media/image312.png"/><Relationship Id="rId15" Type="http://schemas.openxmlformats.org/officeDocument/2006/relationships/image" Target="../media/image313.png"/><Relationship Id="rId16" Type="http://schemas.openxmlformats.org/officeDocument/2006/relationships/image" Target="../media/image3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Q-G Potential Vorticity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Q-G Potential Vorticity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" name="Drawing"/>
          <p:cNvGrpSpPr/>
          <p:nvPr/>
        </p:nvGrpSpPr>
        <p:grpSpPr>
          <a:xfrm>
            <a:off x="370558" y="299383"/>
            <a:ext cx="12332324" cy="9364811"/>
            <a:chOff x="-871361" y="-367915"/>
            <a:chExt cx="12332323" cy="9364810"/>
          </a:xfrm>
        </p:grpSpPr>
        <p:pic>
          <p:nvPicPr>
            <p:cNvPr id="779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7577" y="61602"/>
              <a:ext cx="1000476" cy="1511405"/>
            </a:xfrm>
            <a:prstGeom prst="rect">
              <a:avLst/>
            </a:prstGeom>
            <a:effectLst/>
          </p:spPr>
        </p:pic>
        <p:pic>
          <p:nvPicPr>
            <p:cNvPr id="781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35807" y="1780398"/>
              <a:ext cx="1337236" cy="1457004"/>
            </a:xfrm>
            <a:prstGeom prst="rect">
              <a:avLst/>
            </a:prstGeom>
            <a:effectLst/>
          </p:spPr>
        </p:pic>
        <p:pic>
          <p:nvPicPr>
            <p:cNvPr id="783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74409" y="2104239"/>
              <a:ext cx="835551" cy="978890"/>
            </a:xfrm>
            <a:prstGeom prst="rect">
              <a:avLst/>
            </a:prstGeom>
            <a:effectLst/>
          </p:spPr>
        </p:pic>
        <p:pic>
          <p:nvPicPr>
            <p:cNvPr id="785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82937" y="2370301"/>
              <a:ext cx="1027307" cy="229616"/>
            </a:xfrm>
            <a:prstGeom prst="rect">
              <a:avLst/>
            </a:prstGeom>
            <a:effectLst/>
          </p:spPr>
        </p:pic>
        <p:pic>
          <p:nvPicPr>
            <p:cNvPr id="787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025788" y="1089401"/>
              <a:ext cx="360007" cy="1395470"/>
            </a:xfrm>
            <a:prstGeom prst="rect">
              <a:avLst/>
            </a:prstGeom>
            <a:effectLst/>
          </p:spPr>
        </p:pic>
        <p:pic>
          <p:nvPicPr>
            <p:cNvPr id="789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803356" y="1726021"/>
              <a:ext cx="896903" cy="129892"/>
            </a:xfrm>
            <a:prstGeom prst="rect">
              <a:avLst/>
            </a:prstGeom>
            <a:effectLst/>
          </p:spPr>
        </p:pic>
        <p:pic>
          <p:nvPicPr>
            <p:cNvPr id="791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532016" y="779916"/>
              <a:ext cx="1196037" cy="1556835"/>
            </a:xfrm>
            <a:prstGeom prst="rect">
              <a:avLst/>
            </a:prstGeom>
            <a:effectLst/>
          </p:spPr>
        </p:pic>
        <p:pic>
          <p:nvPicPr>
            <p:cNvPr id="793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309573" y="268693"/>
              <a:ext cx="1610232" cy="313985"/>
            </a:xfrm>
            <a:prstGeom prst="rect">
              <a:avLst/>
            </a:prstGeom>
            <a:effectLst/>
          </p:spPr>
        </p:pic>
        <p:pic>
          <p:nvPicPr>
            <p:cNvPr id="795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889623" y="-84121"/>
              <a:ext cx="891863" cy="1977290"/>
            </a:xfrm>
            <a:prstGeom prst="rect">
              <a:avLst/>
            </a:prstGeom>
            <a:effectLst/>
          </p:spPr>
        </p:pic>
        <p:pic>
          <p:nvPicPr>
            <p:cNvPr id="797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999171" y="1971459"/>
              <a:ext cx="1032802" cy="1074520"/>
            </a:xfrm>
            <a:prstGeom prst="rect">
              <a:avLst/>
            </a:prstGeom>
            <a:effectLst/>
          </p:spPr>
        </p:pic>
        <p:pic>
          <p:nvPicPr>
            <p:cNvPr id="799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764010" y="2194234"/>
              <a:ext cx="881568" cy="810971"/>
            </a:xfrm>
            <a:prstGeom prst="rect">
              <a:avLst/>
            </a:prstGeom>
            <a:effectLst/>
          </p:spPr>
        </p:pic>
        <p:pic>
          <p:nvPicPr>
            <p:cNvPr id="801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914841" y="2262920"/>
              <a:ext cx="324227" cy="1057989"/>
            </a:xfrm>
            <a:prstGeom prst="rect">
              <a:avLst/>
            </a:prstGeom>
            <a:effectLst/>
          </p:spPr>
        </p:pic>
        <p:pic>
          <p:nvPicPr>
            <p:cNvPr id="803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610611" y="-367916"/>
              <a:ext cx="1208045" cy="3957277"/>
            </a:xfrm>
            <a:prstGeom prst="rect">
              <a:avLst/>
            </a:prstGeom>
            <a:effectLst/>
          </p:spPr>
        </p:pic>
        <p:pic>
          <p:nvPicPr>
            <p:cNvPr id="805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-871362" y="25268"/>
              <a:ext cx="1377982" cy="3702157"/>
            </a:xfrm>
            <a:prstGeom prst="rect">
              <a:avLst/>
            </a:prstGeom>
            <a:effectLst/>
          </p:spPr>
        </p:pic>
        <p:pic>
          <p:nvPicPr>
            <p:cNvPr id="807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022950" y="1004561"/>
              <a:ext cx="558378" cy="1794775"/>
            </a:xfrm>
            <a:prstGeom prst="rect">
              <a:avLst/>
            </a:prstGeom>
            <a:effectLst/>
          </p:spPr>
        </p:pic>
        <p:pic>
          <p:nvPicPr>
            <p:cNvPr id="809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535802" y="2248658"/>
              <a:ext cx="217796" cy="397120"/>
            </a:xfrm>
            <a:prstGeom prst="rect">
              <a:avLst/>
            </a:prstGeom>
            <a:effectLst/>
          </p:spPr>
        </p:pic>
        <p:pic>
          <p:nvPicPr>
            <p:cNvPr id="811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6673868" y="322387"/>
              <a:ext cx="298641" cy="812537"/>
            </a:xfrm>
            <a:prstGeom prst="rect">
              <a:avLst/>
            </a:prstGeom>
            <a:effectLst/>
          </p:spPr>
        </p:pic>
        <p:pic>
          <p:nvPicPr>
            <p:cNvPr id="813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37881" y="4310843"/>
              <a:ext cx="182634" cy="1502846"/>
            </a:xfrm>
            <a:prstGeom prst="rect">
              <a:avLst/>
            </a:prstGeom>
            <a:effectLst/>
          </p:spPr>
        </p:pic>
        <p:pic>
          <p:nvPicPr>
            <p:cNvPr id="815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1558" y="4985804"/>
              <a:ext cx="1433816" cy="267962"/>
            </a:xfrm>
            <a:prstGeom prst="rect">
              <a:avLst/>
            </a:prstGeom>
            <a:effectLst/>
          </p:spPr>
        </p:pic>
        <p:pic>
          <p:nvPicPr>
            <p:cNvPr id="817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772672" y="4132316"/>
              <a:ext cx="982475" cy="2486726"/>
            </a:xfrm>
            <a:prstGeom prst="rect">
              <a:avLst/>
            </a:prstGeom>
            <a:effectLst/>
          </p:spPr>
        </p:pic>
        <p:pic>
          <p:nvPicPr>
            <p:cNvPr id="819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045903" y="3827618"/>
              <a:ext cx="905452" cy="1379246"/>
            </a:xfrm>
            <a:prstGeom prst="rect">
              <a:avLst/>
            </a:prstGeom>
            <a:effectLst/>
          </p:spPr>
        </p:pic>
        <p:pic>
          <p:nvPicPr>
            <p:cNvPr id="821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973989" y="3723972"/>
              <a:ext cx="774185" cy="1220207"/>
            </a:xfrm>
            <a:prstGeom prst="rect">
              <a:avLst/>
            </a:prstGeom>
            <a:effectLst/>
          </p:spPr>
        </p:pic>
        <p:pic>
          <p:nvPicPr>
            <p:cNvPr id="823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236851" y="3789267"/>
              <a:ext cx="365602" cy="1564216"/>
            </a:xfrm>
            <a:prstGeom prst="rect">
              <a:avLst/>
            </a:prstGeom>
            <a:effectLst/>
          </p:spPr>
        </p:pic>
        <p:pic>
          <p:nvPicPr>
            <p:cNvPr id="825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009448" y="3574504"/>
              <a:ext cx="298653" cy="873911"/>
            </a:xfrm>
            <a:prstGeom prst="rect">
              <a:avLst/>
            </a:prstGeom>
            <a:effectLst/>
          </p:spPr>
        </p:pic>
        <p:pic>
          <p:nvPicPr>
            <p:cNvPr id="827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050586" y="5118441"/>
              <a:ext cx="1950706" cy="1353866"/>
            </a:xfrm>
            <a:prstGeom prst="rect">
              <a:avLst/>
            </a:prstGeom>
            <a:effectLst/>
          </p:spPr>
        </p:pic>
        <p:pic>
          <p:nvPicPr>
            <p:cNvPr id="829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188754" y="5476597"/>
              <a:ext cx="1073324" cy="943027"/>
            </a:xfrm>
            <a:prstGeom prst="rect">
              <a:avLst/>
            </a:prstGeom>
            <a:effectLst/>
          </p:spPr>
        </p:pic>
        <p:pic>
          <p:nvPicPr>
            <p:cNvPr id="831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503223" y="5714468"/>
              <a:ext cx="505737" cy="1042644"/>
            </a:xfrm>
            <a:prstGeom prst="rect">
              <a:avLst/>
            </a:prstGeom>
            <a:effectLst/>
          </p:spPr>
        </p:pic>
        <p:pic>
          <p:nvPicPr>
            <p:cNvPr id="833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454319" y="4963464"/>
              <a:ext cx="1296039" cy="267292"/>
            </a:xfrm>
            <a:prstGeom prst="rect">
              <a:avLst/>
            </a:prstGeom>
            <a:effectLst/>
          </p:spPr>
        </p:pic>
        <p:pic>
          <p:nvPicPr>
            <p:cNvPr id="835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369951" y="5315625"/>
              <a:ext cx="1579541" cy="152903"/>
            </a:xfrm>
            <a:prstGeom prst="rect">
              <a:avLst/>
            </a:prstGeom>
            <a:effectLst/>
          </p:spPr>
        </p:pic>
        <p:pic>
          <p:nvPicPr>
            <p:cNvPr id="837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438363" y="4203460"/>
              <a:ext cx="1268668" cy="1624542"/>
            </a:xfrm>
            <a:prstGeom prst="rect">
              <a:avLst/>
            </a:prstGeom>
            <a:effectLst/>
          </p:spPr>
        </p:pic>
        <p:pic>
          <p:nvPicPr>
            <p:cNvPr id="839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5702" y="7384597"/>
              <a:ext cx="1021516" cy="1268184"/>
            </a:xfrm>
            <a:prstGeom prst="rect">
              <a:avLst/>
            </a:prstGeom>
            <a:effectLst/>
          </p:spPr>
        </p:pic>
        <p:pic>
          <p:nvPicPr>
            <p:cNvPr id="841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24173" y="6811284"/>
              <a:ext cx="280427" cy="795094"/>
            </a:xfrm>
            <a:prstGeom prst="rect">
              <a:avLst/>
            </a:prstGeom>
            <a:effectLst/>
          </p:spPr>
        </p:pic>
        <p:pic>
          <p:nvPicPr>
            <p:cNvPr id="843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374374" y="7532276"/>
              <a:ext cx="819660" cy="168251"/>
            </a:xfrm>
            <a:prstGeom prst="rect">
              <a:avLst/>
            </a:prstGeom>
            <a:effectLst/>
          </p:spPr>
        </p:pic>
        <p:pic>
          <p:nvPicPr>
            <p:cNvPr id="845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534894" y="7816077"/>
              <a:ext cx="705159" cy="129902"/>
            </a:xfrm>
            <a:prstGeom prst="rect">
              <a:avLst/>
            </a:prstGeom>
            <a:effectLst/>
          </p:spPr>
        </p:pic>
        <p:pic>
          <p:nvPicPr>
            <p:cNvPr id="847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324897" y="7051790"/>
              <a:ext cx="988979" cy="1148089"/>
            </a:xfrm>
            <a:prstGeom prst="rect">
              <a:avLst/>
            </a:prstGeom>
            <a:effectLst/>
          </p:spPr>
        </p:pic>
        <p:pic>
          <p:nvPicPr>
            <p:cNvPr id="849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240113" y="6691664"/>
              <a:ext cx="633671" cy="625600"/>
            </a:xfrm>
            <a:prstGeom prst="rect">
              <a:avLst/>
            </a:prstGeom>
            <a:effectLst/>
          </p:spPr>
        </p:pic>
        <p:pic>
          <p:nvPicPr>
            <p:cNvPr id="851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766892" y="6885701"/>
              <a:ext cx="945202" cy="933245"/>
            </a:xfrm>
            <a:prstGeom prst="rect">
              <a:avLst/>
            </a:prstGeom>
            <a:effectLst/>
          </p:spPr>
        </p:pic>
        <p:pic>
          <p:nvPicPr>
            <p:cNvPr id="853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188757" y="6849638"/>
              <a:ext cx="321651" cy="1387801"/>
            </a:xfrm>
            <a:prstGeom prst="rect">
              <a:avLst/>
            </a:prstGeom>
            <a:effectLst/>
          </p:spPr>
        </p:pic>
        <p:pic>
          <p:nvPicPr>
            <p:cNvPr id="855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894400" y="6807034"/>
              <a:ext cx="284594" cy="509993"/>
            </a:xfrm>
            <a:prstGeom prst="rect">
              <a:avLst/>
            </a:prstGeom>
            <a:effectLst/>
          </p:spPr>
        </p:pic>
        <p:pic>
          <p:nvPicPr>
            <p:cNvPr id="857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208879" y="7240820"/>
              <a:ext cx="88098" cy="789520"/>
            </a:xfrm>
            <a:prstGeom prst="rect">
              <a:avLst/>
            </a:prstGeom>
            <a:effectLst/>
          </p:spPr>
        </p:pic>
        <p:pic>
          <p:nvPicPr>
            <p:cNvPr id="859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4886735" y="7562964"/>
              <a:ext cx="689810" cy="221933"/>
            </a:xfrm>
            <a:prstGeom prst="rect">
              <a:avLst/>
            </a:prstGeom>
            <a:effectLst/>
          </p:spPr>
        </p:pic>
        <p:pic>
          <p:nvPicPr>
            <p:cNvPr id="861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295942" y="6503983"/>
              <a:ext cx="507824" cy="972903"/>
            </a:xfrm>
            <a:prstGeom prst="rect">
              <a:avLst/>
            </a:prstGeom>
            <a:effectLst/>
          </p:spPr>
        </p:pic>
        <p:pic>
          <p:nvPicPr>
            <p:cNvPr id="863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6037240" y="6995367"/>
              <a:ext cx="444376" cy="122232"/>
            </a:xfrm>
            <a:prstGeom prst="rect">
              <a:avLst/>
            </a:prstGeom>
            <a:effectLst/>
          </p:spPr>
        </p:pic>
        <p:pic>
          <p:nvPicPr>
            <p:cNvPr id="865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483421" y="7294511"/>
              <a:ext cx="246559" cy="366459"/>
            </a:xfrm>
            <a:prstGeom prst="rect">
              <a:avLst/>
            </a:prstGeom>
            <a:effectLst/>
          </p:spPr>
        </p:pic>
        <p:pic>
          <p:nvPicPr>
            <p:cNvPr id="867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6760600" y="6159200"/>
              <a:ext cx="335956" cy="528252"/>
            </a:xfrm>
            <a:prstGeom prst="rect">
              <a:avLst/>
            </a:prstGeom>
            <a:effectLst/>
          </p:spPr>
        </p:pic>
        <p:pic>
          <p:nvPicPr>
            <p:cNvPr id="869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922197" y="7539953"/>
              <a:ext cx="1219047" cy="128446"/>
            </a:xfrm>
            <a:prstGeom prst="rect">
              <a:avLst/>
            </a:prstGeom>
            <a:effectLst/>
          </p:spPr>
        </p:pic>
        <p:pic>
          <p:nvPicPr>
            <p:cNvPr id="871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5868507" y="7838735"/>
              <a:ext cx="578300" cy="1089728"/>
            </a:xfrm>
            <a:prstGeom prst="rect">
              <a:avLst/>
            </a:prstGeom>
            <a:effectLst/>
          </p:spPr>
        </p:pic>
        <p:pic>
          <p:nvPicPr>
            <p:cNvPr id="873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6332261" y="8329974"/>
              <a:ext cx="287425" cy="248880"/>
            </a:xfrm>
            <a:prstGeom prst="rect">
              <a:avLst/>
            </a:prstGeom>
            <a:effectLst/>
          </p:spPr>
        </p:pic>
        <p:pic>
          <p:nvPicPr>
            <p:cNvPr id="875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6765903" y="7741146"/>
              <a:ext cx="528746" cy="757919"/>
            </a:xfrm>
            <a:prstGeom prst="rect">
              <a:avLst/>
            </a:prstGeom>
            <a:effectLst/>
          </p:spPr>
        </p:pic>
        <p:pic>
          <p:nvPicPr>
            <p:cNvPr id="877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7343068" y="7650051"/>
              <a:ext cx="434801" cy="464667"/>
            </a:xfrm>
            <a:prstGeom prst="rect">
              <a:avLst/>
            </a:prstGeom>
            <a:effectLst/>
          </p:spPr>
        </p:pic>
        <p:pic>
          <p:nvPicPr>
            <p:cNvPr id="879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7701653" y="6335741"/>
              <a:ext cx="652786" cy="919128"/>
            </a:xfrm>
            <a:prstGeom prst="rect">
              <a:avLst/>
            </a:prstGeom>
            <a:effectLst/>
          </p:spPr>
        </p:pic>
        <p:pic>
          <p:nvPicPr>
            <p:cNvPr id="881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7939535" y="7341130"/>
              <a:ext cx="735736" cy="916102"/>
            </a:xfrm>
            <a:prstGeom prst="rect">
              <a:avLst/>
            </a:prstGeom>
            <a:effectLst/>
          </p:spPr>
        </p:pic>
        <p:pic>
          <p:nvPicPr>
            <p:cNvPr id="883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8407301" y="7618207"/>
              <a:ext cx="613125" cy="634574"/>
            </a:xfrm>
            <a:prstGeom prst="rect">
              <a:avLst/>
            </a:prstGeom>
            <a:effectLst/>
          </p:spPr>
        </p:pic>
        <p:pic>
          <p:nvPicPr>
            <p:cNvPr id="885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8583713" y="7793058"/>
              <a:ext cx="429043" cy="244960"/>
            </a:xfrm>
            <a:prstGeom prst="rect">
              <a:avLst/>
            </a:prstGeom>
            <a:effectLst/>
          </p:spPr>
        </p:pic>
        <p:pic>
          <p:nvPicPr>
            <p:cNvPr id="887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9013246" y="7019319"/>
              <a:ext cx="437444" cy="1455897"/>
            </a:xfrm>
            <a:prstGeom prst="rect">
              <a:avLst/>
            </a:prstGeom>
            <a:effectLst/>
          </p:spPr>
        </p:pic>
        <p:pic>
          <p:nvPicPr>
            <p:cNvPr id="889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9427429" y="7547621"/>
              <a:ext cx="206596" cy="295824"/>
            </a:xfrm>
            <a:prstGeom prst="rect">
              <a:avLst/>
            </a:prstGeom>
            <a:effectLst/>
          </p:spPr>
        </p:pic>
        <p:pic>
          <p:nvPicPr>
            <p:cNvPr id="891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9534803" y="6343409"/>
              <a:ext cx="614327" cy="957899"/>
            </a:xfrm>
            <a:prstGeom prst="rect">
              <a:avLst/>
            </a:prstGeom>
            <a:effectLst/>
          </p:spPr>
        </p:pic>
        <p:pic>
          <p:nvPicPr>
            <p:cNvPr id="893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9841617" y="6107502"/>
              <a:ext cx="816441" cy="971837"/>
            </a:xfrm>
            <a:prstGeom prst="rect">
              <a:avLst/>
            </a:prstGeom>
            <a:effectLst/>
          </p:spPr>
        </p:pic>
        <p:pic>
          <p:nvPicPr>
            <p:cNvPr id="895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0140745" y="6262001"/>
              <a:ext cx="348357" cy="1369500"/>
            </a:xfrm>
            <a:prstGeom prst="rect">
              <a:avLst/>
            </a:prstGeom>
            <a:effectLst/>
          </p:spPr>
        </p:pic>
        <p:pic>
          <p:nvPicPr>
            <p:cNvPr id="897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9771143" y="7348201"/>
              <a:ext cx="691252" cy="865594"/>
            </a:xfrm>
            <a:prstGeom prst="rect">
              <a:avLst/>
            </a:prstGeom>
            <a:effectLst/>
          </p:spPr>
        </p:pic>
        <p:pic>
          <p:nvPicPr>
            <p:cNvPr id="899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0792704" y="5837186"/>
              <a:ext cx="183595" cy="697490"/>
            </a:xfrm>
            <a:prstGeom prst="rect">
              <a:avLst/>
            </a:prstGeom>
            <a:effectLst/>
          </p:spPr>
        </p:pic>
        <p:pic>
          <p:nvPicPr>
            <p:cNvPr id="901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0125411" y="7536446"/>
              <a:ext cx="549750" cy="767556"/>
            </a:xfrm>
            <a:prstGeom prst="rect">
              <a:avLst/>
            </a:prstGeom>
            <a:effectLst/>
          </p:spPr>
        </p:pic>
        <p:pic>
          <p:nvPicPr>
            <p:cNvPr id="903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0297924" y="7839088"/>
              <a:ext cx="386904" cy="83876"/>
            </a:xfrm>
            <a:prstGeom prst="rect">
              <a:avLst/>
            </a:prstGeom>
            <a:effectLst/>
          </p:spPr>
        </p:pic>
        <p:pic>
          <p:nvPicPr>
            <p:cNvPr id="905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0616294" y="7309842"/>
              <a:ext cx="336996" cy="536419"/>
            </a:xfrm>
            <a:prstGeom prst="rect">
              <a:avLst/>
            </a:prstGeom>
            <a:effectLst/>
          </p:spPr>
        </p:pic>
        <p:pic>
          <p:nvPicPr>
            <p:cNvPr id="907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0662309" y="7509265"/>
              <a:ext cx="440772" cy="294295"/>
            </a:xfrm>
            <a:prstGeom prst="rect">
              <a:avLst/>
            </a:prstGeom>
            <a:effectLst/>
          </p:spPr>
        </p:pic>
        <p:pic>
          <p:nvPicPr>
            <p:cNvPr id="909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0524254" y="7467876"/>
              <a:ext cx="398354" cy="109935"/>
            </a:xfrm>
            <a:prstGeom prst="rect">
              <a:avLst/>
            </a:prstGeom>
            <a:effectLst/>
          </p:spPr>
        </p:pic>
        <p:pic>
          <p:nvPicPr>
            <p:cNvPr id="911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0646977" y="7233149"/>
              <a:ext cx="206602" cy="505736"/>
            </a:xfrm>
            <a:prstGeom prst="rect">
              <a:avLst/>
            </a:prstGeom>
            <a:effectLst/>
          </p:spPr>
        </p:pic>
        <p:pic>
          <p:nvPicPr>
            <p:cNvPr id="913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8852175" y="5913891"/>
              <a:ext cx="574765" cy="2446271"/>
            </a:xfrm>
            <a:prstGeom prst="rect">
              <a:avLst/>
            </a:prstGeom>
            <a:effectLst/>
          </p:spPr>
        </p:pic>
        <p:pic>
          <p:nvPicPr>
            <p:cNvPr id="915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0777367" y="5215910"/>
              <a:ext cx="683595" cy="3780986"/>
            </a:xfrm>
            <a:prstGeom prst="rect">
              <a:avLst/>
            </a:prstGeom>
            <a:effectLst/>
          </p:spPr>
        </p:pic>
        <p:pic>
          <p:nvPicPr>
            <p:cNvPr id="917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8606723" y="7348201"/>
              <a:ext cx="303115" cy="390685"/>
            </a:xfrm>
            <a:prstGeom prst="rect">
              <a:avLst/>
            </a:prstGeom>
            <a:effectLst/>
          </p:spPr>
        </p:pic>
        <p:pic>
          <p:nvPicPr>
            <p:cNvPr id="919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8652748" y="7340526"/>
              <a:ext cx="398351" cy="436702"/>
            </a:xfrm>
            <a:prstGeom prst="rect">
              <a:avLst/>
            </a:prstGeom>
            <a:effectLst/>
          </p:spPr>
        </p:pic>
        <p:pic>
          <p:nvPicPr>
            <p:cNvPr id="921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8591388" y="7455576"/>
              <a:ext cx="344666" cy="18359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Drawing"/>
          <p:cNvGrpSpPr/>
          <p:nvPr/>
        </p:nvGrpSpPr>
        <p:grpSpPr>
          <a:xfrm>
            <a:off x="774920" y="353067"/>
            <a:ext cx="11980208" cy="8843135"/>
            <a:chOff x="-1287699" y="-851137"/>
            <a:chExt cx="11980207" cy="8843134"/>
          </a:xfrm>
        </p:grpSpPr>
        <p:pic>
          <p:nvPicPr>
            <p:cNvPr id="925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934868" y="-153152"/>
              <a:ext cx="988944" cy="942955"/>
            </a:xfrm>
            <a:prstGeom prst="rect">
              <a:avLst/>
            </a:prstGeom>
            <a:effectLst/>
          </p:spPr>
        </p:pic>
        <p:pic>
          <p:nvPicPr>
            <p:cNvPr id="927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6114" y="-237533"/>
              <a:ext cx="446229" cy="810677"/>
            </a:xfrm>
            <a:prstGeom prst="rect">
              <a:avLst/>
            </a:prstGeom>
            <a:effectLst/>
          </p:spPr>
        </p:pic>
        <p:pic>
          <p:nvPicPr>
            <p:cNvPr id="929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99783" y="-697736"/>
              <a:ext cx="174712" cy="1467684"/>
            </a:xfrm>
            <a:prstGeom prst="rect">
              <a:avLst/>
            </a:prstGeom>
            <a:effectLst/>
          </p:spPr>
        </p:pic>
        <p:pic>
          <p:nvPicPr>
            <p:cNvPr id="931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42663" y="-47243"/>
              <a:ext cx="1090016" cy="661938"/>
            </a:xfrm>
            <a:prstGeom prst="rect">
              <a:avLst/>
            </a:prstGeom>
            <a:effectLst/>
          </p:spPr>
        </p:pic>
        <p:pic>
          <p:nvPicPr>
            <p:cNvPr id="933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010450" y="-851138"/>
              <a:ext cx="252614" cy="1421325"/>
            </a:xfrm>
            <a:prstGeom prst="rect">
              <a:avLst/>
            </a:prstGeom>
            <a:effectLst/>
          </p:spPr>
        </p:pic>
        <p:pic>
          <p:nvPicPr>
            <p:cNvPr id="935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504217" y="-222189"/>
              <a:ext cx="927596" cy="152939"/>
            </a:xfrm>
            <a:prstGeom prst="rect">
              <a:avLst/>
            </a:prstGeom>
            <a:effectLst/>
          </p:spPr>
        </p:pic>
        <p:pic>
          <p:nvPicPr>
            <p:cNvPr id="937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269711" y="-291214"/>
              <a:ext cx="93066" cy="712822"/>
            </a:xfrm>
            <a:prstGeom prst="rect">
              <a:avLst/>
            </a:prstGeom>
            <a:effectLst/>
          </p:spPr>
        </p:pic>
        <p:pic>
          <p:nvPicPr>
            <p:cNvPr id="939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255892" y="-713069"/>
              <a:ext cx="183583" cy="429027"/>
            </a:xfrm>
            <a:prstGeom prst="rect">
              <a:avLst/>
            </a:prstGeom>
            <a:effectLst/>
          </p:spPr>
        </p:pic>
        <p:pic>
          <p:nvPicPr>
            <p:cNvPr id="941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608278" y="-352585"/>
              <a:ext cx="408371" cy="680369"/>
            </a:xfrm>
            <a:prstGeom prst="rect">
              <a:avLst/>
            </a:prstGeom>
            <a:effectLst/>
          </p:spPr>
        </p:pic>
        <p:pic>
          <p:nvPicPr>
            <p:cNvPr id="943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253516" y="-321896"/>
              <a:ext cx="620276" cy="988954"/>
            </a:xfrm>
            <a:prstGeom prst="rect">
              <a:avLst/>
            </a:prstGeom>
            <a:effectLst/>
          </p:spPr>
        </p:pic>
        <p:pic>
          <p:nvPicPr>
            <p:cNvPr id="945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866604" y="-303699"/>
              <a:ext cx="551759" cy="502880"/>
            </a:xfrm>
            <a:prstGeom prst="rect">
              <a:avLst/>
            </a:prstGeom>
            <a:effectLst/>
          </p:spPr>
        </p:pic>
        <p:pic>
          <p:nvPicPr>
            <p:cNvPr id="947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030181" y="-744233"/>
              <a:ext cx="730445" cy="1161728"/>
            </a:xfrm>
            <a:prstGeom prst="rect">
              <a:avLst/>
            </a:prstGeom>
            <a:effectLst/>
          </p:spPr>
        </p:pic>
        <p:pic>
          <p:nvPicPr>
            <p:cNvPr id="949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518570" y="-22763"/>
              <a:ext cx="720493" cy="116918"/>
            </a:xfrm>
            <a:prstGeom prst="rect">
              <a:avLst/>
            </a:prstGeom>
            <a:effectLst/>
          </p:spPr>
        </p:pic>
        <p:pic>
          <p:nvPicPr>
            <p:cNvPr id="951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296296" y="-214523"/>
              <a:ext cx="255170" cy="492691"/>
            </a:xfrm>
            <a:prstGeom prst="rect">
              <a:avLst/>
            </a:prstGeom>
            <a:effectLst/>
          </p:spPr>
        </p:pic>
        <p:pic>
          <p:nvPicPr>
            <p:cNvPr id="953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615385" y="-282305"/>
              <a:ext cx="697493" cy="584587"/>
            </a:xfrm>
            <a:prstGeom prst="rect">
              <a:avLst/>
            </a:prstGeom>
            <a:effectLst/>
          </p:spPr>
        </p:pic>
        <p:pic>
          <p:nvPicPr>
            <p:cNvPr id="955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515956" y="-470842"/>
              <a:ext cx="767645" cy="704723"/>
            </a:xfrm>
            <a:prstGeom prst="rect">
              <a:avLst/>
            </a:prstGeom>
            <a:effectLst/>
          </p:spPr>
        </p:pic>
        <p:pic>
          <p:nvPicPr>
            <p:cNvPr id="957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242444" y="-647516"/>
              <a:ext cx="2008086" cy="1006276"/>
            </a:xfrm>
            <a:prstGeom prst="rect">
              <a:avLst/>
            </a:prstGeom>
            <a:effectLst/>
          </p:spPr>
        </p:pic>
        <p:pic>
          <p:nvPicPr>
            <p:cNvPr id="959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898195" y="-444626"/>
              <a:ext cx="735840" cy="841891"/>
            </a:xfrm>
            <a:prstGeom prst="rect">
              <a:avLst/>
            </a:prstGeom>
            <a:effectLst/>
          </p:spPr>
        </p:pic>
        <p:pic>
          <p:nvPicPr>
            <p:cNvPr id="961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-628063" y="1196785"/>
              <a:ext cx="705149" cy="1387787"/>
            </a:xfrm>
            <a:prstGeom prst="rect">
              <a:avLst/>
            </a:prstGeom>
            <a:effectLst/>
          </p:spPr>
        </p:pic>
        <p:pic>
          <p:nvPicPr>
            <p:cNvPr id="963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46931" y="1561977"/>
              <a:ext cx="2315554" cy="908716"/>
            </a:xfrm>
            <a:prstGeom prst="rect">
              <a:avLst/>
            </a:prstGeom>
            <a:effectLst/>
          </p:spPr>
        </p:pic>
        <p:pic>
          <p:nvPicPr>
            <p:cNvPr id="965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076591" y="532409"/>
              <a:ext cx="1135747" cy="1576617"/>
            </a:xfrm>
            <a:prstGeom prst="rect">
              <a:avLst/>
            </a:prstGeom>
            <a:effectLst/>
          </p:spPr>
        </p:pic>
        <p:pic>
          <p:nvPicPr>
            <p:cNvPr id="967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502136" y="1572609"/>
              <a:ext cx="1233592" cy="183600"/>
            </a:xfrm>
            <a:prstGeom prst="rect">
              <a:avLst/>
            </a:prstGeom>
            <a:effectLst/>
          </p:spPr>
        </p:pic>
        <p:pic>
          <p:nvPicPr>
            <p:cNvPr id="969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580037" y="1544236"/>
              <a:ext cx="444811" cy="557307"/>
            </a:xfrm>
            <a:prstGeom prst="rect">
              <a:avLst/>
            </a:prstGeom>
            <a:effectLst/>
          </p:spPr>
        </p:pic>
        <p:pic>
          <p:nvPicPr>
            <p:cNvPr id="971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409173" y="1310174"/>
              <a:ext cx="684161" cy="849295"/>
            </a:xfrm>
            <a:prstGeom prst="rect">
              <a:avLst/>
            </a:prstGeom>
            <a:effectLst/>
          </p:spPr>
        </p:pic>
        <p:pic>
          <p:nvPicPr>
            <p:cNvPr id="973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5010679" y="1430420"/>
              <a:ext cx="857340" cy="893379"/>
            </a:xfrm>
            <a:prstGeom prst="rect">
              <a:avLst/>
            </a:prstGeom>
            <a:effectLst/>
          </p:spPr>
        </p:pic>
        <p:pic>
          <p:nvPicPr>
            <p:cNvPr id="975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520463" y="1871750"/>
              <a:ext cx="191264" cy="223426"/>
            </a:xfrm>
            <a:prstGeom prst="rect">
              <a:avLst/>
            </a:prstGeom>
            <a:effectLst/>
          </p:spPr>
        </p:pic>
        <p:pic>
          <p:nvPicPr>
            <p:cNvPr id="977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397736" y="1258137"/>
              <a:ext cx="444382" cy="160589"/>
            </a:xfrm>
            <a:prstGeom prst="rect">
              <a:avLst/>
            </a:prstGeom>
            <a:effectLst/>
          </p:spPr>
        </p:pic>
        <p:pic>
          <p:nvPicPr>
            <p:cNvPr id="979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-1287700" y="2974397"/>
              <a:ext cx="1104003" cy="1309516"/>
            </a:xfrm>
            <a:prstGeom prst="rect">
              <a:avLst/>
            </a:prstGeom>
            <a:effectLst/>
          </p:spPr>
        </p:pic>
        <p:pic>
          <p:nvPicPr>
            <p:cNvPr id="981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-937062" y="3390429"/>
              <a:ext cx="461904" cy="1602553"/>
            </a:xfrm>
            <a:prstGeom prst="rect">
              <a:avLst/>
            </a:prstGeom>
            <a:effectLst/>
          </p:spPr>
        </p:pic>
        <p:pic>
          <p:nvPicPr>
            <p:cNvPr id="983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-137186" y="2937886"/>
              <a:ext cx="337004" cy="697498"/>
            </a:xfrm>
            <a:prstGeom prst="rect">
              <a:avLst/>
            </a:prstGeom>
            <a:effectLst/>
          </p:spPr>
        </p:pic>
        <p:pic>
          <p:nvPicPr>
            <p:cNvPr id="985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-8987" y="3152655"/>
              <a:ext cx="684345" cy="1824989"/>
            </a:xfrm>
            <a:prstGeom prst="rect">
              <a:avLst/>
            </a:prstGeom>
            <a:effectLst/>
          </p:spPr>
        </p:pic>
        <p:pic>
          <p:nvPicPr>
            <p:cNvPr id="987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22730" y="3891973"/>
              <a:ext cx="751185" cy="648484"/>
            </a:xfrm>
            <a:prstGeom prst="rect">
              <a:avLst/>
            </a:prstGeom>
            <a:effectLst/>
          </p:spPr>
        </p:pic>
        <p:pic>
          <p:nvPicPr>
            <p:cNvPr id="989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75564" y="3681891"/>
              <a:ext cx="244949" cy="1180700"/>
            </a:xfrm>
            <a:prstGeom prst="rect">
              <a:avLst/>
            </a:prstGeom>
            <a:effectLst/>
          </p:spPr>
        </p:pic>
        <p:pic>
          <p:nvPicPr>
            <p:cNvPr id="991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90031" y="4464245"/>
              <a:ext cx="132358" cy="789528"/>
            </a:xfrm>
            <a:prstGeom prst="rect">
              <a:avLst/>
            </a:prstGeom>
            <a:effectLst/>
          </p:spPr>
        </p:pic>
        <p:pic>
          <p:nvPicPr>
            <p:cNvPr id="993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343141" y="3547578"/>
              <a:ext cx="651469" cy="1670292"/>
            </a:xfrm>
            <a:prstGeom prst="rect">
              <a:avLst/>
            </a:prstGeom>
            <a:effectLst/>
          </p:spPr>
        </p:pic>
        <p:pic>
          <p:nvPicPr>
            <p:cNvPr id="995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087150" y="4111418"/>
              <a:ext cx="128023" cy="858555"/>
            </a:xfrm>
            <a:prstGeom prst="rect">
              <a:avLst/>
            </a:prstGeom>
            <a:effectLst/>
          </p:spPr>
        </p:pic>
        <p:pic>
          <p:nvPicPr>
            <p:cNvPr id="997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079474" y="3330459"/>
              <a:ext cx="804875" cy="987563"/>
            </a:xfrm>
            <a:prstGeom prst="rect">
              <a:avLst/>
            </a:prstGeom>
            <a:effectLst/>
          </p:spPr>
        </p:pic>
        <p:pic>
          <p:nvPicPr>
            <p:cNvPr id="999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102491" y="3796947"/>
              <a:ext cx="697479" cy="83871"/>
            </a:xfrm>
            <a:prstGeom prst="rect">
              <a:avLst/>
            </a:prstGeom>
            <a:effectLst/>
          </p:spPr>
        </p:pic>
        <p:pic>
          <p:nvPicPr>
            <p:cNvPr id="1001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2647060" y="3275374"/>
              <a:ext cx="467385" cy="113455"/>
            </a:xfrm>
            <a:prstGeom prst="rect">
              <a:avLst/>
            </a:prstGeom>
            <a:effectLst/>
          </p:spPr>
        </p:pic>
        <p:pic>
          <p:nvPicPr>
            <p:cNvPr id="1003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808137" y="2930224"/>
              <a:ext cx="513405" cy="835548"/>
            </a:xfrm>
            <a:prstGeom prst="rect">
              <a:avLst/>
            </a:prstGeom>
            <a:effectLst/>
          </p:spPr>
        </p:pic>
        <p:pic>
          <p:nvPicPr>
            <p:cNvPr id="1005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2685410" y="2934741"/>
              <a:ext cx="372994" cy="608601"/>
            </a:xfrm>
            <a:prstGeom prst="rect">
              <a:avLst/>
            </a:prstGeom>
            <a:effectLst/>
          </p:spPr>
        </p:pic>
        <p:pic>
          <p:nvPicPr>
            <p:cNvPr id="1007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2516671" y="3006922"/>
              <a:ext cx="820206" cy="659134"/>
            </a:xfrm>
            <a:prstGeom prst="rect">
              <a:avLst/>
            </a:prstGeom>
            <a:effectLst/>
          </p:spPr>
        </p:pic>
        <p:pic>
          <p:nvPicPr>
            <p:cNvPr id="1009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907846" y="4218794"/>
              <a:ext cx="306317" cy="689823"/>
            </a:xfrm>
            <a:prstGeom prst="rect">
              <a:avLst/>
            </a:prstGeom>
            <a:effectLst/>
          </p:spPr>
        </p:pic>
        <p:pic>
          <p:nvPicPr>
            <p:cNvPr id="1011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3460088" y="3010496"/>
              <a:ext cx="290974" cy="1483930"/>
            </a:xfrm>
            <a:prstGeom prst="rect">
              <a:avLst/>
            </a:prstGeom>
            <a:effectLst/>
          </p:spPr>
        </p:pic>
        <p:pic>
          <p:nvPicPr>
            <p:cNvPr id="1013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3137944" y="3789267"/>
              <a:ext cx="766520" cy="168252"/>
            </a:xfrm>
            <a:prstGeom prst="rect">
              <a:avLst/>
            </a:prstGeom>
            <a:effectLst/>
          </p:spPr>
        </p:pic>
        <p:pic>
          <p:nvPicPr>
            <p:cNvPr id="1015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590489" y="2447010"/>
              <a:ext cx="510604" cy="1940035"/>
            </a:xfrm>
            <a:prstGeom prst="rect">
              <a:avLst/>
            </a:prstGeom>
            <a:effectLst/>
          </p:spPr>
        </p:pic>
        <p:pic>
          <p:nvPicPr>
            <p:cNvPr id="1017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469549" y="3490139"/>
              <a:ext cx="938257" cy="214271"/>
            </a:xfrm>
            <a:prstGeom prst="rect">
              <a:avLst/>
            </a:prstGeom>
            <a:effectLst/>
          </p:spPr>
        </p:pic>
        <p:pic>
          <p:nvPicPr>
            <p:cNvPr id="1019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4342150" y="3880120"/>
              <a:ext cx="1073322" cy="138769"/>
            </a:xfrm>
            <a:prstGeom prst="rect">
              <a:avLst/>
            </a:prstGeom>
            <a:effectLst/>
          </p:spPr>
        </p:pic>
        <p:pic>
          <p:nvPicPr>
            <p:cNvPr id="1021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68379" y="5821847"/>
              <a:ext cx="1120587" cy="1211065"/>
            </a:xfrm>
            <a:prstGeom prst="rect">
              <a:avLst/>
            </a:prstGeom>
            <a:effectLst/>
          </p:spPr>
        </p:pic>
        <p:pic>
          <p:nvPicPr>
            <p:cNvPr id="1023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-290583" y="5785839"/>
              <a:ext cx="1947718" cy="319310"/>
            </a:xfrm>
            <a:prstGeom prst="rect">
              <a:avLst/>
            </a:prstGeom>
            <a:effectLst/>
          </p:spPr>
        </p:pic>
        <p:pic>
          <p:nvPicPr>
            <p:cNvPr id="1025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369040" y="5706791"/>
              <a:ext cx="383024" cy="2072273"/>
            </a:xfrm>
            <a:prstGeom prst="rect">
              <a:avLst/>
            </a:prstGeom>
            <a:effectLst/>
          </p:spPr>
        </p:pic>
        <p:pic>
          <p:nvPicPr>
            <p:cNvPr id="1027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-455722" y="7660789"/>
              <a:ext cx="1790705" cy="331208"/>
            </a:xfrm>
            <a:prstGeom prst="rect">
              <a:avLst/>
            </a:prstGeom>
            <a:effectLst/>
          </p:spPr>
        </p:pic>
        <p:pic>
          <p:nvPicPr>
            <p:cNvPr id="1029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212852" y="6182337"/>
              <a:ext cx="513306" cy="1288087"/>
            </a:xfrm>
            <a:prstGeom prst="rect">
              <a:avLst/>
            </a:prstGeom>
            <a:effectLst/>
          </p:spPr>
        </p:pic>
        <p:pic>
          <p:nvPicPr>
            <p:cNvPr id="1031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642285" y="6573521"/>
              <a:ext cx="720490" cy="669356"/>
            </a:xfrm>
            <a:prstGeom prst="rect">
              <a:avLst/>
            </a:prstGeom>
            <a:effectLst/>
          </p:spPr>
        </p:pic>
        <p:pic>
          <p:nvPicPr>
            <p:cNvPr id="1033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565581" y="6858926"/>
              <a:ext cx="613120" cy="143631"/>
            </a:xfrm>
            <a:prstGeom prst="rect">
              <a:avLst/>
            </a:prstGeom>
            <a:effectLst/>
          </p:spPr>
        </p:pic>
        <p:pic>
          <p:nvPicPr>
            <p:cNvPr id="1035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2002775" y="5745143"/>
              <a:ext cx="512684" cy="2085780"/>
            </a:xfrm>
            <a:prstGeom prst="rect">
              <a:avLst/>
            </a:prstGeom>
            <a:effectLst/>
          </p:spPr>
        </p:pic>
        <p:pic>
          <p:nvPicPr>
            <p:cNvPr id="1037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2710702" y="6487476"/>
              <a:ext cx="629349" cy="750453"/>
            </a:xfrm>
            <a:prstGeom prst="rect">
              <a:avLst/>
            </a:prstGeom>
            <a:effectLst/>
          </p:spPr>
        </p:pic>
        <p:pic>
          <p:nvPicPr>
            <p:cNvPr id="1039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3398727" y="5880779"/>
              <a:ext cx="313986" cy="485160"/>
            </a:xfrm>
            <a:prstGeom prst="rect">
              <a:avLst/>
            </a:prstGeom>
            <a:effectLst/>
          </p:spPr>
        </p:pic>
        <p:pic>
          <p:nvPicPr>
            <p:cNvPr id="1041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3468018" y="5461358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043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3659593" y="5315624"/>
              <a:ext cx="428956" cy="1380120"/>
            </a:xfrm>
            <a:prstGeom prst="rect">
              <a:avLst/>
            </a:prstGeom>
            <a:effectLst/>
          </p:spPr>
        </p:pic>
        <p:pic>
          <p:nvPicPr>
            <p:cNvPr id="1045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3943313" y="5478899"/>
              <a:ext cx="214269" cy="856350"/>
            </a:xfrm>
            <a:prstGeom prst="rect">
              <a:avLst/>
            </a:prstGeom>
            <a:effectLst/>
          </p:spPr>
        </p:pic>
        <p:pic>
          <p:nvPicPr>
            <p:cNvPr id="1047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3973994" y="5729811"/>
              <a:ext cx="513405" cy="659136"/>
            </a:xfrm>
            <a:prstGeom prst="rect">
              <a:avLst/>
            </a:prstGeom>
            <a:effectLst/>
          </p:spPr>
        </p:pic>
        <p:pic>
          <p:nvPicPr>
            <p:cNvPr id="1049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4530600" y="5787922"/>
              <a:ext cx="409326" cy="588989"/>
            </a:xfrm>
            <a:prstGeom prst="rect">
              <a:avLst/>
            </a:prstGeom>
            <a:effectLst/>
          </p:spPr>
        </p:pic>
        <p:pic>
          <p:nvPicPr>
            <p:cNvPr id="1051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4556920" y="5745151"/>
              <a:ext cx="390677" cy="751171"/>
            </a:xfrm>
            <a:prstGeom prst="rect">
              <a:avLst/>
            </a:prstGeom>
            <a:effectLst/>
          </p:spPr>
        </p:pic>
        <p:pic>
          <p:nvPicPr>
            <p:cNvPr id="1053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5047798" y="5722141"/>
              <a:ext cx="114561" cy="490396"/>
            </a:xfrm>
            <a:prstGeom prst="rect">
              <a:avLst/>
            </a:prstGeom>
            <a:effectLst/>
          </p:spPr>
        </p:pic>
        <p:pic>
          <p:nvPicPr>
            <p:cNvPr id="1055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4817697" y="5936896"/>
              <a:ext cx="521075" cy="86436"/>
            </a:xfrm>
            <a:prstGeom prst="rect">
              <a:avLst/>
            </a:prstGeom>
            <a:effectLst/>
          </p:spPr>
        </p:pic>
        <p:pic>
          <p:nvPicPr>
            <p:cNvPr id="1057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5293244" y="5286250"/>
              <a:ext cx="459722" cy="1171728"/>
            </a:xfrm>
            <a:prstGeom prst="rect">
              <a:avLst/>
            </a:prstGeom>
            <a:effectLst/>
          </p:spPr>
        </p:pic>
        <p:pic>
          <p:nvPicPr>
            <p:cNvPr id="1059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5546355" y="5815945"/>
              <a:ext cx="597782" cy="1085158"/>
            </a:xfrm>
            <a:prstGeom prst="rect">
              <a:avLst/>
            </a:prstGeom>
            <a:effectLst/>
          </p:spPr>
        </p:pic>
        <p:pic>
          <p:nvPicPr>
            <p:cNvPr id="1061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6067921" y="5706791"/>
              <a:ext cx="475055" cy="114561"/>
            </a:xfrm>
            <a:prstGeom prst="rect">
              <a:avLst/>
            </a:prstGeom>
            <a:effectLst/>
          </p:spPr>
        </p:pic>
        <p:pic>
          <p:nvPicPr>
            <p:cNvPr id="1063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6547645" y="5047162"/>
              <a:ext cx="138376" cy="973619"/>
            </a:xfrm>
            <a:prstGeom prst="rect">
              <a:avLst/>
            </a:prstGeom>
            <a:effectLst/>
          </p:spPr>
        </p:pic>
        <p:pic>
          <p:nvPicPr>
            <p:cNvPr id="1065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6591083" y="5277269"/>
              <a:ext cx="358418" cy="697496"/>
            </a:xfrm>
            <a:prstGeom prst="rect">
              <a:avLst/>
            </a:prstGeom>
            <a:effectLst/>
          </p:spPr>
        </p:pic>
        <p:pic>
          <p:nvPicPr>
            <p:cNvPr id="1067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6945940" y="5185077"/>
              <a:ext cx="517457" cy="523230"/>
            </a:xfrm>
            <a:prstGeom prst="rect">
              <a:avLst/>
            </a:prstGeom>
            <a:effectLst/>
          </p:spPr>
        </p:pic>
        <p:pic>
          <p:nvPicPr>
            <p:cNvPr id="1069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7249115" y="5512157"/>
              <a:ext cx="459723" cy="516298"/>
            </a:xfrm>
            <a:prstGeom prst="rect">
              <a:avLst/>
            </a:prstGeom>
            <a:effectLst/>
          </p:spPr>
        </p:pic>
        <p:pic>
          <p:nvPicPr>
            <p:cNvPr id="1071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7318153" y="5376986"/>
              <a:ext cx="383008" cy="766514"/>
            </a:xfrm>
            <a:prstGeom prst="rect">
              <a:avLst/>
            </a:prstGeom>
            <a:effectLst/>
          </p:spPr>
        </p:pic>
        <p:pic>
          <p:nvPicPr>
            <p:cNvPr id="1073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7770682" y="5235510"/>
              <a:ext cx="390694" cy="1084409"/>
            </a:xfrm>
            <a:prstGeom prst="rect">
              <a:avLst/>
            </a:prstGeom>
            <a:effectLst/>
          </p:spPr>
        </p:pic>
        <p:pic>
          <p:nvPicPr>
            <p:cNvPr id="1075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7778356" y="5484363"/>
              <a:ext cx="482727" cy="251408"/>
            </a:xfrm>
            <a:prstGeom prst="rect">
              <a:avLst/>
            </a:prstGeom>
            <a:effectLst/>
          </p:spPr>
        </p:pic>
        <p:pic>
          <p:nvPicPr>
            <p:cNvPr id="1077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7832051" y="4678998"/>
              <a:ext cx="545088" cy="1855675"/>
            </a:xfrm>
            <a:prstGeom prst="rect">
              <a:avLst/>
            </a:prstGeom>
            <a:effectLst/>
          </p:spPr>
        </p:pic>
        <p:pic>
          <p:nvPicPr>
            <p:cNvPr id="1079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8783142" y="5261934"/>
              <a:ext cx="214269" cy="758845"/>
            </a:xfrm>
            <a:prstGeom prst="rect">
              <a:avLst/>
            </a:prstGeom>
            <a:effectLst/>
          </p:spPr>
        </p:pic>
        <p:pic>
          <p:nvPicPr>
            <p:cNvPr id="1081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8629739" y="5586016"/>
              <a:ext cx="629598" cy="105324"/>
            </a:xfrm>
            <a:prstGeom prst="rect">
              <a:avLst/>
            </a:prstGeom>
            <a:effectLst/>
          </p:spPr>
        </p:pic>
        <p:pic>
          <p:nvPicPr>
            <p:cNvPr id="1083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9343060" y="4832410"/>
              <a:ext cx="725876" cy="651462"/>
            </a:xfrm>
            <a:prstGeom prst="rect">
              <a:avLst/>
            </a:prstGeom>
            <a:effectLst/>
          </p:spPr>
        </p:pic>
        <p:pic>
          <p:nvPicPr>
            <p:cNvPr id="1085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9335381" y="4916772"/>
              <a:ext cx="881580" cy="383024"/>
            </a:xfrm>
            <a:prstGeom prst="rect">
              <a:avLst/>
            </a:prstGeom>
            <a:effectLst/>
          </p:spPr>
        </p:pic>
        <p:pic>
          <p:nvPicPr>
            <p:cNvPr id="1087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9128288" y="5082937"/>
              <a:ext cx="1292282" cy="991538"/>
            </a:xfrm>
            <a:prstGeom prst="rect">
              <a:avLst/>
            </a:prstGeom>
            <a:effectLst/>
          </p:spPr>
        </p:pic>
        <p:pic>
          <p:nvPicPr>
            <p:cNvPr id="1089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9271862" y="5683788"/>
              <a:ext cx="599939" cy="896907"/>
            </a:xfrm>
            <a:prstGeom prst="rect">
              <a:avLst/>
            </a:prstGeom>
            <a:effectLst/>
          </p:spPr>
        </p:pic>
        <p:pic>
          <p:nvPicPr>
            <p:cNvPr id="1091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9910638" y="5637770"/>
              <a:ext cx="214273" cy="728169"/>
            </a:xfrm>
            <a:prstGeom prst="rect">
              <a:avLst/>
            </a:prstGeom>
            <a:effectLst/>
          </p:spPr>
        </p:pic>
        <p:pic>
          <p:nvPicPr>
            <p:cNvPr id="1093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10271141" y="5461355"/>
              <a:ext cx="129896" cy="850884"/>
            </a:xfrm>
            <a:prstGeom prst="rect">
              <a:avLst/>
            </a:prstGeom>
            <a:effectLst/>
          </p:spPr>
        </p:pic>
        <p:pic>
          <p:nvPicPr>
            <p:cNvPr id="1095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9887628" y="5821853"/>
              <a:ext cx="509846" cy="260150"/>
            </a:xfrm>
            <a:prstGeom prst="rect">
              <a:avLst/>
            </a:prstGeom>
            <a:effectLst/>
          </p:spPr>
        </p:pic>
        <p:pic>
          <p:nvPicPr>
            <p:cNvPr id="1097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2094820" y="6105637"/>
              <a:ext cx="184708" cy="444375"/>
            </a:xfrm>
            <a:prstGeom prst="rect">
              <a:avLst/>
            </a:prstGeom>
            <a:effectLst/>
          </p:spPr>
        </p:pic>
        <p:pic>
          <p:nvPicPr>
            <p:cNvPr id="1099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1811021" y="6105640"/>
              <a:ext cx="766524" cy="444380"/>
            </a:xfrm>
            <a:prstGeom prst="rect">
              <a:avLst/>
            </a:prstGeom>
            <a:effectLst/>
          </p:spPr>
        </p:pic>
        <p:pic>
          <p:nvPicPr>
            <p:cNvPr id="1101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1941419" y="6090302"/>
              <a:ext cx="469693" cy="312808"/>
            </a:xfrm>
            <a:prstGeom prst="rect">
              <a:avLst/>
            </a:prstGeom>
            <a:effectLst/>
          </p:spPr>
        </p:pic>
        <p:pic>
          <p:nvPicPr>
            <p:cNvPr id="1103" name="Line" descr="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1956749" y="5952234"/>
              <a:ext cx="298647" cy="597781"/>
            </a:xfrm>
            <a:prstGeom prst="rect">
              <a:avLst/>
            </a:prstGeom>
            <a:effectLst/>
          </p:spPr>
        </p:pic>
        <p:pic>
          <p:nvPicPr>
            <p:cNvPr id="1105" name="Line" descr="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10263469" y="4471906"/>
              <a:ext cx="383018" cy="260296"/>
            </a:xfrm>
            <a:prstGeom prst="rect">
              <a:avLst/>
            </a:prstGeom>
            <a:effectLst/>
          </p:spPr>
        </p:pic>
        <p:pic>
          <p:nvPicPr>
            <p:cNvPr id="1107" name="Line" descr="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10255792" y="4226463"/>
              <a:ext cx="413695" cy="582437"/>
            </a:xfrm>
            <a:prstGeom prst="rect">
              <a:avLst/>
            </a:prstGeom>
            <a:effectLst/>
          </p:spPr>
        </p:pic>
        <p:pic>
          <p:nvPicPr>
            <p:cNvPr id="1109" name="Line" descr="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10117730" y="4441225"/>
              <a:ext cx="574778" cy="229623"/>
            </a:xfrm>
            <a:prstGeom prst="rect">
              <a:avLst/>
            </a:prstGeom>
            <a:effectLst/>
          </p:spPr>
        </p:pic>
        <p:pic>
          <p:nvPicPr>
            <p:cNvPr id="1111" name="Line" descr="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10458973" y="4111416"/>
              <a:ext cx="118479" cy="74351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5" name="Drawing"/>
          <p:cNvGrpSpPr/>
          <p:nvPr/>
        </p:nvGrpSpPr>
        <p:grpSpPr>
          <a:xfrm>
            <a:off x="330064" y="299384"/>
            <a:ext cx="11795537" cy="9311003"/>
            <a:chOff x="-727773" y="-344903"/>
            <a:chExt cx="11795535" cy="9311002"/>
          </a:xfrm>
        </p:grpSpPr>
        <p:pic>
          <p:nvPicPr>
            <p:cNvPr id="1115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4455" y="-344904"/>
              <a:ext cx="808183" cy="1770388"/>
            </a:xfrm>
            <a:prstGeom prst="rect">
              <a:avLst/>
            </a:prstGeom>
            <a:effectLst/>
          </p:spPr>
        </p:pic>
        <p:pic>
          <p:nvPicPr>
            <p:cNvPr id="1117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58401" y="431907"/>
              <a:ext cx="505015" cy="641337"/>
            </a:xfrm>
            <a:prstGeom prst="rect">
              <a:avLst/>
            </a:prstGeom>
            <a:effectLst/>
          </p:spPr>
        </p:pic>
        <p:pic>
          <p:nvPicPr>
            <p:cNvPr id="1119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378242" y="-136808"/>
              <a:ext cx="163396" cy="1206371"/>
            </a:xfrm>
            <a:prstGeom prst="rect">
              <a:avLst/>
            </a:prstGeom>
            <a:effectLst/>
          </p:spPr>
        </p:pic>
        <p:pic>
          <p:nvPicPr>
            <p:cNvPr id="1121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06791" y="223452"/>
              <a:ext cx="826755" cy="136801"/>
            </a:xfrm>
            <a:prstGeom prst="rect">
              <a:avLst/>
            </a:prstGeom>
            <a:effectLst/>
          </p:spPr>
        </p:pic>
        <p:pic>
          <p:nvPicPr>
            <p:cNvPr id="1123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705465" y="374787"/>
              <a:ext cx="1056159" cy="730101"/>
            </a:xfrm>
            <a:prstGeom prst="rect">
              <a:avLst/>
            </a:prstGeom>
            <a:effectLst/>
          </p:spPr>
        </p:pic>
        <p:pic>
          <p:nvPicPr>
            <p:cNvPr id="1125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953871" y="767259"/>
              <a:ext cx="83872" cy="298635"/>
            </a:xfrm>
            <a:prstGeom prst="rect">
              <a:avLst/>
            </a:prstGeom>
            <a:effectLst/>
          </p:spPr>
        </p:pic>
        <p:pic>
          <p:nvPicPr>
            <p:cNvPr id="1127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793050" y="36074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129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11296" y="1649313"/>
              <a:ext cx="704032" cy="1159229"/>
            </a:xfrm>
            <a:prstGeom prst="rect">
              <a:avLst/>
            </a:prstGeom>
            <a:effectLst/>
          </p:spPr>
        </p:pic>
        <p:pic>
          <p:nvPicPr>
            <p:cNvPr id="1131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9689" y="2873786"/>
              <a:ext cx="1635788" cy="1445918"/>
            </a:xfrm>
            <a:prstGeom prst="rect">
              <a:avLst/>
            </a:prstGeom>
            <a:effectLst/>
          </p:spPr>
        </p:pic>
        <p:pic>
          <p:nvPicPr>
            <p:cNvPr id="1133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852263" y="3438098"/>
              <a:ext cx="1014974" cy="780205"/>
            </a:xfrm>
            <a:prstGeom prst="rect">
              <a:avLst/>
            </a:prstGeom>
            <a:effectLst/>
          </p:spPr>
        </p:pic>
        <p:pic>
          <p:nvPicPr>
            <p:cNvPr id="1135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74978" y="3582175"/>
              <a:ext cx="659143" cy="118483"/>
            </a:xfrm>
            <a:prstGeom prst="rect">
              <a:avLst/>
            </a:prstGeom>
            <a:effectLst/>
          </p:spPr>
        </p:pic>
        <p:pic>
          <p:nvPicPr>
            <p:cNvPr id="1137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29832" y="1418556"/>
              <a:ext cx="1007672" cy="1079871"/>
            </a:xfrm>
            <a:prstGeom prst="rect">
              <a:avLst/>
            </a:prstGeom>
            <a:effectLst/>
          </p:spPr>
        </p:pic>
        <p:pic>
          <p:nvPicPr>
            <p:cNvPr id="1139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297126" y="1419213"/>
              <a:ext cx="128024" cy="1326431"/>
            </a:xfrm>
            <a:prstGeom prst="rect">
              <a:avLst/>
            </a:prstGeom>
            <a:effectLst/>
          </p:spPr>
        </p:pic>
        <p:pic>
          <p:nvPicPr>
            <p:cNvPr id="1141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857040" y="1549601"/>
              <a:ext cx="360010" cy="628464"/>
            </a:xfrm>
            <a:prstGeom prst="rect">
              <a:avLst/>
            </a:prstGeom>
            <a:effectLst/>
          </p:spPr>
        </p:pic>
        <p:pic>
          <p:nvPicPr>
            <p:cNvPr id="1143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025790" y="2707794"/>
              <a:ext cx="1111667" cy="145235"/>
            </a:xfrm>
            <a:prstGeom prst="rect">
              <a:avLst/>
            </a:prstGeom>
            <a:effectLst/>
          </p:spPr>
        </p:pic>
        <p:pic>
          <p:nvPicPr>
            <p:cNvPr id="1145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094812" y="3022258"/>
              <a:ext cx="958271" cy="108305"/>
            </a:xfrm>
            <a:prstGeom prst="rect">
              <a:avLst/>
            </a:prstGeom>
            <a:effectLst/>
          </p:spPr>
        </p:pic>
        <p:pic>
          <p:nvPicPr>
            <p:cNvPr id="1147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582820" y="1127754"/>
              <a:ext cx="874478" cy="1558049"/>
            </a:xfrm>
            <a:prstGeom prst="rect">
              <a:avLst/>
            </a:prstGeom>
            <a:effectLst/>
          </p:spPr>
        </p:pic>
        <p:pic>
          <p:nvPicPr>
            <p:cNvPr id="1149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744873" y="1066393"/>
              <a:ext cx="595654" cy="1072538"/>
            </a:xfrm>
            <a:prstGeom prst="rect">
              <a:avLst/>
            </a:prstGeom>
            <a:effectLst/>
          </p:spPr>
        </p:pic>
        <p:pic>
          <p:nvPicPr>
            <p:cNvPr id="1151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018786" y="1089400"/>
              <a:ext cx="181928" cy="1621590"/>
            </a:xfrm>
            <a:prstGeom prst="rect">
              <a:avLst/>
            </a:prstGeom>
            <a:effectLst/>
          </p:spPr>
        </p:pic>
        <p:pic>
          <p:nvPicPr>
            <p:cNvPr id="1153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556912" y="1090275"/>
              <a:ext cx="1196046" cy="113681"/>
            </a:xfrm>
            <a:prstGeom prst="rect">
              <a:avLst/>
            </a:prstGeom>
            <a:effectLst/>
          </p:spPr>
        </p:pic>
        <p:pic>
          <p:nvPicPr>
            <p:cNvPr id="1155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912624" y="2485351"/>
              <a:ext cx="1717611" cy="298644"/>
            </a:xfrm>
            <a:prstGeom prst="rect">
              <a:avLst/>
            </a:prstGeom>
            <a:effectLst/>
          </p:spPr>
        </p:pic>
        <p:pic>
          <p:nvPicPr>
            <p:cNvPr id="1157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3707138" y="2898301"/>
              <a:ext cx="964341" cy="1293337"/>
            </a:xfrm>
            <a:prstGeom prst="rect">
              <a:avLst/>
            </a:prstGeom>
            <a:effectLst/>
          </p:spPr>
        </p:pic>
        <p:pic>
          <p:nvPicPr>
            <p:cNvPr id="1159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549242" y="3024058"/>
              <a:ext cx="988962" cy="1148652"/>
            </a:xfrm>
            <a:prstGeom prst="rect">
              <a:avLst/>
            </a:prstGeom>
            <a:effectLst/>
          </p:spPr>
        </p:pic>
        <p:pic>
          <p:nvPicPr>
            <p:cNvPr id="1161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840705" y="3685590"/>
              <a:ext cx="590109" cy="103197"/>
            </a:xfrm>
            <a:prstGeom prst="rect">
              <a:avLst/>
            </a:prstGeom>
            <a:effectLst/>
          </p:spPr>
        </p:pic>
        <p:pic>
          <p:nvPicPr>
            <p:cNvPr id="1163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496552" y="2953227"/>
              <a:ext cx="306315" cy="544088"/>
            </a:xfrm>
            <a:prstGeom prst="rect">
              <a:avLst/>
            </a:prstGeom>
            <a:effectLst/>
          </p:spPr>
        </p:pic>
        <p:pic>
          <p:nvPicPr>
            <p:cNvPr id="1165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258778" y="3083626"/>
              <a:ext cx="620789" cy="409432"/>
            </a:xfrm>
            <a:prstGeom prst="rect">
              <a:avLst/>
            </a:prstGeom>
            <a:effectLst/>
          </p:spPr>
        </p:pic>
        <p:pic>
          <p:nvPicPr>
            <p:cNvPr id="1167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243437" y="3022267"/>
              <a:ext cx="589002" cy="336988"/>
            </a:xfrm>
            <a:prstGeom prst="rect">
              <a:avLst/>
            </a:prstGeom>
            <a:effectLst/>
          </p:spPr>
        </p:pic>
        <p:pic>
          <p:nvPicPr>
            <p:cNvPr id="1169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304799" y="3037603"/>
              <a:ext cx="406022" cy="290971"/>
            </a:xfrm>
            <a:prstGeom prst="rect">
              <a:avLst/>
            </a:prstGeom>
            <a:effectLst/>
          </p:spPr>
        </p:pic>
        <p:pic>
          <p:nvPicPr>
            <p:cNvPr id="1171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231887" y="2811253"/>
              <a:ext cx="581679" cy="425280"/>
            </a:xfrm>
            <a:prstGeom prst="rect">
              <a:avLst/>
            </a:prstGeom>
            <a:effectLst/>
          </p:spPr>
        </p:pic>
        <p:pic>
          <p:nvPicPr>
            <p:cNvPr id="1173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231882" y="2838178"/>
              <a:ext cx="482734" cy="563038"/>
            </a:xfrm>
            <a:prstGeom prst="rect">
              <a:avLst/>
            </a:prstGeom>
            <a:effectLst/>
          </p:spPr>
        </p:pic>
        <p:pic>
          <p:nvPicPr>
            <p:cNvPr id="1175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086151" y="2953236"/>
              <a:ext cx="597774" cy="114560"/>
            </a:xfrm>
            <a:prstGeom prst="rect">
              <a:avLst/>
            </a:prstGeom>
            <a:effectLst/>
          </p:spPr>
        </p:pic>
        <p:pic>
          <p:nvPicPr>
            <p:cNvPr id="1177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308589" y="2592740"/>
              <a:ext cx="183584" cy="551749"/>
            </a:xfrm>
            <a:prstGeom prst="rect">
              <a:avLst/>
            </a:prstGeom>
            <a:effectLst/>
          </p:spPr>
        </p:pic>
        <p:pic>
          <p:nvPicPr>
            <p:cNvPr id="1179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290363" y="1057342"/>
              <a:ext cx="758841" cy="3260674"/>
            </a:xfrm>
            <a:prstGeom prst="rect">
              <a:avLst/>
            </a:prstGeom>
            <a:effectLst/>
          </p:spPr>
        </p:pic>
        <p:pic>
          <p:nvPicPr>
            <p:cNvPr id="1181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712213" y="996819"/>
              <a:ext cx="1257401" cy="1029357"/>
            </a:xfrm>
            <a:prstGeom prst="rect">
              <a:avLst/>
            </a:prstGeom>
            <a:effectLst/>
          </p:spPr>
        </p:pic>
        <p:pic>
          <p:nvPicPr>
            <p:cNvPr id="1183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371844" y="882305"/>
              <a:ext cx="173358" cy="1594888"/>
            </a:xfrm>
            <a:prstGeom prst="rect">
              <a:avLst/>
            </a:prstGeom>
            <a:effectLst/>
          </p:spPr>
        </p:pic>
        <p:pic>
          <p:nvPicPr>
            <p:cNvPr id="1185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115837" y="997352"/>
              <a:ext cx="329333" cy="720507"/>
            </a:xfrm>
            <a:prstGeom prst="rect">
              <a:avLst/>
            </a:prstGeom>
            <a:effectLst/>
          </p:spPr>
        </p:pic>
        <p:pic>
          <p:nvPicPr>
            <p:cNvPr id="1187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719882" y="2669442"/>
              <a:ext cx="1709939" cy="175919"/>
            </a:xfrm>
            <a:prstGeom prst="rect">
              <a:avLst/>
            </a:prstGeom>
            <a:effectLst/>
          </p:spPr>
        </p:pic>
        <p:pic>
          <p:nvPicPr>
            <p:cNvPr id="1189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080934" y="3014596"/>
              <a:ext cx="834989" cy="807725"/>
            </a:xfrm>
            <a:prstGeom prst="rect">
              <a:avLst/>
            </a:prstGeom>
            <a:effectLst/>
          </p:spPr>
        </p:pic>
        <p:pic>
          <p:nvPicPr>
            <p:cNvPr id="1191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410861" y="3014595"/>
              <a:ext cx="125451" cy="1082348"/>
            </a:xfrm>
            <a:prstGeom prst="rect">
              <a:avLst/>
            </a:prstGeom>
            <a:effectLst/>
          </p:spPr>
        </p:pic>
        <p:pic>
          <p:nvPicPr>
            <p:cNvPr id="1193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988333" y="2976246"/>
              <a:ext cx="1042643" cy="214272"/>
            </a:xfrm>
            <a:prstGeom prst="rect">
              <a:avLst/>
            </a:prstGeom>
            <a:effectLst/>
          </p:spPr>
        </p:pic>
        <p:pic>
          <p:nvPicPr>
            <p:cNvPr id="1195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003674" y="3928032"/>
              <a:ext cx="1011961" cy="113187"/>
            </a:xfrm>
            <a:prstGeom prst="rect">
              <a:avLst/>
            </a:prstGeom>
            <a:effectLst/>
          </p:spPr>
        </p:pic>
        <p:pic>
          <p:nvPicPr>
            <p:cNvPr id="1197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676602" y="245688"/>
              <a:ext cx="1058102" cy="4484381"/>
            </a:xfrm>
            <a:prstGeom prst="rect">
              <a:avLst/>
            </a:prstGeom>
            <a:effectLst/>
          </p:spPr>
        </p:pic>
        <p:pic>
          <p:nvPicPr>
            <p:cNvPr id="1199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128298" y="2063505"/>
              <a:ext cx="244944" cy="930324"/>
            </a:xfrm>
            <a:prstGeom prst="rect">
              <a:avLst/>
            </a:prstGeom>
            <a:effectLst/>
          </p:spPr>
        </p:pic>
        <p:pic>
          <p:nvPicPr>
            <p:cNvPr id="1201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806151" y="2516041"/>
              <a:ext cx="659132" cy="252616"/>
            </a:xfrm>
            <a:prstGeom prst="rect">
              <a:avLst/>
            </a:prstGeom>
            <a:effectLst/>
          </p:spPr>
        </p:pic>
        <p:pic>
          <p:nvPicPr>
            <p:cNvPr id="1203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9557814" y="637231"/>
              <a:ext cx="1057993" cy="1260767"/>
            </a:xfrm>
            <a:prstGeom prst="rect">
              <a:avLst/>
            </a:prstGeom>
            <a:effectLst/>
          </p:spPr>
        </p:pic>
        <p:pic>
          <p:nvPicPr>
            <p:cNvPr id="1205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0133072" y="797940"/>
              <a:ext cx="267962" cy="1518187"/>
            </a:xfrm>
            <a:prstGeom prst="rect">
              <a:avLst/>
            </a:prstGeom>
            <a:effectLst/>
          </p:spPr>
        </p:pic>
        <p:pic>
          <p:nvPicPr>
            <p:cNvPr id="1207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0669979" y="583172"/>
              <a:ext cx="383018" cy="804874"/>
            </a:xfrm>
            <a:prstGeom prst="rect">
              <a:avLst/>
            </a:prstGeom>
            <a:effectLst/>
          </p:spPr>
        </p:pic>
        <p:pic>
          <p:nvPicPr>
            <p:cNvPr id="1209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9588493" y="2301268"/>
              <a:ext cx="1395469" cy="129903"/>
            </a:xfrm>
            <a:prstGeom prst="rect">
              <a:avLst/>
            </a:prstGeom>
            <a:effectLst/>
          </p:spPr>
        </p:pic>
        <p:pic>
          <p:nvPicPr>
            <p:cNvPr id="1211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9553521" y="2822845"/>
              <a:ext cx="847523" cy="1334106"/>
            </a:xfrm>
            <a:prstGeom prst="rect">
              <a:avLst/>
            </a:prstGeom>
            <a:effectLst/>
          </p:spPr>
        </p:pic>
        <p:pic>
          <p:nvPicPr>
            <p:cNvPr id="1213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10350700" y="2799830"/>
              <a:ext cx="180736" cy="1249741"/>
            </a:xfrm>
            <a:prstGeom prst="rect">
              <a:avLst/>
            </a:prstGeom>
            <a:effectLst/>
          </p:spPr>
        </p:pic>
        <p:pic>
          <p:nvPicPr>
            <p:cNvPr id="1215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10746684" y="2569729"/>
              <a:ext cx="229610" cy="1392333"/>
            </a:xfrm>
            <a:prstGeom prst="rect">
              <a:avLst/>
            </a:prstGeom>
            <a:effectLst/>
          </p:spPr>
        </p:pic>
        <p:pic>
          <p:nvPicPr>
            <p:cNvPr id="1217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0179091" y="3267701"/>
              <a:ext cx="682158" cy="244962"/>
            </a:xfrm>
            <a:prstGeom prst="rect">
              <a:avLst/>
            </a:prstGeom>
            <a:effectLst/>
          </p:spPr>
        </p:pic>
        <p:pic>
          <p:nvPicPr>
            <p:cNvPr id="1219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0087060" y="6064665"/>
              <a:ext cx="121684" cy="94172"/>
            </a:xfrm>
            <a:prstGeom prst="rect">
              <a:avLst/>
            </a:prstGeom>
            <a:effectLst/>
          </p:spPr>
        </p:pic>
        <p:pic>
          <p:nvPicPr>
            <p:cNvPr id="1221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-593563" y="4685317"/>
              <a:ext cx="616962" cy="1000347"/>
            </a:xfrm>
            <a:prstGeom prst="rect">
              <a:avLst/>
            </a:prstGeom>
            <a:effectLst/>
          </p:spPr>
        </p:pic>
        <p:pic>
          <p:nvPicPr>
            <p:cNvPr id="1223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-287482" y="4284314"/>
              <a:ext cx="425938" cy="424998"/>
            </a:xfrm>
            <a:prstGeom prst="rect">
              <a:avLst/>
            </a:prstGeom>
            <a:effectLst/>
          </p:spPr>
        </p:pic>
        <p:pic>
          <p:nvPicPr>
            <p:cNvPr id="1225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84957" y="4413683"/>
              <a:ext cx="674482" cy="942551"/>
            </a:xfrm>
            <a:prstGeom prst="rect">
              <a:avLst/>
            </a:prstGeom>
            <a:effectLst/>
          </p:spPr>
        </p:pic>
        <p:pic>
          <p:nvPicPr>
            <p:cNvPr id="1227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484092" y="4448905"/>
              <a:ext cx="165694" cy="1204998"/>
            </a:xfrm>
            <a:prstGeom prst="rect">
              <a:avLst/>
            </a:prstGeom>
            <a:effectLst/>
          </p:spPr>
        </p:pic>
        <p:pic>
          <p:nvPicPr>
            <p:cNvPr id="1229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021005" y="4303171"/>
              <a:ext cx="114557" cy="482721"/>
            </a:xfrm>
            <a:prstGeom prst="rect">
              <a:avLst/>
            </a:prstGeom>
            <a:effectLst/>
          </p:spPr>
        </p:pic>
        <p:pic>
          <p:nvPicPr>
            <p:cNvPr id="1231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-727774" y="5743671"/>
              <a:ext cx="1778964" cy="897663"/>
            </a:xfrm>
            <a:prstGeom prst="rect">
              <a:avLst/>
            </a:prstGeom>
            <a:effectLst/>
          </p:spPr>
        </p:pic>
        <p:pic>
          <p:nvPicPr>
            <p:cNvPr id="1233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31565" y="5932157"/>
              <a:ext cx="567090" cy="832620"/>
            </a:xfrm>
            <a:prstGeom prst="rect">
              <a:avLst/>
            </a:prstGeom>
            <a:effectLst/>
          </p:spPr>
        </p:pic>
        <p:pic>
          <p:nvPicPr>
            <p:cNvPr id="1235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44170" y="6228362"/>
              <a:ext cx="454774" cy="128605"/>
            </a:xfrm>
            <a:prstGeom prst="rect">
              <a:avLst/>
            </a:prstGeom>
            <a:effectLst/>
          </p:spPr>
        </p:pic>
        <p:pic>
          <p:nvPicPr>
            <p:cNvPr id="1237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376714" y="5975247"/>
              <a:ext cx="406027" cy="244956"/>
            </a:xfrm>
            <a:prstGeom prst="rect">
              <a:avLst/>
            </a:prstGeom>
            <a:effectLst/>
          </p:spPr>
        </p:pic>
        <p:pic>
          <p:nvPicPr>
            <p:cNvPr id="1239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300017" y="5714469"/>
              <a:ext cx="574766" cy="605446"/>
            </a:xfrm>
            <a:prstGeom prst="rect">
              <a:avLst/>
            </a:prstGeom>
            <a:effectLst/>
          </p:spPr>
        </p:pic>
        <p:pic>
          <p:nvPicPr>
            <p:cNvPr id="1241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323028" y="5745150"/>
              <a:ext cx="421366" cy="260294"/>
            </a:xfrm>
            <a:prstGeom prst="rect">
              <a:avLst/>
            </a:prstGeom>
            <a:effectLst/>
          </p:spPr>
        </p:pic>
        <p:pic>
          <p:nvPicPr>
            <p:cNvPr id="1243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507105" y="5745145"/>
              <a:ext cx="229667" cy="521078"/>
            </a:xfrm>
            <a:prstGeom prst="rect">
              <a:avLst/>
            </a:prstGeom>
            <a:effectLst/>
          </p:spPr>
        </p:pic>
        <p:pic>
          <p:nvPicPr>
            <p:cNvPr id="1245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182079" y="5584078"/>
              <a:ext cx="774182" cy="155584"/>
            </a:xfrm>
            <a:prstGeom prst="rect">
              <a:avLst/>
            </a:prstGeom>
            <a:effectLst/>
          </p:spPr>
        </p:pic>
        <p:pic>
          <p:nvPicPr>
            <p:cNvPr id="1247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251110" y="5883211"/>
              <a:ext cx="666800" cy="95243"/>
            </a:xfrm>
            <a:prstGeom prst="rect">
              <a:avLst/>
            </a:prstGeom>
            <a:effectLst/>
          </p:spPr>
        </p:pic>
        <p:pic>
          <p:nvPicPr>
            <p:cNvPr id="1249" name="Line" descr="Lin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2156172" y="4438230"/>
              <a:ext cx="759665" cy="1136172"/>
            </a:xfrm>
            <a:prstGeom prst="rect">
              <a:avLst/>
            </a:prstGeom>
            <a:effectLst/>
          </p:spPr>
        </p:pic>
        <p:pic>
          <p:nvPicPr>
            <p:cNvPr id="1251" name="Line" descr="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2652882" y="4077649"/>
              <a:ext cx="469238" cy="488894"/>
            </a:xfrm>
            <a:prstGeom prst="rect">
              <a:avLst/>
            </a:prstGeom>
            <a:effectLst/>
          </p:spPr>
        </p:pic>
        <p:pic>
          <p:nvPicPr>
            <p:cNvPr id="1253" name="Line" descr="Lin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2237541" y="5798841"/>
              <a:ext cx="1375459" cy="774181"/>
            </a:xfrm>
            <a:prstGeom prst="rect">
              <a:avLst/>
            </a:prstGeom>
            <a:effectLst/>
          </p:spPr>
        </p:pic>
        <p:pic>
          <p:nvPicPr>
            <p:cNvPr id="1255" name="Line" descr="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2714459" y="5893372"/>
              <a:ext cx="583921" cy="802382"/>
            </a:xfrm>
            <a:prstGeom prst="rect">
              <a:avLst/>
            </a:prstGeom>
            <a:effectLst/>
          </p:spPr>
        </p:pic>
        <p:pic>
          <p:nvPicPr>
            <p:cNvPr id="1257" name="Line" descr="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2869500" y="6159336"/>
              <a:ext cx="490387" cy="162578"/>
            </a:xfrm>
            <a:prstGeom prst="rect">
              <a:avLst/>
            </a:prstGeom>
            <a:effectLst/>
          </p:spPr>
        </p:pic>
        <p:pic>
          <p:nvPicPr>
            <p:cNvPr id="1259" name="Line" descr="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3224882" y="5652463"/>
              <a:ext cx="503176" cy="590751"/>
            </a:xfrm>
            <a:prstGeom prst="rect">
              <a:avLst/>
            </a:prstGeom>
            <a:effectLst/>
          </p:spPr>
        </p:pic>
        <p:pic>
          <p:nvPicPr>
            <p:cNvPr id="1261" name="Line" descr="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3923433" y="4603482"/>
              <a:ext cx="755716" cy="1068344"/>
            </a:xfrm>
            <a:prstGeom prst="rect">
              <a:avLst/>
            </a:prstGeom>
            <a:effectLst/>
          </p:spPr>
        </p:pic>
        <p:pic>
          <p:nvPicPr>
            <p:cNvPr id="1263" name="Line" descr="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3959720" y="4763374"/>
              <a:ext cx="397873" cy="1591477"/>
            </a:xfrm>
            <a:prstGeom prst="rect">
              <a:avLst/>
            </a:prstGeom>
            <a:effectLst/>
          </p:spPr>
        </p:pic>
        <p:pic>
          <p:nvPicPr>
            <p:cNvPr id="1265" name="Line" descr="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3521451" y="4602307"/>
              <a:ext cx="1341774" cy="183590"/>
            </a:xfrm>
            <a:prstGeom prst="rect">
              <a:avLst/>
            </a:prstGeom>
            <a:effectLst/>
          </p:spPr>
        </p:pic>
        <p:pic>
          <p:nvPicPr>
            <p:cNvPr id="1267" name="Line" descr="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3602607" y="6274387"/>
              <a:ext cx="754392" cy="102342"/>
            </a:xfrm>
            <a:prstGeom prst="rect">
              <a:avLst/>
            </a:prstGeom>
            <a:effectLst/>
          </p:spPr>
        </p:pic>
        <p:pic>
          <p:nvPicPr>
            <p:cNvPr id="1269" name="Line" descr="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4967936" y="4364523"/>
              <a:ext cx="539588" cy="2440715"/>
            </a:xfrm>
            <a:prstGeom prst="rect">
              <a:avLst/>
            </a:prstGeom>
            <a:effectLst/>
          </p:spPr>
        </p:pic>
        <p:pic>
          <p:nvPicPr>
            <p:cNvPr id="1271" name="Line" descr="Lin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5531018" y="4417185"/>
              <a:ext cx="597783" cy="1062063"/>
            </a:xfrm>
            <a:prstGeom prst="rect">
              <a:avLst/>
            </a:prstGeom>
            <a:effectLst/>
          </p:spPr>
        </p:pic>
        <p:pic>
          <p:nvPicPr>
            <p:cNvPr id="1273" name="Line" descr="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5815949" y="4533275"/>
              <a:ext cx="152179" cy="1184201"/>
            </a:xfrm>
            <a:prstGeom prst="rect">
              <a:avLst/>
            </a:prstGeom>
            <a:effectLst/>
          </p:spPr>
        </p:pic>
        <p:pic>
          <p:nvPicPr>
            <p:cNvPr id="1275" name="Line" descr="Lin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6305698" y="4295502"/>
              <a:ext cx="191259" cy="567094"/>
            </a:xfrm>
            <a:prstGeom prst="rect">
              <a:avLst/>
            </a:prstGeom>
            <a:effectLst/>
          </p:spPr>
        </p:pic>
        <p:pic>
          <p:nvPicPr>
            <p:cNvPr id="1277" name="Line" descr="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5270231" y="5484365"/>
              <a:ext cx="1073326" cy="191265"/>
            </a:xfrm>
            <a:prstGeom prst="rect">
              <a:avLst/>
            </a:prstGeom>
            <a:effectLst/>
          </p:spPr>
        </p:pic>
        <p:pic>
          <p:nvPicPr>
            <p:cNvPr id="1279" name="Line" descr="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5216549" y="5638074"/>
              <a:ext cx="927587" cy="780814"/>
            </a:xfrm>
            <a:prstGeom prst="rect">
              <a:avLst/>
            </a:prstGeom>
            <a:effectLst/>
          </p:spPr>
        </p:pic>
        <p:pic>
          <p:nvPicPr>
            <p:cNvPr id="1281" name="Line" descr="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5582157" y="5668441"/>
              <a:ext cx="308870" cy="1027312"/>
            </a:xfrm>
            <a:prstGeom prst="rect">
              <a:avLst/>
            </a:prstGeom>
            <a:effectLst/>
          </p:spPr>
        </p:pic>
        <p:pic>
          <p:nvPicPr>
            <p:cNvPr id="1283" name="Line" descr="Lin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5124509" y="5628200"/>
              <a:ext cx="1150021" cy="216162"/>
            </a:xfrm>
            <a:prstGeom prst="rect">
              <a:avLst/>
            </a:prstGeom>
            <a:effectLst/>
          </p:spPr>
        </p:pic>
        <p:pic>
          <p:nvPicPr>
            <p:cNvPr id="1285" name="Line" descr="Lin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5224217" y="6397961"/>
              <a:ext cx="689813" cy="236424"/>
            </a:xfrm>
            <a:prstGeom prst="rect">
              <a:avLst/>
            </a:prstGeom>
            <a:effectLst/>
          </p:spPr>
        </p:pic>
        <p:pic>
          <p:nvPicPr>
            <p:cNvPr id="1287" name="Line" descr="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5937539" y="3973351"/>
              <a:ext cx="789519" cy="3151918"/>
            </a:xfrm>
            <a:prstGeom prst="rect">
              <a:avLst/>
            </a:prstGeom>
            <a:effectLst/>
          </p:spPr>
        </p:pic>
        <p:pic>
          <p:nvPicPr>
            <p:cNvPr id="1289" name="Line" descr="Lin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6926979" y="5346305"/>
              <a:ext cx="201808" cy="735834"/>
            </a:xfrm>
            <a:prstGeom prst="rect">
              <a:avLst/>
            </a:prstGeom>
            <a:effectLst/>
          </p:spPr>
        </p:pic>
        <p:pic>
          <p:nvPicPr>
            <p:cNvPr id="1291" name="Line" descr="Lin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6689197" y="5768151"/>
              <a:ext cx="528747" cy="129902"/>
            </a:xfrm>
            <a:prstGeom prst="rect">
              <a:avLst/>
            </a:prstGeom>
            <a:effectLst/>
          </p:spPr>
        </p:pic>
        <p:pic>
          <p:nvPicPr>
            <p:cNvPr id="1293" name="Line" descr="Lin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7701652" y="4456567"/>
              <a:ext cx="544087" cy="736527"/>
            </a:xfrm>
            <a:prstGeom prst="rect">
              <a:avLst/>
            </a:prstGeom>
            <a:effectLst/>
          </p:spPr>
        </p:pic>
        <p:pic>
          <p:nvPicPr>
            <p:cNvPr id="1295" name="Line" descr="Lin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8309500" y="4464241"/>
              <a:ext cx="618880" cy="700365"/>
            </a:xfrm>
            <a:prstGeom prst="rect">
              <a:avLst/>
            </a:prstGeom>
            <a:effectLst/>
          </p:spPr>
        </p:pic>
        <p:pic>
          <p:nvPicPr>
            <p:cNvPr id="1297" name="Line" descr="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8345946" y="4326179"/>
              <a:ext cx="190815" cy="1096330"/>
            </a:xfrm>
            <a:prstGeom prst="rect">
              <a:avLst/>
            </a:prstGeom>
            <a:effectLst/>
          </p:spPr>
        </p:pic>
        <p:pic>
          <p:nvPicPr>
            <p:cNvPr id="1299" name="Line" descr="Lin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7870396" y="4318504"/>
              <a:ext cx="910044" cy="198939"/>
            </a:xfrm>
            <a:prstGeom prst="rect">
              <a:avLst/>
            </a:prstGeom>
            <a:effectLst/>
          </p:spPr>
        </p:pic>
        <p:pic>
          <p:nvPicPr>
            <p:cNvPr id="1301" name="Line" descr="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7620820" y="5231249"/>
              <a:ext cx="1146484" cy="99217"/>
            </a:xfrm>
            <a:prstGeom prst="rect">
              <a:avLst/>
            </a:prstGeom>
            <a:effectLst/>
          </p:spPr>
        </p:pic>
        <p:pic>
          <p:nvPicPr>
            <p:cNvPr id="1303" name="Line" descr="Lin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7632621" y="5488501"/>
              <a:ext cx="544087" cy="1042274"/>
            </a:xfrm>
            <a:prstGeom prst="rect">
              <a:avLst/>
            </a:prstGeom>
            <a:effectLst/>
          </p:spPr>
        </p:pic>
        <p:pic>
          <p:nvPicPr>
            <p:cNvPr id="1305" name="Line" descr="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8054477" y="5622430"/>
              <a:ext cx="666816" cy="789530"/>
            </a:xfrm>
            <a:prstGeom prst="rect">
              <a:avLst/>
            </a:prstGeom>
            <a:effectLst/>
          </p:spPr>
        </p:pic>
        <p:pic>
          <p:nvPicPr>
            <p:cNvPr id="1307" name="Line" descr="Lin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7916423" y="5791161"/>
              <a:ext cx="559427" cy="219015"/>
            </a:xfrm>
            <a:prstGeom prst="rect">
              <a:avLst/>
            </a:prstGeom>
            <a:effectLst/>
          </p:spPr>
        </p:pic>
        <p:pic>
          <p:nvPicPr>
            <p:cNvPr id="1309" name="Line" descr="Lin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8481664" y="5561066"/>
              <a:ext cx="469732" cy="209408"/>
            </a:xfrm>
            <a:prstGeom prst="rect">
              <a:avLst/>
            </a:prstGeom>
            <a:effectLst/>
          </p:spPr>
        </p:pic>
        <p:pic>
          <p:nvPicPr>
            <p:cNvPr id="1311" name="Line" descr="Lin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8553033" y="5254257"/>
              <a:ext cx="214274" cy="475058"/>
            </a:xfrm>
            <a:prstGeom prst="rect">
              <a:avLst/>
            </a:prstGeom>
            <a:effectLst/>
          </p:spPr>
        </p:pic>
        <p:pic>
          <p:nvPicPr>
            <p:cNvPr id="1313" name="Line" descr="Lin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8460994" y="5453683"/>
              <a:ext cx="390681" cy="129896"/>
            </a:xfrm>
            <a:prstGeom prst="rect">
              <a:avLst/>
            </a:prstGeom>
            <a:effectLst/>
          </p:spPr>
        </p:pic>
        <p:pic>
          <p:nvPicPr>
            <p:cNvPr id="1315" name="Line" descr="Lin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8484009" y="5384656"/>
              <a:ext cx="93058" cy="505735"/>
            </a:xfrm>
            <a:prstGeom prst="rect">
              <a:avLst/>
            </a:prstGeom>
            <a:effectLst/>
          </p:spPr>
        </p:pic>
        <p:pic>
          <p:nvPicPr>
            <p:cNvPr id="1317" name="Line" descr="Lin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9000691" y="4295502"/>
              <a:ext cx="748387" cy="2246844"/>
            </a:xfrm>
            <a:prstGeom prst="rect">
              <a:avLst/>
            </a:prstGeom>
            <a:effectLst/>
          </p:spPr>
        </p:pic>
        <p:pic>
          <p:nvPicPr>
            <p:cNvPr id="1319" name="Line" descr="Lin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9596173" y="4523372"/>
              <a:ext cx="743510" cy="692267"/>
            </a:xfrm>
            <a:prstGeom prst="rect">
              <a:avLst/>
            </a:prstGeom>
            <a:effectLst/>
          </p:spPr>
        </p:pic>
        <p:pic>
          <p:nvPicPr>
            <p:cNvPr id="1321" name="Line" descr="Lin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9979675" y="4517925"/>
              <a:ext cx="352339" cy="1073328"/>
            </a:xfrm>
            <a:prstGeom prst="rect">
              <a:avLst/>
            </a:prstGeom>
            <a:effectLst/>
          </p:spPr>
        </p:pic>
        <p:pic>
          <p:nvPicPr>
            <p:cNvPr id="1323" name="Line" descr="Lin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10363179" y="4180444"/>
              <a:ext cx="306316" cy="697490"/>
            </a:xfrm>
            <a:prstGeom prst="rect">
              <a:avLst/>
            </a:prstGeom>
            <a:effectLst/>
          </p:spPr>
        </p:pic>
        <p:pic>
          <p:nvPicPr>
            <p:cNvPr id="1325" name="Line" descr="Lin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9314097" y="6496815"/>
              <a:ext cx="918198" cy="281667"/>
            </a:xfrm>
            <a:prstGeom prst="rect">
              <a:avLst/>
            </a:prstGeom>
            <a:effectLst/>
          </p:spPr>
        </p:pic>
        <p:pic>
          <p:nvPicPr>
            <p:cNvPr id="1327" name="Line" descr="Lin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9343054" y="5476691"/>
              <a:ext cx="1311094" cy="225100"/>
            </a:xfrm>
            <a:prstGeom prst="rect">
              <a:avLst/>
            </a:prstGeom>
            <a:effectLst/>
          </p:spPr>
        </p:pic>
        <p:pic>
          <p:nvPicPr>
            <p:cNvPr id="1329" name="Line" descr="Lin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9410804" y="5743085"/>
              <a:ext cx="625197" cy="1055218"/>
            </a:xfrm>
            <a:prstGeom prst="rect">
              <a:avLst/>
            </a:prstGeom>
            <a:effectLst/>
          </p:spPr>
        </p:pic>
        <p:pic>
          <p:nvPicPr>
            <p:cNvPr id="1331" name="Line" descr="Lin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10148419" y="5729805"/>
              <a:ext cx="168250" cy="881568"/>
            </a:xfrm>
            <a:prstGeom prst="rect">
              <a:avLst/>
            </a:prstGeom>
            <a:effectLst/>
          </p:spPr>
        </p:pic>
        <p:pic>
          <p:nvPicPr>
            <p:cNvPr id="1333" name="Line" descr="Lin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10409198" y="5591743"/>
              <a:ext cx="113355" cy="1080990"/>
            </a:xfrm>
            <a:prstGeom prst="rect">
              <a:avLst/>
            </a:prstGeom>
            <a:effectLst/>
          </p:spPr>
        </p:pic>
        <p:pic>
          <p:nvPicPr>
            <p:cNvPr id="1335" name="Line" descr="Lin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10010349" y="6159326"/>
              <a:ext cx="582446" cy="229622"/>
            </a:xfrm>
            <a:prstGeom prst="rect">
              <a:avLst/>
            </a:prstGeom>
            <a:effectLst/>
          </p:spPr>
        </p:pic>
        <p:pic>
          <p:nvPicPr>
            <p:cNvPr id="1337" name="Line" descr="Lin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10340163" y="4027049"/>
              <a:ext cx="727600" cy="2891136"/>
            </a:xfrm>
            <a:prstGeom prst="rect">
              <a:avLst/>
            </a:prstGeom>
            <a:effectLst/>
          </p:spPr>
        </p:pic>
        <p:pic>
          <p:nvPicPr>
            <p:cNvPr id="1339" name="Line" descr="Lin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1465871" y="7348200"/>
              <a:ext cx="128257" cy="751178"/>
            </a:xfrm>
            <a:prstGeom prst="rect">
              <a:avLst/>
            </a:prstGeom>
            <a:effectLst/>
          </p:spPr>
        </p:pic>
        <p:pic>
          <p:nvPicPr>
            <p:cNvPr id="1341" name="Line" descr="Lin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1243430" y="7666712"/>
              <a:ext cx="666812" cy="164216"/>
            </a:xfrm>
            <a:prstGeom prst="rect">
              <a:avLst/>
            </a:prstGeom>
            <a:effectLst/>
          </p:spPr>
        </p:pic>
        <p:pic>
          <p:nvPicPr>
            <p:cNvPr id="1343" name="Line" descr="Lin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2439975" y="6941687"/>
              <a:ext cx="83873" cy="597769"/>
            </a:xfrm>
            <a:prstGeom prst="rect">
              <a:avLst/>
            </a:prstGeom>
            <a:effectLst/>
          </p:spPr>
        </p:pic>
        <p:pic>
          <p:nvPicPr>
            <p:cNvPr id="1345" name="Line" descr="Lin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2194527" y="7710028"/>
              <a:ext cx="912248" cy="205266"/>
            </a:xfrm>
            <a:prstGeom prst="rect">
              <a:avLst/>
            </a:prstGeom>
            <a:effectLst/>
          </p:spPr>
        </p:pic>
        <p:pic>
          <p:nvPicPr>
            <p:cNvPr id="1347" name="Line" descr="Lin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1957523" y="7834713"/>
              <a:ext cx="620014" cy="855256"/>
            </a:xfrm>
            <a:prstGeom prst="rect">
              <a:avLst/>
            </a:prstGeom>
            <a:effectLst/>
          </p:spPr>
        </p:pic>
        <p:pic>
          <p:nvPicPr>
            <p:cNvPr id="1349" name="Line" descr="Lin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2578811" y="7869766"/>
              <a:ext cx="152130" cy="705036"/>
            </a:xfrm>
            <a:prstGeom prst="rect">
              <a:avLst/>
            </a:prstGeom>
            <a:effectLst/>
          </p:spPr>
        </p:pic>
        <p:pic>
          <p:nvPicPr>
            <p:cNvPr id="1351" name="Line" descr="Lin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2785901" y="7724036"/>
              <a:ext cx="144470" cy="877098"/>
            </a:xfrm>
            <a:prstGeom prst="rect">
              <a:avLst/>
            </a:prstGeom>
            <a:effectLst/>
          </p:spPr>
        </p:pic>
        <p:pic>
          <p:nvPicPr>
            <p:cNvPr id="1353" name="Line" descr="Lin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2555027" y="8237932"/>
              <a:ext cx="413685" cy="83872"/>
            </a:xfrm>
            <a:prstGeom prst="rect">
              <a:avLst/>
            </a:prstGeom>
            <a:effectLst/>
          </p:spPr>
        </p:pic>
        <p:pic>
          <p:nvPicPr>
            <p:cNvPr id="1355" name="Line" descr="Lin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3470074" y="6842998"/>
              <a:ext cx="561822" cy="928117"/>
            </a:xfrm>
            <a:prstGeom prst="rect">
              <a:avLst/>
            </a:prstGeom>
            <a:effectLst/>
          </p:spPr>
        </p:pic>
        <p:pic>
          <p:nvPicPr>
            <p:cNvPr id="1357" name="Line" descr="Lin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4210448" y="6841973"/>
              <a:ext cx="527876" cy="653723"/>
            </a:xfrm>
            <a:prstGeom prst="rect">
              <a:avLst/>
            </a:prstGeom>
            <a:effectLst/>
          </p:spPr>
        </p:pic>
        <p:pic>
          <p:nvPicPr>
            <p:cNvPr id="1359" name="Line" descr="Lin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4266774" y="6903326"/>
              <a:ext cx="197729" cy="828913"/>
            </a:xfrm>
            <a:prstGeom prst="rect">
              <a:avLst/>
            </a:prstGeom>
            <a:effectLst/>
          </p:spPr>
        </p:pic>
        <p:pic>
          <p:nvPicPr>
            <p:cNvPr id="1361" name="Line" descr="Lin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3621168" y="6737151"/>
              <a:ext cx="1311099" cy="234718"/>
            </a:xfrm>
            <a:prstGeom prst="rect">
              <a:avLst/>
            </a:prstGeom>
            <a:effectLst/>
          </p:spPr>
        </p:pic>
        <p:pic>
          <p:nvPicPr>
            <p:cNvPr id="1363" name="Line" descr="Lin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3368050" y="7728196"/>
              <a:ext cx="1433815" cy="125732"/>
            </a:xfrm>
            <a:prstGeom prst="rect">
              <a:avLst/>
            </a:prstGeom>
            <a:effectLst/>
          </p:spPr>
        </p:pic>
        <p:pic>
          <p:nvPicPr>
            <p:cNvPr id="1365" name="Line" descr="Lin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3547131" y="7861270"/>
              <a:ext cx="493173" cy="769112"/>
            </a:xfrm>
            <a:prstGeom prst="rect">
              <a:avLst/>
            </a:prstGeom>
            <a:effectLst/>
          </p:spPr>
        </p:pic>
        <p:pic>
          <p:nvPicPr>
            <p:cNvPr id="1367" name="Line" descr="Lin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4050693" y="8101356"/>
              <a:ext cx="659133" cy="621391"/>
            </a:xfrm>
            <a:prstGeom prst="rect">
              <a:avLst/>
            </a:prstGeom>
            <a:effectLst/>
          </p:spPr>
        </p:pic>
        <p:pic>
          <p:nvPicPr>
            <p:cNvPr id="1369" name="Line" descr="Lin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4089039" y="8138214"/>
              <a:ext cx="513403" cy="237280"/>
            </a:xfrm>
            <a:prstGeom prst="rect">
              <a:avLst/>
            </a:prstGeom>
            <a:effectLst/>
          </p:spPr>
        </p:pic>
        <p:pic>
          <p:nvPicPr>
            <p:cNvPr id="1371" name="Line" descr="Lin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4523502" y="7961806"/>
              <a:ext cx="339726" cy="371630"/>
            </a:xfrm>
            <a:prstGeom prst="rect">
              <a:avLst/>
            </a:prstGeom>
            <a:effectLst/>
          </p:spPr>
        </p:pic>
        <p:pic>
          <p:nvPicPr>
            <p:cNvPr id="1373" name="Line" descr="Lin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4556916" y="7962499"/>
              <a:ext cx="336990" cy="313284"/>
            </a:xfrm>
            <a:prstGeom prst="rect">
              <a:avLst/>
            </a:prstGeom>
            <a:effectLst/>
          </p:spPr>
        </p:pic>
        <p:pic>
          <p:nvPicPr>
            <p:cNvPr id="1375" name="Line" descr="Lin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4426529" y="7831416"/>
              <a:ext cx="344657" cy="91544"/>
            </a:xfrm>
            <a:prstGeom prst="rect">
              <a:avLst/>
            </a:prstGeom>
            <a:effectLst/>
          </p:spPr>
        </p:pic>
        <p:pic>
          <p:nvPicPr>
            <p:cNvPr id="1377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633873" y="7938799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379" name="Line" descr="Lin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5155184" y="6785010"/>
              <a:ext cx="981283" cy="851214"/>
            </a:xfrm>
            <a:prstGeom prst="rect">
              <a:avLst/>
            </a:prstGeom>
            <a:effectLst/>
          </p:spPr>
        </p:pic>
        <p:pic>
          <p:nvPicPr>
            <p:cNvPr id="1381" name="Line" descr="Lin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5523353" y="6934017"/>
              <a:ext cx="413686" cy="981272"/>
            </a:xfrm>
            <a:prstGeom prst="rect">
              <a:avLst/>
            </a:prstGeom>
            <a:effectLst/>
          </p:spPr>
        </p:pic>
        <p:pic>
          <p:nvPicPr>
            <p:cNvPr id="1383" name="Line" descr="Lin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6052590" y="7041395"/>
              <a:ext cx="298637" cy="414013"/>
            </a:xfrm>
            <a:prstGeom prst="rect">
              <a:avLst/>
            </a:prstGeom>
            <a:effectLst/>
          </p:spPr>
        </p:pic>
        <p:pic>
          <p:nvPicPr>
            <p:cNvPr id="1385" name="Line" descr="Lin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5109165" y="7823744"/>
              <a:ext cx="1203709" cy="145235"/>
            </a:xfrm>
            <a:prstGeom prst="rect">
              <a:avLst/>
            </a:prstGeom>
            <a:effectLst/>
          </p:spPr>
        </p:pic>
        <p:pic>
          <p:nvPicPr>
            <p:cNvPr id="1387" name="Line" descr="Lin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6313371" y="6745217"/>
              <a:ext cx="367579" cy="675349"/>
            </a:xfrm>
            <a:prstGeom prst="rect">
              <a:avLst/>
            </a:prstGeom>
            <a:effectLst/>
          </p:spPr>
        </p:pic>
        <p:pic>
          <p:nvPicPr>
            <p:cNvPr id="1389" name="Line" descr="Lin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5287292" y="8023169"/>
              <a:ext cx="726458" cy="529630"/>
            </a:xfrm>
            <a:prstGeom prst="rect">
              <a:avLst/>
            </a:prstGeom>
            <a:effectLst/>
          </p:spPr>
        </p:pic>
        <p:pic>
          <p:nvPicPr>
            <p:cNvPr id="1391" name="Line" descr="Lin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5515679" y="8153561"/>
              <a:ext cx="160577" cy="756425"/>
            </a:xfrm>
            <a:prstGeom prst="rect">
              <a:avLst/>
            </a:prstGeom>
            <a:effectLst/>
          </p:spPr>
        </p:pic>
        <p:pic>
          <p:nvPicPr>
            <p:cNvPr id="1393" name="Line" descr="Lin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5162857" y="8000157"/>
              <a:ext cx="873894" cy="99215"/>
            </a:xfrm>
            <a:prstGeom prst="rect">
              <a:avLst/>
            </a:prstGeom>
            <a:effectLst/>
          </p:spPr>
        </p:pic>
        <p:pic>
          <p:nvPicPr>
            <p:cNvPr id="1395" name="Line" descr="Lin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5109161" y="8578100"/>
              <a:ext cx="889239" cy="387999"/>
            </a:xfrm>
            <a:prstGeom prst="rect">
              <a:avLst/>
            </a:prstGeom>
            <a:effectLst/>
          </p:spPr>
        </p:pic>
        <p:pic>
          <p:nvPicPr>
            <p:cNvPr id="1397" name="Line" descr="Lin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6781247" y="7689818"/>
              <a:ext cx="728165" cy="110422"/>
            </a:xfrm>
            <a:prstGeom prst="rect">
              <a:avLst/>
            </a:prstGeom>
            <a:effectLst/>
          </p:spPr>
        </p:pic>
        <p:pic>
          <p:nvPicPr>
            <p:cNvPr id="1399" name="Line" descr="Lin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6857940" y="7233149"/>
              <a:ext cx="336996" cy="988954"/>
            </a:xfrm>
            <a:prstGeom prst="rect">
              <a:avLst/>
            </a:prstGeom>
            <a:effectLst/>
          </p:spPr>
        </p:pic>
        <p:pic>
          <p:nvPicPr>
            <p:cNvPr id="1401" name="Line" descr="Lin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8054477" y="6926346"/>
              <a:ext cx="152909" cy="827878"/>
            </a:xfrm>
            <a:prstGeom prst="rect">
              <a:avLst/>
            </a:prstGeom>
            <a:effectLst/>
          </p:spPr>
        </p:pic>
        <p:pic>
          <p:nvPicPr>
            <p:cNvPr id="1403" name="Line" descr="Lin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7571261" y="7685678"/>
              <a:ext cx="1004293" cy="131751"/>
            </a:xfrm>
            <a:prstGeom prst="rect">
              <a:avLst/>
            </a:prstGeom>
            <a:effectLst/>
          </p:spPr>
        </p:pic>
        <p:pic>
          <p:nvPicPr>
            <p:cNvPr id="1405" name="Line" descr="Line"/>
            <p:cNvPicPr>
              <a:picLocks noChangeAspect="0"/>
            </p:cNvPicPr>
            <p:nvPr/>
          </p:nvPicPr>
          <p:blipFill>
            <a:blip r:embed="rId146">
              <a:extLst/>
            </a:blip>
            <a:stretch>
              <a:fillRect/>
            </a:stretch>
          </p:blipFill>
          <p:spPr>
            <a:xfrm>
              <a:off x="7335944" y="7800730"/>
              <a:ext cx="572310" cy="896909"/>
            </a:xfrm>
            <a:prstGeom prst="rect">
              <a:avLst/>
            </a:prstGeom>
            <a:effectLst/>
          </p:spPr>
        </p:pic>
        <p:pic>
          <p:nvPicPr>
            <p:cNvPr id="1407" name="Line" descr="Line"/>
            <p:cNvPicPr>
              <a:picLocks noChangeAspect="0"/>
            </p:cNvPicPr>
            <p:nvPr/>
          </p:nvPicPr>
          <p:blipFill>
            <a:blip r:embed="rId147">
              <a:extLst/>
            </a:blip>
            <a:stretch>
              <a:fillRect/>
            </a:stretch>
          </p:blipFill>
          <p:spPr>
            <a:xfrm>
              <a:off x="7617280" y="8199572"/>
              <a:ext cx="229622" cy="582447"/>
            </a:xfrm>
            <a:prstGeom prst="rect">
              <a:avLst/>
            </a:prstGeom>
            <a:effectLst/>
          </p:spPr>
        </p:pic>
        <p:pic>
          <p:nvPicPr>
            <p:cNvPr id="1409" name="Line" descr="Line"/>
            <p:cNvPicPr>
              <a:picLocks noChangeAspect="0"/>
            </p:cNvPicPr>
            <p:nvPr/>
          </p:nvPicPr>
          <p:blipFill>
            <a:blip r:embed="rId148">
              <a:extLst/>
            </a:blip>
            <a:stretch>
              <a:fillRect/>
            </a:stretch>
          </p:blipFill>
          <p:spPr>
            <a:xfrm>
              <a:off x="7931757" y="7647335"/>
              <a:ext cx="175918" cy="1134681"/>
            </a:xfrm>
            <a:prstGeom prst="rect">
              <a:avLst/>
            </a:prstGeom>
            <a:effectLst/>
          </p:spPr>
        </p:pic>
        <p:pic>
          <p:nvPicPr>
            <p:cNvPr id="1411" name="Line" descr="Line"/>
            <p:cNvPicPr>
              <a:picLocks noChangeAspect="0"/>
            </p:cNvPicPr>
            <p:nvPr/>
          </p:nvPicPr>
          <p:blipFill>
            <a:blip r:embed="rId149">
              <a:extLst/>
            </a:blip>
            <a:stretch>
              <a:fillRect/>
            </a:stretch>
          </p:blipFill>
          <p:spPr>
            <a:xfrm>
              <a:off x="8230896" y="7647329"/>
              <a:ext cx="244950" cy="1063093"/>
            </a:xfrm>
            <a:prstGeom prst="rect">
              <a:avLst/>
            </a:prstGeom>
            <a:effectLst/>
          </p:spPr>
        </p:pic>
        <p:pic>
          <p:nvPicPr>
            <p:cNvPr id="1413" name="Line" descr="Line"/>
            <p:cNvPicPr>
              <a:picLocks noChangeAspect="0"/>
            </p:cNvPicPr>
            <p:nvPr/>
          </p:nvPicPr>
          <p:blipFill>
            <a:blip r:embed="rId150">
              <a:extLst/>
            </a:blip>
            <a:stretch>
              <a:fillRect/>
            </a:stretch>
          </p:blipFill>
          <p:spPr>
            <a:xfrm>
              <a:off x="8474307" y="7724028"/>
              <a:ext cx="392715" cy="528752"/>
            </a:xfrm>
            <a:prstGeom prst="rect">
              <a:avLst/>
            </a:prstGeom>
            <a:effectLst/>
          </p:spPr>
        </p:pic>
        <p:pic>
          <p:nvPicPr>
            <p:cNvPr id="1415" name="Line" descr="Line"/>
            <p:cNvPicPr>
              <a:picLocks noChangeAspect="0"/>
            </p:cNvPicPr>
            <p:nvPr/>
          </p:nvPicPr>
          <p:blipFill>
            <a:blip r:embed="rId151">
              <a:extLst/>
            </a:blip>
            <a:stretch>
              <a:fillRect/>
            </a:stretch>
          </p:blipFill>
          <p:spPr>
            <a:xfrm>
              <a:off x="8936535" y="7057809"/>
              <a:ext cx="1034983" cy="865035"/>
            </a:xfrm>
            <a:prstGeom prst="rect">
              <a:avLst/>
            </a:prstGeom>
            <a:effectLst/>
          </p:spPr>
        </p:pic>
        <p:pic>
          <p:nvPicPr>
            <p:cNvPr id="1417" name="Line" descr="Line"/>
            <p:cNvPicPr>
              <a:picLocks noChangeAspect="0"/>
            </p:cNvPicPr>
            <p:nvPr/>
          </p:nvPicPr>
          <p:blipFill>
            <a:blip r:embed="rId152">
              <a:extLst/>
            </a:blip>
            <a:stretch>
              <a:fillRect/>
            </a:stretch>
          </p:blipFill>
          <p:spPr>
            <a:xfrm>
              <a:off x="9931601" y="7087415"/>
              <a:ext cx="461766" cy="600566"/>
            </a:xfrm>
            <a:prstGeom prst="rect">
              <a:avLst/>
            </a:prstGeom>
            <a:effectLst/>
          </p:spPr>
        </p:pic>
        <p:pic>
          <p:nvPicPr>
            <p:cNvPr id="1419" name="Line" descr="Line"/>
            <p:cNvPicPr>
              <a:picLocks noChangeAspect="0"/>
            </p:cNvPicPr>
            <p:nvPr/>
          </p:nvPicPr>
          <p:blipFill>
            <a:blip r:embed="rId153">
              <a:extLst/>
            </a:blip>
            <a:stretch>
              <a:fillRect/>
            </a:stretch>
          </p:blipFill>
          <p:spPr>
            <a:xfrm>
              <a:off x="9154771" y="7118095"/>
              <a:ext cx="617319" cy="1395461"/>
            </a:xfrm>
            <a:prstGeom prst="rect">
              <a:avLst/>
            </a:prstGeom>
            <a:effectLst/>
          </p:spPr>
        </p:pic>
        <p:pic>
          <p:nvPicPr>
            <p:cNvPr id="1421" name="Line" descr="Line"/>
            <p:cNvPicPr>
              <a:picLocks noChangeAspect="0"/>
            </p:cNvPicPr>
            <p:nvPr/>
          </p:nvPicPr>
          <p:blipFill>
            <a:blip r:embed="rId154">
              <a:extLst/>
            </a:blip>
            <a:stretch>
              <a:fillRect/>
            </a:stretch>
          </p:blipFill>
          <p:spPr>
            <a:xfrm>
              <a:off x="7916413" y="8207242"/>
              <a:ext cx="482726" cy="147446"/>
            </a:xfrm>
            <a:prstGeom prst="rect">
              <a:avLst/>
            </a:prstGeom>
            <a:effectLst/>
          </p:spPr>
        </p:pic>
        <p:pic>
          <p:nvPicPr>
            <p:cNvPr id="1423" name="Line" descr="Line"/>
            <p:cNvPicPr>
              <a:picLocks noChangeAspect="0"/>
            </p:cNvPicPr>
            <p:nvPr/>
          </p:nvPicPr>
          <p:blipFill>
            <a:blip r:embed="rId155">
              <a:extLst/>
            </a:blip>
            <a:stretch>
              <a:fillRect/>
            </a:stretch>
          </p:blipFill>
          <p:spPr>
            <a:xfrm>
              <a:off x="658857" y="5676120"/>
              <a:ext cx="476704" cy="52873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9" name="Drawing"/>
          <p:cNvGrpSpPr/>
          <p:nvPr/>
        </p:nvGrpSpPr>
        <p:grpSpPr>
          <a:xfrm>
            <a:off x="529468" y="138305"/>
            <a:ext cx="12203694" cy="5754889"/>
            <a:chOff x="-628080" y="-1457074"/>
            <a:chExt cx="12203692" cy="5754888"/>
          </a:xfrm>
        </p:grpSpPr>
        <p:pic>
          <p:nvPicPr>
            <p:cNvPr id="1427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628081" y="-314953"/>
              <a:ext cx="912267" cy="1709108"/>
            </a:xfrm>
            <a:prstGeom prst="rect">
              <a:avLst/>
            </a:prstGeom>
            <a:effectLst/>
          </p:spPr>
        </p:pic>
        <p:pic>
          <p:nvPicPr>
            <p:cNvPr id="1429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22686" y="-1035220"/>
              <a:ext cx="337335" cy="751177"/>
            </a:xfrm>
            <a:prstGeom prst="rect">
              <a:avLst/>
            </a:prstGeom>
            <a:effectLst/>
          </p:spPr>
        </p:pic>
        <p:pic>
          <p:nvPicPr>
            <p:cNvPr id="1431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51976" y="69278"/>
              <a:ext cx="682142" cy="99997"/>
            </a:xfrm>
            <a:prstGeom prst="rect">
              <a:avLst/>
            </a:prstGeom>
            <a:effectLst/>
          </p:spPr>
        </p:pic>
        <p:pic>
          <p:nvPicPr>
            <p:cNvPr id="1433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23343" y="506471"/>
              <a:ext cx="680092" cy="122227"/>
            </a:xfrm>
            <a:prstGeom prst="rect">
              <a:avLst/>
            </a:prstGeom>
            <a:effectLst/>
          </p:spPr>
        </p:pic>
        <p:pic>
          <p:nvPicPr>
            <p:cNvPr id="1435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056464" y="-38107"/>
              <a:ext cx="720504" cy="252629"/>
            </a:xfrm>
            <a:prstGeom prst="rect">
              <a:avLst/>
            </a:prstGeom>
            <a:effectLst/>
          </p:spPr>
        </p:pic>
        <p:pic>
          <p:nvPicPr>
            <p:cNvPr id="1437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936083" y="-659379"/>
              <a:ext cx="753619" cy="2021754"/>
            </a:xfrm>
            <a:prstGeom prst="rect">
              <a:avLst/>
            </a:prstGeom>
            <a:effectLst/>
          </p:spPr>
        </p:pic>
        <p:pic>
          <p:nvPicPr>
            <p:cNvPr id="1439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646098" y="-559671"/>
              <a:ext cx="296716" cy="1414612"/>
            </a:xfrm>
            <a:prstGeom prst="rect">
              <a:avLst/>
            </a:prstGeom>
            <a:effectLst/>
          </p:spPr>
        </p:pic>
        <p:pic>
          <p:nvPicPr>
            <p:cNvPr id="1441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800663" y="38599"/>
              <a:ext cx="402935" cy="827874"/>
            </a:xfrm>
            <a:prstGeom prst="rect">
              <a:avLst/>
            </a:prstGeom>
            <a:effectLst/>
          </p:spPr>
        </p:pic>
        <p:pic>
          <p:nvPicPr>
            <p:cNvPr id="1443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181420" y="-742822"/>
              <a:ext cx="704817" cy="1011026"/>
            </a:xfrm>
            <a:prstGeom prst="rect">
              <a:avLst/>
            </a:prstGeom>
            <a:effectLst/>
          </p:spPr>
        </p:pic>
        <p:pic>
          <p:nvPicPr>
            <p:cNvPr id="1445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933504" y="-275874"/>
              <a:ext cx="205845" cy="991500"/>
            </a:xfrm>
            <a:prstGeom prst="rect">
              <a:avLst/>
            </a:prstGeom>
            <a:effectLst/>
          </p:spPr>
        </p:pic>
        <p:pic>
          <p:nvPicPr>
            <p:cNvPr id="1447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641286" y="38593"/>
              <a:ext cx="605454" cy="283311"/>
            </a:xfrm>
            <a:prstGeom prst="rect">
              <a:avLst/>
            </a:prstGeom>
            <a:effectLst/>
          </p:spPr>
        </p:pic>
        <p:pic>
          <p:nvPicPr>
            <p:cNvPr id="1449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047803" y="-633597"/>
              <a:ext cx="927594" cy="1699495"/>
            </a:xfrm>
            <a:prstGeom prst="rect">
              <a:avLst/>
            </a:prstGeom>
            <a:effectLst/>
          </p:spPr>
        </p:pic>
        <p:pic>
          <p:nvPicPr>
            <p:cNvPr id="1451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830838" y="-1031357"/>
              <a:ext cx="796517" cy="754715"/>
            </a:xfrm>
            <a:prstGeom prst="rect">
              <a:avLst/>
            </a:prstGeom>
            <a:effectLst/>
          </p:spPr>
        </p:pic>
        <p:pic>
          <p:nvPicPr>
            <p:cNvPr id="1453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520459" y="-1226761"/>
              <a:ext cx="1387798" cy="1361278"/>
            </a:xfrm>
            <a:prstGeom prst="rect">
              <a:avLst/>
            </a:prstGeom>
            <a:effectLst/>
          </p:spPr>
        </p:pic>
        <p:pic>
          <p:nvPicPr>
            <p:cNvPr id="1455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945015" y="-1145760"/>
              <a:ext cx="554603" cy="1830705"/>
            </a:xfrm>
            <a:prstGeom prst="rect">
              <a:avLst/>
            </a:prstGeom>
            <a:effectLst/>
          </p:spPr>
        </p:pic>
        <p:pic>
          <p:nvPicPr>
            <p:cNvPr id="1457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832047" y="-1295998"/>
              <a:ext cx="336992" cy="751176"/>
            </a:xfrm>
            <a:prstGeom prst="rect">
              <a:avLst/>
            </a:prstGeom>
            <a:effectLst/>
          </p:spPr>
        </p:pic>
        <p:pic>
          <p:nvPicPr>
            <p:cNvPr id="1459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676750" y="-1457075"/>
              <a:ext cx="885051" cy="2929489"/>
            </a:xfrm>
            <a:prstGeom prst="rect">
              <a:avLst/>
            </a:prstGeom>
            <a:effectLst/>
          </p:spPr>
        </p:pic>
        <p:pic>
          <p:nvPicPr>
            <p:cNvPr id="1461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54795" y="2163215"/>
              <a:ext cx="128519" cy="743503"/>
            </a:xfrm>
            <a:prstGeom prst="rect">
              <a:avLst/>
            </a:prstGeom>
            <a:effectLst/>
          </p:spPr>
        </p:pic>
        <p:pic>
          <p:nvPicPr>
            <p:cNvPr id="1463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6898" y="2439333"/>
              <a:ext cx="705157" cy="111899"/>
            </a:xfrm>
            <a:prstGeom prst="rect">
              <a:avLst/>
            </a:prstGeom>
            <a:effectLst/>
          </p:spPr>
        </p:pic>
        <p:pic>
          <p:nvPicPr>
            <p:cNvPr id="1465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265783" y="1503839"/>
              <a:ext cx="498724" cy="1172774"/>
            </a:xfrm>
            <a:prstGeom prst="rect">
              <a:avLst/>
            </a:prstGeom>
            <a:effectLst/>
          </p:spPr>
        </p:pic>
        <p:pic>
          <p:nvPicPr>
            <p:cNvPr id="1467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15736" y="2132528"/>
              <a:ext cx="503328" cy="132564"/>
            </a:xfrm>
            <a:prstGeom prst="rect">
              <a:avLst/>
            </a:prstGeom>
            <a:effectLst/>
          </p:spPr>
        </p:pic>
        <p:pic>
          <p:nvPicPr>
            <p:cNvPr id="1469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550234" y="2178547"/>
              <a:ext cx="346914" cy="656148"/>
            </a:xfrm>
            <a:prstGeom prst="rect">
              <a:avLst/>
            </a:prstGeom>
            <a:effectLst/>
          </p:spPr>
        </p:pic>
        <p:pic>
          <p:nvPicPr>
            <p:cNvPr id="1471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745087" y="916414"/>
              <a:ext cx="510309" cy="763089"/>
            </a:xfrm>
            <a:prstGeom prst="rect">
              <a:avLst/>
            </a:prstGeom>
            <a:effectLst/>
          </p:spPr>
        </p:pic>
        <p:pic>
          <p:nvPicPr>
            <p:cNvPr id="1473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97987" y="2999257"/>
              <a:ext cx="1372457" cy="160582"/>
            </a:xfrm>
            <a:prstGeom prst="rect">
              <a:avLst/>
            </a:prstGeom>
            <a:effectLst/>
          </p:spPr>
        </p:pic>
        <p:pic>
          <p:nvPicPr>
            <p:cNvPr id="1475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47527" y="3229356"/>
              <a:ext cx="762928" cy="989446"/>
            </a:xfrm>
            <a:prstGeom prst="rect">
              <a:avLst/>
            </a:prstGeom>
            <a:effectLst/>
          </p:spPr>
        </p:pic>
        <p:pic>
          <p:nvPicPr>
            <p:cNvPr id="1477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862607" y="3247954"/>
              <a:ext cx="722609" cy="624306"/>
            </a:xfrm>
            <a:prstGeom prst="rect">
              <a:avLst/>
            </a:prstGeom>
            <a:effectLst/>
          </p:spPr>
        </p:pic>
        <p:pic>
          <p:nvPicPr>
            <p:cNvPr id="1479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562691" y="1750139"/>
              <a:ext cx="1303432" cy="1234631"/>
            </a:xfrm>
            <a:prstGeom prst="rect">
              <a:avLst/>
            </a:prstGeom>
            <a:effectLst/>
          </p:spPr>
        </p:pic>
        <p:pic>
          <p:nvPicPr>
            <p:cNvPr id="1481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179259" y="2032815"/>
              <a:ext cx="349380" cy="1663928"/>
            </a:xfrm>
            <a:prstGeom prst="rect">
              <a:avLst/>
            </a:prstGeom>
            <a:effectLst/>
          </p:spPr>
        </p:pic>
        <p:pic>
          <p:nvPicPr>
            <p:cNvPr id="1483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150402" y="1633976"/>
              <a:ext cx="109931" cy="751176"/>
            </a:xfrm>
            <a:prstGeom prst="rect">
              <a:avLst/>
            </a:prstGeom>
            <a:effectLst/>
          </p:spPr>
        </p:pic>
        <p:pic>
          <p:nvPicPr>
            <p:cNvPr id="1485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434330" y="1282938"/>
              <a:ext cx="635988" cy="2920034"/>
            </a:xfrm>
            <a:prstGeom prst="rect">
              <a:avLst/>
            </a:prstGeom>
            <a:effectLst/>
          </p:spPr>
        </p:pic>
        <p:pic>
          <p:nvPicPr>
            <p:cNvPr id="1487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860829" y="1538883"/>
              <a:ext cx="99220" cy="1084040"/>
            </a:xfrm>
            <a:prstGeom prst="rect">
              <a:avLst/>
            </a:prstGeom>
            <a:effectLst/>
          </p:spPr>
        </p:pic>
        <p:pic>
          <p:nvPicPr>
            <p:cNvPr id="1489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147509" y="2592733"/>
              <a:ext cx="1584789" cy="265801"/>
            </a:xfrm>
            <a:prstGeom prst="rect">
              <a:avLst/>
            </a:prstGeom>
            <a:effectLst/>
          </p:spPr>
        </p:pic>
        <p:pic>
          <p:nvPicPr>
            <p:cNvPr id="1491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421018" y="2945566"/>
              <a:ext cx="691832" cy="704441"/>
            </a:xfrm>
            <a:prstGeom prst="rect">
              <a:avLst/>
            </a:prstGeom>
            <a:effectLst/>
          </p:spPr>
        </p:pic>
        <p:pic>
          <p:nvPicPr>
            <p:cNvPr id="1493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562207" y="2838185"/>
              <a:ext cx="152406" cy="1242803"/>
            </a:xfrm>
            <a:prstGeom prst="rect">
              <a:avLst/>
            </a:prstGeom>
            <a:effectLst/>
          </p:spPr>
        </p:pic>
        <p:pic>
          <p:nvPicPr>
            <p:cNvPr id="1495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963436" y="2930226"/>
              <a:ext cx="1173027" cy="122224"/>
            </a:xfrm>
            <a:prstGeom prst="rect">
              <a:avLst/>
            </a:prstGeom>
            <a:effectLst/>
          </p:spPr>
        </p:pic>
        <p:pic>
          <p:nvPicPr>
            <p:cNvPr id="1497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147519" y="3904329"/>
              <a:ext cx="889232" cy="159379"/>
            </a:xfrm>
            <a:prstGeom prst="rect">
              <a:avLst/>
            </a:prstGeom>
            <a:effectLst/>
          </p:spPr>
        </p:pic>
        <p:pic>
          <p:nvPicPr>
            <p:cNvPr id="1499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671312" y="1039487"/>
              <a:ext cx="750650" cy="1595682"/>
            </a:xfrm>
            <a:prstGeom prst="rect">
              <a:avLst/>
            </a:prstGeom>
            <a:effectLst/>
          </p:spPr>
        </p:pic>
        <p:pic>
          <p:nvPicPr>
            <p:cNvPr id="1501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244657" y="829120"/>
              <a:ext cx="770984" cy="838218"/>
            </a:xfrm>
            <a:prstGeom prst="rect">
              <a:avLst/>
            </a:prstGeom>
            <a:effectLst/>
          </p:spPr>
        </p:pic>
        <p:pic>
          <p:nvPicPr>
            <p:cNvPr id="1503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947103" y="804958"/>
              <a:ext cx="820209" cy="1304175"/>
            </a:xfrm>
            <a:prstGeom prst="rect">
              <a:avLst/>
            </a:prstGeom>
            <a:effectLst/>
          </p:spPr>
        </p:pic>
        <p:pic>
          <p:nvPicPr>
            <p:cNvPr id="1505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8238564" y="560164"/>
              <a:ext cx="393300" cy="2062762"/>
            </a:xfrm>
            <a:prstGeom prst="rect">
              <a:avLst/>
            </a:prstGeom>
            <a:effectLst/>
          </p:spPr>
        </p:pic>
        <p:pic>
          <p:nvPicPr>
            <p:cNvPr id="1507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801366" y="859294"/>
              <a:ext cx="1410803" cy="183589"/>
            </a:xfrm>
            <a:prstGeom prst="rect">
              <a:avLst/>
            </a:prstGeom>
            <a:effectLst/>
          </p:spPr>
        </p:pic>
        <p:pic>
          <p:nvPicPr>
            <p:cNvPr id="1509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338273" y="805609"/>
              <a:ext cx="455740" cy="1180700"/>
            </a:xfrm>
            <a:prstGeom prst="rect">
              <a:avLst/>
            </a:prstGeom>
            <a:effectLst/>
          </p:spPr>
        </p:pic>
        <p:pic>
          <p:nvPicPr>
            <p:cNvPr id="1511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6820626" y="2816124"/>
              <a:ext cx="1885317" cy="1148360"/>
            </a:xfrm>
            <a:prstGeom prst="rect">
              <a:avLst/>
            </a:prstGeom>
            <a:effectLst/>
          </p:spPr>
        </p:pic>
        <p:pic>
          <p:nvPicPr>
            <p:cNvPr id="1513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675910" y="3193203"/>
              <a:ext cx="602971" cy="789555"/>
            </a:xfrm>
            <a:prstGeom prst="rect">
              <a:avLst/>
            </a:prstGeom>
            <a:effectLst/>
          </p:spPr>
        </p:pic>
        <p:pic>
          <p:nvPicPr>
            <p:cNvPr id="1515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686310" y="3459453"/>
              <a:ext cx="398359" cy="229617"/>
            </a:xfrm>
            <a:prstGeom prst="rect">
              <a:avLst/>
            </a:prstGeom>
            <a:effectLst/>
          </p:spPr>
        </p:pic>
        <p:pic>
          <p:nvPicPr>
            <p:cNvPr id="1517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081810" y="3083625"/>
              <a:ext cx="478405" cy="296437"/>
            </a:xfrm>
            <a:prstGeom prst="rect">
              <a:avLst/>
            </a:prstGeom>
            <a:effectLst/>
          </p:spPr>
        </p:pic>
        <p:pic>
          <p:nvPicPr>
            <p:cNvPr id="1519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115845" y="2999256"/>
              <a:ext cx="383006" cy="413687"/>
            </a:xfrm>
            <a:prstGeom prst="rect">
              <a:avLst/>
            </a:prstGeom>
            <a:effectLst/>
          </p:spPr>
        </p:pic>
        <p:pic>
          <p:nvPicPr>
            <p:cNvPr id="1521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8192537" y="2953227"/>
              <a:ext cx="198941" cy="344673"/>
            </a:xfrm>
            <a:prstGeom prst="rect">
              <a:avLst/>
            </a:prstGeom>
            <a:effectLst/>
          </p:spPr>
        </p:pic>
        <p:pic>
          <p:nvPicPr>
            <p:cNvPr id="1523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534563" y="2815165"/>
              <a:ext cx="593239" cy="605451"/>
            </a:xfrm>
            <a:prstGeom prst="rect">
              <a:avLst/>
            </a:prstGeom>
            <a:effectLst/>
          </p:spPr>
        </p:pic>
        <p:pic>
          <p:nvPicPr>
            <p:cNvPr id="1525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9087213" y="2270591"/>
              <a:ext cx="753911" cy="214277"/>
            </a:xfrm>
            <a:prstGeom prst="rect">
              <a:avLst/>
            </a:prstGeom>
            <a:effectLst/>
          </p:spPr>
        </p:pic>
        <p:pic>
          <p:nvPicPr>
            <p:cNvPr id="1527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9979673" y="744248"/>
              <a:ext cx="113941" cy="1173031"/>
            </a:xfrm>
            <a:prstGeom prst="rect">
              <a:avLst/>
            </a:prstGeom>
            <a:effectLst/>
          </p:spPr>
        </p:pic>
        <p:pic>
          <p:nvPicPr>
            <p:cNvPr id="1529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9603844" y="2025155"/>
              <a:ext cx="1057974" cy="152903"/>
            </a:xfrm>
            <a:prstGeom prst="rect">
              <a:avLst/>
            </a:prstGeom>
            <a:effectLst/>
          </p:spPr>
        </p:pic>
        <p:pic>
          <p:nvPicPr>
            <p:cNvPr id="1531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9795593" y="2025153"/>
              <a:ext cx="129898" cy="605444"/>
            </a:xfrm>
            <a:prstGeom prst="rect">
              <a:avLst/>
            </a:prstGeom>
            <a:effectLst/>
          </p:spPr>
        </p:pic>
        <p:pic>
          <p:nvPicPr>
            <p:cNvPr id="1533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9607373" y="2186226"/>
              <a:ext cx="548223" cy="873897"/>
            </a:xfrm>
            <a:prstGeom prst="rect">
              <a:avLst/>
            </a:prstGeom>
            <a:effectLst/>
          </p:spPr>
        </p:pic>
        <p:pic>
          <p:nvPicPr>
            <p:cNvPr id="1535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9893750" y="2086516"/>
              <a:ext cx="355366" cy="1357109"/>
            </a:xfrm>
            <a:prstGeom prst="rect">
              <a:avLst/>
            </a:prstGeom>
            <a:effectLst/>
          </p:spPr>
        </p:pic>
        <p:pic>
          <p:nvPicPr>
            <p:cNvPr id="1537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10053510" y="2247584"/>
              <a:ext cx="454909" cy="1289569"/>
            </a:xfrm>
            <a:prstGeom prst="rect">
              <a:avLst/>
            </a:prstGeom>
            <a:effectLst/>
          </p:spPr>
        </p:pic>
        <p:pic>
          <p:nvPicPr>
            <p:cNvPr id="1539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10547264" y="2178552"/>
              <a:ext cx="229611" cy="1387794"/>
            </a:xfrm>
            <a:prstGeom prst="rect">
              <a:avLst/>
            </a:prstGeom>
            <a:effectLst/>
          </p:spPr>
        </p:pic>
        <p:pic>
          <p:nvPicPr>
            <p:cNvPr id="1541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10102396" y="2922551"/>
              <a:ext cx="590111" cy="314309"/>
            </a:xfrm>
            <a:prstGeom prst="rect">
              <a:avLst/>
            </a:prstGeom>
            <a:effectLst/>
          </p:spPr>
        </p:pic>
        <p:pic>
          <p:nvPicPr>
            <p:cNvPr id="1543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0700668" y="2040533"/>
              <a:ext cx="447188" cy="710249"/>
            </a:xfrm>
            <a:prstGeom prst="rect">
              <a:avLst/>
            </a:prstGeom>
            <a:effectLst/>
          </p:spPr>
        </p:pic>
        <p:pic>
          <p:nvPicPr>
            <p:cNvPr id="1545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0409204" y="549878"/>
              <a:ext cx="1166409" cy="3747936"/>
            </a:xfrm>
            <a:prstGeom prst="rect">
              <a:avLst/>
            </a:prstGeom>
            <a:effectLst/>
          </p:spPr>
        </p:pic>
        <p:pic>
          <p:nvPicPr>
            <p:cNvPr id="1547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7663308" y="2339627"/>
              <a:ext cx="1034972" cy="19126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5" name="Drawing"/>
          <p:cNvGrpSpPr/>
          <p:nvPr/>
        </p:nvGrpSpPr>
        <p:grpSpPr>
          <a:xfrm>
            <a:off x="866971" y="690557"/>
            <a:ext cx="11370804" cy="8689723"/>
            <a:chOff x="-536021" y="-360245"/>
            <a:chExt cx="11370803" cy="8689721"/>
          </a:xfrm>
        </p:grpSpPr>
        <p:pic>
          <p:nvPicPr>
            <p:cNvPr id="1551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73" y="-38108"/>
              <a:ext cx="874438" cy="1278015"/>
            </a:xfrm>
            <a:prstGeom prst="rect">
              <a:avLst/>
            </a:prstGeom>
            <a:effectLst/>
          </p:spPr>
        </p:pic>
        <p:pic>
          <p:nvPicPr>
            <p:cNvPr id="1553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61979" y="1388531"/>
              <a:ext cx="1634739" cy="1274054"/>
            </a:xfrm>
            <a:prstGeom prst="rect">
              <a:avLst/>
            </a:prstGeom>
            <a:effectLst/>
          </p:spPr>
        </p:pic>
        <p:pic>
          <p:nvPicPr>
            <p:cNvPr id="1555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83226" y="1729790"/>
              <a:ext cx="666817" cy="816442"/>
            </a:xfrm>
            <a:prstGeom prst="rect">
              <a:avLst/>
            </a:prstGeom>
            <a:effectLst/>
          </p:spPr>
        </p:pic>
        <p:pic>
          <p:nvPicPr>
            <p:cNvPr id="1557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28056" y="1971463"/>
              <a:ext cx="575957" cy="183584"/>
            </a:xfrm>
            <a:prstGeom prst="rect">
              <a:avLst/>
            </a:prstGeom>
            <a:effectLst/>
          </p:spPr>
        </p:pic>
        <p:pic>
          <p:nvPicPr>
            <p:cNvPr id="1559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498420" y="1450892"/>
              <a:ext cx="795334" cy="510127"/>
            </a:xfrm>
            <a:prstGeom prst="rect">
              <a:avLst/>
            </a:prstGeom>
            <a:effectLst/>
          </p:spPr>
        </p:pic>
        <p:pic>
          <p:nvPicPr>
            <p:cNvPr id="1561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51107" y="1703010"/>
              <a:ext cx="229607" cy="321649"/>
            </a:xfrm>
            <a:prstGeom prst="rect">
              <a:avLst/>
            </a:prstGeom>
            <a:effectLst/>
          </p:spPr>
        </p:pic>
        <p:pic>
          <p:nvPicPr>
            <p:cNvPr id="1563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97412" y="1480570"/>
              <a:ext cx="367683" cy="505745"/>
            </a:xfrm>
            <a:prstGeom prst="rect">
              <a:avLst/>
            </a:prstGeom>
            <a:effectLst/>
          </p:spPr>
        </p:pic>
        <p:pic>
          <p:nvPicPr>
            <p:cNvPr id="1565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43402" y="1703011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567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274112" y="1649312"/>
              <a:ext cx="214276" cy="490399"/>
            </a:xfrm>
            <a:prstGeom prst="rect">
              <a:avLst/>
            </a:prstGeom>
            <a:effectLst/>
          </p:spPr>
        </p:pic>
        <p:pic>
          <p:nvPicPr>
            <p:cNvPr id="1569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891673" y="-360246"/>
              <a:ext cx="729973" cy="906362"/>
            </a:xfrm>
            <a:prstGeom prst="rect">
              <a:avLst/>
            </a:prstGeom>
            <a:effectLst/>
          </p:spPr>
        </p:pic>
        <p:pic>
          <p:nvPicPr>
            <p:cNvPr id="1571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279937" y="-137813"/>
              <a:ext cx="92652" cy="1418469"/>
            </a:xfrm>
            <a:prstGeom prst="rect">
              <a:avLst/>
            </a:prstGeom>
            <a:effectLst/>
          </p:spPr>
        </p:pic>
        <p:pic>
          <p:nvPicPr>
            <p:cNvPr id="1573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83808" y="-275878"/>
              <a:ext cx="1188374" cy="198932"/>
            </a:xfrm>
            <a:prstGeom prst="rect">
              <a:avLst/>
            </a:prstGeom>
            <a:effectLst/>
          </p:spPr>
        </p:pic>
        <p:pic>
          <p:nvPicPr>
            <p:cNvPr id="1575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21576" y="975850"/>
              <a:ext cx="965951" cy="159084"/>
            </a:xfrm>
            <a:prstGeom prst="rect">
              <a:avLst/>
            </a:prstGeom>
            <a:effectLst/>
          </p:spPr>
        </p:pic>
        <p:pic>
          <p:nvPicPr>
            <p:cNvPr id="1577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578034" y="529484"/>
              <a:ext cx="244955" cy="1011964"/>
            </a:xfrm>
            <a:prstGeom prst="rect">
              <a:avLst/>
            </a:prstGeom>
            <a:effectLst/>
          </p:spPr>
        </p:pic>
        <p:pic>
          <p:nvPicPr>
            <p:cNvPr id="1579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056462" y="974343"/>
              <a:ext cx="1088664" cy="229614"/>
            </a:xfrm>
            <a:prstGeom prst="rect">
              <a:avLst/>
            </a:prstGeom>
            <a:effectLst/>
          </p:spPr>
        </p:pic>
        <p:pic>
          <p:nvPicPr>
            <p:cNvPr id="1581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567912" y="621527"/>
              <a:ext cx="1171217" cy="1241195"/>
            </a:xfrm>
            <a:prstGeom prst="rect">
              <a:avLst/>
            </a:prstGeom>
            <a:effectLst/>
          </p:spPr>
        </p:pic>
        <p:pic>
          <p:nvPicPr>
            <p:cNvPr id="1583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487197" y="-165935"/>
              <a:ext cx="935946" cy="902015"/>
            </a:xfrm>
            <a:prstGeom prst="rect">
              <a:avLst/>
            </a:prstGeom>
            <a:effectLst/>
          </p:spPr>
        </p:pic>
        <p:pic>
          <p:nvPicPr>
            <p:cNvPr id="1585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711780" y="-321900"/>
              <a:ext cx="872241" cy="1413497"/>
            </a:xfrm>
            <a:prstGeom prst="rect">
              <a:avLst/>
            </a:prstGeom>
            <a:effectLst/>
          </p:spPr>
        </p:pic>
        <p:pic>
          <p:nvPicPr>
            <p:cNvPr id="1587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037249" y="-99462"/>
              <a:ext cx="106884" cy="1800053"/>
            </a:xfrm>
            <a:prstGeom prst="rect">
              <a:avLst/>
            </a:prstGeom>
            <a:effectLst/>
          </p:spPr>
        </p:pic>
        <p:pic>
          <p:nvPicPr>
            <p:cNvPr id="1589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132178" y="-252870"/>
              <a:ext cx="1633237" cy="390683"/>
            </a:xfrm>
            <a:prstGeom prst="rect">
              <a:avLst/>
            </a:prstGeom>
            <a:effectLst/>
          </p:spPr>
        </p:pic>
        <p:pic>
          <p:nvPicPr>
            <p:cNvPr id="1591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247222" y="1640179"/>
              <a:ext cx="1364786" cy="121028"/>
            </a:xfrm>
            <a:prstGeom prst="rect">
              <a:avLst/>
            </a:prstGeom>
            <a:effectLst/>
          </p:spPr>
        </p:pic>
        <p:pic>
          <p:nvPicPr>
            <p:cNvPr id="1593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788910" y="527937"/>
              <a:ext cx="1242066" cy="162131"/>
            </a:xfrm>
            <a:prstGeom prst="rect">
              <a:avLst/>
            </a:prstGeom>
            <a:effectLst/>
          </p:spPr>
        </p:pic>
        <p:pic>
          <p:nvPicPr>
            <p:cNvPr id="1595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796589" y="859296"/>
              <a:ext cx="1219050" cy="167725"/>
            </a:xfrm>
            <a:prstGeom prst="rect">
              <a:avLst/>
            </a:prstGeom>
            <a:effectLst/>
          </p:spPr>
        </p:pic>
        <p:pic>
          <p:nvPicPr>
            <p:cNvPr id="1597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051652" y="23250"/>
              <a:ext cx="1177481" cy="1402224"/>
            </a:xfrm>
            <a:prstGeom prst="rect">
              <a:avLst/>
            </a:prstGeom>
            <a:effectLst/>
          </p:spPr>
        </p:pic>
        <p:pic>
          <p:nvPicPr>
            <p:cNvPr id="1599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-536022" y="3796947"/>
              <a:ext cx="950603" cy="1041361"/>
            </a:xfrm>
            <a:prstGeom prst="rect">
              <a:avLst/>
            </a:prstGeom>
            <a:effectLst/>
          </p:spPr>
        </p:pic>
        <p:pic>
          <p:nvPicPr>
            <p:cNvPr id="1601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94818" y="3126494"/>
              <a:ext cx="894728" cy="877054"/>
            </a:xfrm>
            <a:prstGeom prst="rect">
              <a:avLst/>
            </a:prstGeom>
            <a:effectLst/>
          </p:spPr>
        </p:pic>
        <p:pic>
          <p:nvPicPr>
            <p:cNvPr id="1603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83227" y="4046394"/>
              <a:ext cx="919920" cy="240947"/>
            </a:xfrm>
            <a:prstGeom prst="rect">
              <a:avLst/>
            </a:prstGeom>
            <a:effectLst/>
          </p:spPr>
        </p:pic>
        <p:pic>
          <p:nvPicPr>
            <p:cNvPr id="1605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14482" y="4737055"/>
              <a:ext cx="996623" cy="102535"/>
            </a:xfrm>
            <a:prstGeom prst="rect">
              <a:avLst/>
            </a:prstGeom>
            <a:effectLst/>
          </p:spPr>
        </p:pic>
        <p:pic>
          <p:nvPicPr>
            <p:cNvPr id="1607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06237" y="4287823"/>
              <a:ext cx="726012" cy="179917"/>
            </a:xfrm>
            <a:prstGeom prst="rect">
              <a:avLst/>
            </a:prstGeom>
            <a:effectLst/>
          </p:spPr>
        </p:pic>
        <p:pic>
          <p:nvPicPr>
            <p:cNvPr id="1609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933741" y="2646424"/>
              <a:ext cx="844189" cy="1180954"/>
            </a:xfrm>
            <a:prstGeom prst="rect">
              <a:avLst/>
            </a:prstGeom>
            <a:effectLst/>
          </p:spPr>
        </p:pic>
        <p:pic>
          <p:nvPicPr>
            <p:cNvPr id="1611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473202" y="2396297"/>
              <a:ext cx="579890" cy="648490"/>
            </a:xfrm>
            <a:prstGeom prst="rect">
              <a:avLst/>
            </a:prstGeom>
            <a:effectLst/>
          </p:spPr>
        </p:pic>
        <p:pic>
          <p:nvPicPr>
            <p:cNvPr id="1613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903068" y="3981030"/>
              <a:ext cx="1121589" cy="158333"/>
            </a:xfrm>
            <a:prstGeom prst="rect">
              <a:avLst/>
            </a:prstGeom>
            <a:effectLst/>
          </p:spPr>
        </p:pic>
        <p:pic>
          <p:nvPicPr>
            <p:cNvPr id="1615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367627" y="4468414"/>
              <a:ext cx="570667" cy="1076824"/>
            </a:xfrm>
            <a:prstGeom prst="rect">
              <a:avLst/>
            </a:prstGeom>
            <a:effectLst/>
          </p:spPr>
        </p:pic>
        <p:pic>
          <p:nvPicPr>
            <p:cNvPr id="1617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087148" y="5031823"/>
              <a:ext cx="666811" cy="183595"/>
            </a:xfrm>
            <a:prstGeom prst="rect">
              <a:avLst/>
            </a:prstGeom>
            <a:effectLst/>
          </p:spPr>
        </p:pic>
        <p:pic>
          <p:nvPicPr>
            <p:cNvPr id="1619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662095" y="5403574"/>
              <a:ext cx="300571" cy="363177"/>
            </a:xfrm>
            <a:prstGeom prst="rect">
              <a:avLst/>
            </a:prstGeom>
            <a:effectLst/>
          </p:spPr>
        </p:pic>
        <p:pic>
          <p:nvPicPr>
            <p:cNvPr id="1621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848577" y="4080816"/>
              <a:ext cx="695393" cy="735756"/>
            </a:xfrm>
            <a:prstGeom prst="rect">
              <a:avLst/>
            </a:prstGeom>
            <a:effectLst/>
          </p:spPr>
        </p:pic>
        <p:pic>
          <p:nvPicPr>
            <p:cNvPr id="1623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008669" y="2563388"/>
              <a:ext cx="1286969" cy="3249289"/>
            </a:xfrm>
            <a:prstGeom prst="rect">
              <a:avLst/>
            </a:prstGeom>
            <a:effectLst/>
          </p:spPr>
        </p:pic>
        <p:pic>
          <p:nvPicPr>
            <p:cNvPr id="1625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204093" y="2882915"/>
              <a:ext cx="571193" cy="1343058"/>
            </a:xfrm>
            <a:prstGeom prst="rect">
              <a:avLst/>
            </a:prstGeom>
            <a:effectLst/>
          </p:spPr>
        </p:pic>
        <p:pic>
          <p:nvPicPr>
            <p:cNvPr id="1627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843596" y="3924529"/>
              <a:ext cx="1341774" cy="148228"/>
            </a:xfrm>
            <a:prstGeom prst="rect">
              <a:avLst/>
            </a:prstGeom>
            <a:effectLst/>
          </p:spPr>
        </p:pic>
        <p:pic>
          <p:nvPicPr>
            <p:cNvPr id="1629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692063" y="4333845"/>
              <a:ext cx="473190" cy="1088669"/>
            </a:xfrm>
            <a:prstGeom prst="rect">
              <a:avLst/>
            </a:prstGeom>
            <a:effectLst/>
          </p:spPr>
        </p:pic>
        <p:pic>
          <p:nvPicPr>
            <p:cNvPr id="1631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4211767" y="4658732"/>
              <a:ext cx="697489" cy="612660"/>
            </a:xfrm>
            <a:prstGeom prst="rect">
              <a:avLst/>
            </a:prstGeom>
            <a:effectLst/>
          </p:spPr>
        </p:pic>
        <p:pic>
          <p:nvPicPr>
            <p:cNvPr id="1633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150402" y="4433561"/>
              <a:ext cx="659133" cy="95245"/>
            </a:xfrm>
            <a:prstGeom prst="rect">
              <a:avLst/>
            </a:prstGeom>
            <a:effectLst/>
          </p:spPr>
        </p:pic>
        <p:pic>
          <p:nvPicPr>
            <p:cNvPr id="1635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4725653" y="4916771"/>
              <a:ext cx="567098" cy="126386"/>
            </a:xfrm>
            <a:prstGeom prst="rect">
              <a:avLst/>
            </a:prstGeom>
            <a:effectLst/>
          </p:spPr>
        </p:pic>
        <p:pic>
          <p:nvPicPr>
            <p:cNvPr id="1637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5272311" y="4521567"/>
              <a:ext cx="626381" cy="606703"/>
            </a:xfrm>
            <a:prstGeom prst="rect">
              <a:avLst/>
            </a:prstGeom>
            <a:effectLst/>
          </p:spPr>
        </p:pic>
        <p:pic>
          <p:nvPicPr>
            <p:cNvPr id="1639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5715097" y="5015302"/>
              <a:ext cx="666814" cy="546354"/>
            </a:xfrm>
            <a:prstGeom prst="rect">
              <a:avLst/>
            </a:prstGeom>
            <a:effectLst/>
          </p:spPr>
        </p:pic>
        <p:pic>
          <p:nvPicPr>
            <p:cNvPr id="1641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5788288" y="5016486"/>
              <a:ext cx="401870" cy="656850"/>
            </a:xfrm>
            <a:prstGeom prst="rect">
              <a:avLst/>
            </a:prstGeom>
            <a:effectLst/>
          </p:spPr>
        </p:pic>
        <p:pic>
          <p:nvPicPr>
            <p:cNvPr id="1643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5906856" y="4172780"/>
              <a:ext cx="467268" cy="1579549"/>
            </a:xfrm>
            <a:prstGeom prst="rect">
              <a:avLst/>
            </a:prstGeom>
            <a:effectLst/>
          </p:spPr>
        </p:pic>
        <p:pic>
          <p:nvPicPr>
            <p:cNvPr id="1645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3621167" y="3827627"/>
              <a:ext cx="2517514" cy="145235"/>
            </a:xfrm>
            <a:prstGeom prst="rect">
              <a:avLst/>
            </a:prstGeom>
            <a:effectLst/>
          </p:spPr>
        </p:pic>
        <p:pic>
          <p:nvPicPr>
            <p:cNvPr id="1647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6673861" y="3812281"/>
              <a:ext cx="751176" cy="137569"/>
            </a:xfrm>
            <a:prstGeom prst="rect">
              <a:avLst/>
            </a:prstGeom>
            <a:effectLst/>
          </p:spPr>
        </p:pic>
        <p:pic>
          <p:nvPicPr>
            <p:cNvPr id="1649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7676396" y="3106635"/>
              <a:ext cx="247205" cy="1096334"/>
            </a:xfrm>
            <a:prstGeom prst="rect">
              <a:avLst/>
            </a:prstGeom>
            <a:effectLst/>
          </p:spPr>
        </p:pic>
        <p:pic>
          <p:nvPicPr>
            <p:cNvPr id="1651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7749311" y="3436453"/>
              <a:ext cx="343024" cy="628448"/>
            </a:xfrm>
            <a:prstGeom prst="rect">
              <a:avLst/>
            </a:prstGeom>
            <a:effectLst/>
          </p:spPr>
        </p:pic>
        <p:pic>
          <p:nvPicPr>
            <p:cNvPr id="1653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8141695" y="2848124"/>
              <a:ext cx="587262" cy="810265"/>
            </a:xfrm>
            <a:prstGeom prst="rect">
              <a:avLst/>
            </a:prstGeom>
            <a:effectLst/>
          </p:spPr>
        </p:pic>
        <p:pic>
          <p:nvPicPr>
            <p:cNvPr id="1655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8631939" y="3183335"/>
              <a:ext cx="135374" cy="950605"/>
            </a:xfrm>
            <a:prstGeom prst="rect">
              <a:avLst/>
            </a:prstGeom>
            <a:effectLst/>
          </p:spPr>
        </p:pic>
        <p:pic>
          <p:nvPicPr>
            <p:cNvPr id="1657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8414973" y="3666549"/>
              <a:ext cx="636125" cy="102545"/>
            </a:xfrm>
            <a:prstGeom prst="rect">
              <a:avLst/>
            </a:prstGeom>
            <a:effectLst/>
          </p:spPr>
        </p:pic>
        <p:pic>
          <p:nvPicPr>
            <p:cNvPr id="1659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9028578" y="3041151"/>
              <a:ext cx="590109" cy="1445614"/>
            </a:xfrm>
            <a:prstGeom prst="rect">
              <a:avLst/>
            </a:prstGeom>
            <a:effectLst/>
          </p:spPr>
        </p:pic>
        <p:pic>
          <p:nvPicPr>
            <p:cNvPr id="1661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9495415" y="2839626"/>
              <a:ext cx="706198" cy="926141"/>
            </a:xfrm>
            <a:prstGeom prst="rect">
              <a:avLst/>
            </a:prstGeom>
            <a:effectLst/>
          </p:spPr>
        </p:pic>
        <p:pic>
          <p:nvPicPr>
            <p:cNvPr id="1663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9435097" y="2470016"/>
              <a:ext cx="882869" cy="2277528"/>
            </a:xfrm>
            <a:prstGeom prst="rect">
              <a:avLst/>
            </a:prstGeom>
            <a:effectLst/>
          </p:spPr>
        </p:pic>
        <p:pic>
          <p:nvPicPr>
            <p:cNvPr id="1665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7364786" y="2654095"/>
              <a:ext cx="620176" cy="1832669"/>
            </a:xfrm>
            <a:prstGeom prst="rect">
              <a:avLst/>
            </a:prstGeom>
            <a:effectLst/>
          </p:spPr>
        </p:pic>
        <p:pic>
          <p:nvPicPr>
            <p:cNvPr id="1667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321247" y="7232361"/>
              <a:ext cx="1248620" cy="126960"/>
            </a:xfrm>
            <a:prstGeom prst="rect">
              <a:avLst/>
            </a:prstGeom>
            <a:effectLst/>
          </p:spPr>
        </p:pic>
        <p:pic>
          <p:nvPicPr>
            <p:cNvPr id="1669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3245335" y="6328079"/>
              <a:ext cx="88097" cy="935252"/>
            </a:xfrm>
            <a:prstGeom prst="rect">
              <a:avLst/>
            </a:prstGeom>
            <a:effectLst/>
          </p:spPr>
        </p:pic>
        <p:pic>
          <p:nvPicPr>
            <p:cNvPr id="1671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3007560" y="6535162"/>
              <a:ext cx="1134686" cy="1418478"/>
            </a:xfrm>
            <a:prstGeom prst="rect">
              <a:avLst/>
            </a:prstGeom>
            <a:effectLst/>
          </p:spPr>
        </p:pic>
        <p:pic>
          <p:nvPicPr>
            <p:cNvPr id="1673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3631156" y="7049059"/>
              <a:ext cx="710503" cy="827879"/>
            </a:xfrm>
            <a:prstGeom prst="rect">
              <a:avLst/>
            </a:prstGeom>
            <a:effectLst/>
          </p:spPr>
        </p:pic>
        <p:pic>
          <p:nvPicPr>
            <p:cNvPr id="1675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4126147" y="7003045"/>
              <a:ext cx="107030" cy="1010604"/>
            </a:xfrm>
            <a:prstGeom prst="rect">
              <a:avLst/>
            </a:prstGeom>
            <a:effectLst/>
          </p:spPr>
        </p:pic>
        <p:pic>
          <p:nvPicPr>
            <p:cNvPr id="1677" name="Line" descr="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4637178" y="6604198"/>
              <a:ext cx="233721" cy="1725279"/>
            </a:xfrm>
            <a:prstGeom prst="rect">
              <a:avLst/>
            </a:prstGeom>
            <a:effectLst/>
          </p:spPr>
        </p:pic>
        <p:pic>
          <p:nvPicPr>
            <p:cNvPr id="1679" name="Line" descr="Lin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4480221" y="6573520"/>
              <a:ext cx="731595" cy="1589871"/>
            </a:xfrm>
            <a:prstGeom prst="rect">
              <a:avLst/>
            </a:prstGeom>
            <a:effectLst/>
          </p:spPr>
        </p:pic>
        <p:pic>
          <p:nvPicPr>
            <p:cNvPr id="1681" name="Line" descr="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5188392" y="6553429"/>
              <a:ext cx="810010" cy="901656"/>
            </a:xfrm>
            <a:prstGeom prst="rect">
              <a:avLst/>
            </a:prstGeom>
            <a:effectLst/>
          </p:spPr>
        </p:pic>
        <p:pic>
          <p:nvPicPr>
            <p:cNvPr id="1683" name="Line" descr="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9519469" y="2101853"/>
              <a:ext cx="1315314" cy="370417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Drawing"/>
          <p:cNvGrpSpPr/>
          <p:nvPr/>
        </p:nvGrpSpPr>
        <p:grpSpPr>
          <a:xfrm>
            <a:off x="653247" y="191440"/>
            <a:ext cx="11747804" cy="9143195"/>
            <a:chOff x="-2076671" y="-1273547"/>
            <a:chExt cx="11747803" cy="9143194"/>
          </a:xfrm>
        </p:grpSpPr>
        <p:pic>
          <p:nvPicPr>
            <p:cNvPr id="121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961426" y="-357138"/>
              <a:ext cx="1951256" cy="3592108"/>
            </a:xfrm>
            <a:prstGeom prst="rect">
              <a:avLst/>
            </a:prstGeom>
            <a:effectLst/>
          </p:spPr>
        </p:pic>
        <p:pic>
          <p:nvPicPr>
            <p:cNvPr id="123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82291" y="23255"/>
              <a:ext cx="1236776" cy="244951"/>
            </a:xfrm>
            <a:prstGeom prst="rect">
              <a:avLst/>
            </a:prstGeom>
            <a:effectLst/>
          </p:spPr>
        </p:pic>
        <p:pic>
          <p:nvPicPr>
            <p:cNvPr id="125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1557" y="345396"/>
              <a:ext cx="1479840" cy="191264"/>
            </a:xfrm>
            <a:prstGeom prst="rect">
              <a:avLst/>
            </a:prstGeom>
            <a:effectLst/>
          </p:spPr>
        </p:pic>
        <p:pic>
          <p:nvPicPr>
            <p:cNvPr id="127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53791" y="-542937"/>
              <a:ext cx="1427292" cy="1943485"/>
            </a:xfrm>
            <a:prstGeom prst="rect">
              <a:avLst/>
            </a:prstGeom>
            <a:effectLst/>
          </p:spPr>
        </p:pic>
        <p:pic>
          <p:nvPicPr>
            <p:cNvPr id="129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203653" y="-1273548"/>
              <a:ext cx="769851" cy="990067"/>
            </a:xfrm>
            <a:prstGeom prst="rect">
              <a:avLst/>
            </a:prstGeom>
            <a:effectLst/>
          </p:spPr>
        </p:pic>
        <p:pic>
          <p:nvPicPr>
            <p:cNvPr id="131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073695" y="-994485"/>
              <a:ext cx="1418478" cy="1648750"/>
            </a:xfrm>
            <a:prstGeom prst="rect">
              <a:avLst/>
            </a:prstGeom>
            <a:effectLst/>
          </p:spPr>
        </p:pic>
        <p:pic>
          <p:nvPicPr>
            <p:cNvPr id="133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211757" y="-958518"/>
              <a:ext cx="812546" cy="2384915"/>
            </a:xfrm>
            <a:prstGeom prst="rect">
              <a:avLst/>
            </a:prstGeom>
            <a:effectLst/>
          </p:spPr>
        </p:pic>
        <p:pic>
          <p:nvPicPr>
            <p:cNvPr id="135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631728" y="705897"/>
              <a:ext cx="420157" cy="1786643"/>
            </a:xfrm>
            <a:prstGeom prst="rect">
              <a:avLst/>
            </a:prstGeom>
            <a:effectLst/>
          </p:spPr>
        </p:pic>
        <p:pic>
          <p:nvPicPr>
            <p:cNvPr id="137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865698" y="-245199"/>
              <a:ext cx="255429" cy="1533526"/>
            </a:xfrm>
            <a:prstGeom prst="rect">
              <a:avLst/>
            </a:prstGeom>
            <a:effectLst/>
          </p:spPr>
        </p:pic>
        <p:pic>
          <p:nvPicPr>
            <p:cNvPr id="139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147509" y="621518"/>
              <a:ext cx="1173035" cy="164704"/>
            </a:xfrm>
            <a:prstGeom prst="rect">
              <a:avLst/>
            </a:prstGeom>
            <a:effectLst/>
          </p:spPr>
        </p:pic>
        <p:pic>
          <p:nvPicPr>
            <p:cNvPr id="141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974101" y="-675315"/>
              <a:ext cx="949499" cy="1871601"/>
            </a:xfrm>
            <a:prstGeom prst="rect">
              <a:avLst/>
            </a:prstGeom>
            <a:effectLst/>
          </p:spPr>
        </p:pic>
        <p:pic>
          <p:nvPicPr>
            <p:cNvPr id="143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497445" y="176652"/>
              <a:ext cx="1080996" cy="283306"/>
            </a:xfrm>
            <a:prstGeom prst="rect">
              <a:avLst/>
            </a:prstGeom>
            <a:effectLst/>
          </p:spPr>
        </p:pic>
        <p:pic>
          <p:nvPicPr>
            <p:cNvPr id="145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473535" y="3712576"/>
              <a:ext cx="152911" cy="1395466"/>
            </a:xfrm>
            <a:prstGeom prst="rect">
              <a:avLst/>
            </a:prstGeom>
            <a:effectLst/>
          </p:spPr>
        </p:pic>
        <p:pic>
          <p:nvPicPr>
            <p:cNvPr id="147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005663" y="4318510"/>
              <a:ext cx="1103998" cy="214267"/>
            </a:xfrm>
            <a:prstGeom prst="rect">
              <a:avLst/>
            </a:prstGeom>
            <a:effectLst/>
          </p:spPr>
        </p:pic>
        <p:pic>
          <p:nvPicPr>
            <p:cNvPr id="149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854154" y="3474803"/>
              <a:ext cx="160579" cy="866227"/>
            </a:xfrm>
            <a:prstGeom prst="rect">
              <a:avLst/>
            </a:prstGeom>
            <a:effectLst/>
          </p:spPr>
        </p:pic>
        <p:pic>
          <p:nvPicPr>
            <p:cNvPr id="151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2457872" y="4435574"/>
              <a:ext cx="1155128" cy="176065"/>
            </a:xfrm>
            <a:prstGeom prst="rect">
              <a:avLst/>
            </a:prstGeom>
            <a:effectLst/>
          </p:spPr>
        </p:pic>
        <p:pic>
          <p:nvPicPr>
            <p:cNvPr id="153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324924" y="4853816"/>
              <a:ext cx="912743" cy="1910959"/>
            </a:xfrm>
            <a:prstGeom prst="rect">
              <a:avLst/>
            </a:prstGeom>
            <a:effectLst/>
          </p:spPr>
        </p:pic>
        <p:pic>
          <p:nvPicPr>
            <p:cNvPr id="155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984129" y="5261933"/>
              <a:ext cx="400795" cy="821080"/>
            </a:xfrm>
            <a:prstGeom prst="rect">
              <a:avLst/>
            </a:prstGeom>
            <a:effectLst/>
          </p:spPr>
        </p:pic>
        <p:pic>
          <p:nvPicPr>
            <p:cNvPr id="157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054201" y="2844912"/>
              <a:ext cx="831276" cy="1499912"/>
            </a:xfrm>
            <a:prstGeom prst="rect">
              <a:avLst/>
            </a:prstGeom>
            <a:effectLst/>
          </p:spPr>
        </p:pic>
        <p:pic>
          <p:nvPicPr>
            <p:cNvPr id="159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3804021" y="4479586"/>
              <a:ext cx="1289307" cy="1234755"/>
            </a:xfrm>
            <a:prstGeom prst="rect">
              <a:avLst/>
            </a:prstGeom>
            <a:effectLst/>
          </p:spPr>
        </p:pic>
        <p:pic>
          <p:nvPicPr>
            <p:cNvPr id="161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4279212" y="4870761"/>
              <a:ext cx="837127" cy="1034963"/>
            </a:xfrm>
            <a:prstGeom prst="rect">
              <a:avLst/>
            </a:prstGeom>
            <a:effectLst/>
          </p:spPr>
        </p:pic>
        <p:pic>
          <p:nvPicPr>
            <p:cNvPr id="163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388177" y="5185951"/>
              <a:ext cx="409697" cy="159862"/>
            </a:xfrm>
            <a:prstGeom prst="rect">
              <a:avLst/>
            </a:prstGeom>
            <a:effectLst/>
          </p:spPr>
        </p:pic>
        <p:pic>
          <p:nvPicPr>
            <p:cNvPr id="165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4817705" y="4755708"/>
              <a:ext cx="452037" cy="360323"/>
            </a:xfrm>
            <a:prstGeom prst="rect">
              <a:avLst/>
            </a:prstGeom>
            <a:effectLst/>
          </p:spPr>
        </p:pic>
        <p:pic>
          <p:nvPicPr>
            <p:cNvPr id="167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756333" y="4571617"/>
              <a:ext cx="597788" cy="701759"/>
            </a:xfrm>
            <a:prstGeom prst="rect">
              <a:avLst/>
            </a:prstGeom>
            <a:effectLst/>
          </p:spPr>
        </p:pic>
        <p:pic>
          <p:nvPicPr>
            <p:cNvPr id="169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671963" y="4579288"/>
              <a:ext cx="513409" cy="290975"/>
            </a:xfrm>
            <a:prstGeom prst="rect">
              <a:avLst/>
            </a:prstGeom>
            <a:effectLst/>
          </p:spPr>
        </p:pic>
        <p:pic>
          <p:nvPicPr>
            <p:cNvPr id="171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260926" y="4571627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73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794685" y="4709679"/>
              <a:ext cx="416985" cy="313994"/>
            </a:xfrm>
            <a:prstGeom prst="rect">
              <a:avLst/>
            </a:prstGeom>
            <a:effectLst/>
          </p:spPr>
        </p:pic>
        <p:pic>
          <p:nvPicPr>
            <p:cNvPr id="175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840712" y="4494916"/>
              <a:ext cx="260296" cy="720502"/>
            </a:xfrm>
            <a:prstGeom prst="rect">
              <a:avLst/>
            </a:prstGeom>
            <a:effectLst/>
          </p:spPr>
        </p:pic>
        <p:pic>
          <p:nvPicPr>
            <p:cNvPr id="177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316261" y="2170885"/>
              <a:ext cx="973607" cy="4340782"/>
            </a:xfrm>
            <a:prstGeom prst="rect">
              <a:avLst/>
            </a:prstGeom>
            <a:effectLst/>
          </p:spPr>
        </p:pic>
        <p:pic>
          <p:nvPicPr>
            <p:cNvPr id="179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679965" y="3814129"/>
              <a:ext cx="786316" cy="1288988"/>
            </a:xfrm>
            <a:prstGeom prst="rect">
              <a:avLst/>
            </a:prstGeom>
            <a:effectLst/>
          </p:spPr>
        </p:pic>
        <p:pic>
          <p:nvPicPr>
            <p:cNvPr id="181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6413078" y="3700871"/>
              <a:ext cx="888021" cy="2375048"/>
            </a:xfrm>
            <a:prstGeom prst="rect">
              <a:avLst/>
            </a:prstGeom>
            <a:effectLst/>
          </p:spPr>
        </p:pic>
        <p:pic>
          <p:nvPicPr>
            <p:cNvPr id="183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934161" y="4517927"/>
              <a:ext cx="334630" cy="589334"/>
            </a:xfrm>
            <a:prstGeom prst="rect">
              <a:avLst/>
            </a:prstGeom>
            <a:effectLst/>
          </p:spPr>
        </p:pic>
        <p:pic>
          <p:nvPicPr>
            <p:cNvPr id="185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077746" y="2385650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87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003673" y="2002136"/>
              <a:ext cx="1154438" cy="1821080"/>
            </a:xfrm>
            <a:prstGeom prst="rect">
              <a:avLst/>
            </a:prstGeom>
            <a:effectLst/>
          </p:spPr>
        </p:pic>
        <p:pic>
          <p:nvPicPr>
            <p:cNvPr id="189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901083" y="1935642"/>
              <a:ext cx="1101229" cy="1336586"/>
            </a:xfrm>
            <a:prstGeom prst="rect">
              <a:avLst/>
            </a:prstGeom>
            <a:effectLst/>
          </p:spPr>
        </p:pic>
        <p:pic>
          <p:nvPicPr>
            <p:cNvPr id="191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445650" y="1718347"/>
              <a:ext cx="352339" cy="1963059"/>
            </a:xfrm>
            <a:prstGeom prst="rect">
              <a:avLst/>
            </a:prstGeom>
            <a:effectLst/>
          </p:spPr>
        </p:pic>
        <p:pic>
          <p:nvPicPr>
            <p:cNvPr id="193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533938" y="3966236"/>
              <a:ext cx="1471139" cy="1467036"/>
            </a:xfrm>
            <a:prstGeom prst="rect">
              <a:avLst/>
            </a:prstGeom>
            <a:effectLst/>
          </p:spPr>
        </p:pic>
        <p:pic>
          <p:nvPicPr>
            <p:cNvPr id="195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177206" y="4417663"/>
              <a:ext cx="720491" cy="1204268"/>
            </a:xfrm>
            <a:prstGeom prst="rect">
              <a:avLst/>
            </a:prstGeom>
            <a:effectLst/>
          </p:spPr>
        </p:pic>
        <p:pic>
          <p:nvPicPr>
            <p:cNvPr id="197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192546" y="4732698"/>
              <a:ext cx="551748" cy="214264"/>
            </a:xfrm>
            <a:prstGeom prst="rect">
              <a:avLst/>
            </a:prstGeom>
            <a:effectLst/>
          </p:spPr>
        </p:pic>
        <p:pic>
          <p:nvPicPr>
            <p:cNvPr id="199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629740" y="4471905"/>
              <a:ext cx="544090" cy="199101"/>
            </a:xfrm>
            <a:prstGeom prst="rect">
              <a:avLst/>
            </a:prstGeom>
            <a:effectLst/>
          </p:spPr>
        </p:pic>
        <p:pic>
          <p:nvPicPr>
            <p:cNvPr id="201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8775465" y="4157432"/>
              <a:ext cx="383025" cy="705169"/>
            </a:xfrm>
            <a:prstGeom prst="rect">
              <a:avLst/>
            </a:prstGeom>
            <a:effectLst/>
          </p:spPr>
        </p:pic>
        <p:pic>
          <p:nvPicPr>
            <p:cNvPr id="203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668086" y="4126752"/>
              <a:ext cx="413701" cy="805468"/>
            </a:xfrm>
            <a:prstGeom prst="rect">
              <a:avLst/>
            </a:prstGeom>
            <a:effectLst/>
          </p:spPr>
        </p:pic>
        <p:pic>
          <p:nvPicPr>
            <p:cNvPr id="205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967225" y="4249481"/>
              <a:ext cx="198932" cy="659138"/>
            </a:xfrm>
            <a:prstGeom prst="rect">
              <a:avLst/>
            </a:prstGeom>
            <a:effectLst/>
          </p:spPr>
        </p:pic>
        <p:pic>
          <p:nvPicPr>
            <p:cNvPr id="207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8852174" y="1239936"/>
              <a:ext cx="818958" cy="5072303"/>
            </a:xfrm>
            <a:prstGeom prst="rect">
              <a:avLst/>
            </a:prstGeom>
            <a:effectLst/>
          </p:spPr>
        </p:pic>
        <p:pic>
          <p:nvPicPr>
            <p:cNvPr id="209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-2076672" y="6514526"/>
              <a:ext cx="1003253" cy="1355121"/>
            </a:xfrm>
            <a:prstGeom prst="rect">
              <a:avLst/>
            </a:prstGeom>
            <a:effectLst/>
          </p:spPr>
        </p:pic>
        <p:pic>
          <p:nvPicPr>
            <p:cNvPr id="211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-1134289" y="7037698"/>
              <a:ext cx="712819" cy="233302"/>
            </a:xfrm>
            <a:prstGeom prst="rect">
              <a:avLst/>
            </a:prstGeom>
            <a:effectLst/>
          </p:spPr>
        </p:pic>
        <p:pic>
          <p:nvPicPr>
            <p:cNvPr id="213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-957881" y="7369690"/>
              <a:ext cx="551752" cy="93064"/>
            </a:xfrm>
            <a:prstGeom prst="rect">
              <a:avLst/>
            </a:prstGeom>
            <a:effectLst/>
          </p:spPr>
        </p:pic>
        <p:pic>
          <p:nvPicPr>
            <p:cNvPr id="215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75386" y="6373197"/>
              <a:ext cx="622689" cy="1121649"/>
            </a:xfrm>
            <a:prstGeom prst="rect">
              <a:avLst/>
            </a:prstGeom>
            <a:effectLst/>
          </p:spPr>
        </p:pic>
        <p:pic>
          <p:nvPicPr>
            <p:cNvPr id="217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-282919" y="6757594"/>
              <a:ext cx="789538" cy="260301"/>
            </a:xfrm>
            <a:prstGeom prst="rect">
              <a:avLst/>
            </a:prstGeom>
            <a:effectLst/>
          </p:spPr>
        </p:pic>
        <p:pic>
          <p:nvPicPr>
            <p:cNvPr id="219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339338" y="7187123"/>
              <a:ext cx="342021" cy="551115"/>
            </a:xfrm>
            <a:prstGeom prst="rect">
              <a:avLst/>
            </a:prstGeom>
            <a:effectLst/>
          </p:spPr>
        </p:pic>
        <p:pic>
          <p:nvPicPr>
            <p:cNvPr id="221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44009" y="5846659"/>
              <a:ext cx="729323" cy="964136"/>
            </a:xfrm>
            <a:prstGeom prst="rect">
              <a:avLst/>
            </a:prstGeom>
            <a:effectLst/>
          </p:spPr>
        </p:pic>
        <p:pic>
          <p:nvPicPr>
            <p:cNvPr id="223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982649" y="6581191"/>
              <a:ext cx="996621" cy="1111673"/>
            </a:xfrm>
            <a:prstGeom prst="rect">
              <a:avLst/>
            </a:prstGeom>
            <a:effectLst/>
          </p:spPr>
        </p:pic>
        <p:pic>
          <p:nvPicPr>
            <p:cNvPr id="225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795687" y="6841971"/>
              <a:ext cx="802948" cy="794860"/>
            </a:xfrm>
            <a:prstGeom prst="rect">
              <a:avLst/>
            </a:prstGeom>
            <a:effectLst/>
          </p:spPr>
        </p:pic>
        <p:pic>
          <p:nvPicPr>
            <p:cNvPr id="227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2654664" y="6482504"/>
              <a:ext cx="643864" cy="65043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Drawing"/>
          <p:cNvGrpSpPr/>
          <p:nvPr/>
        </p:nvGrpSpPr>
        <p:grpSpPr>
          <a:xfrm>
            <a:off x="1703009" y="521808"/>
            <a:ext cx="6925602" cy="8382923"/>
            <a:chOff x="-37466" y="-1564457"/>
            <a:chExt cx="6925600" cy="8382921"/>
          </a:xfrm>
        </p:grpSpPr>
        <p:pic>
          <p:nvPicPr>
            <p:cNvPr id="231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67" y="-452721"/>
              <a:ext cx="1748289" cy="2070254"/>
            </a:xfrm>
            <a:prstGeom prst="rect">
              <a:avLst/>
            </a:prstGeom>
            <a:effectLst/>
          </p:spPr>
        </p:pic>
        <p:pic>
          <p:nvPicPr>
            <p:cNvPr id="233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734327" y="583177"/>
              <a:ext cx="1211375" cy="114552"/>
            </a:xfrm>
            <a:prstGeom prst="rect">
              <a:avLst/>
            </a:prstGeom>
            <a:effectLst/>
          </p:spPr>
        </p:pic>
        <p:pic>
          <p:nvPicPr>
            <p:cNvPr id="235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094812" y="912991"/>
              <a:ext cx="1150023" cy="183592"/>
            </a:xfrm>
            <a:prstGeom prst="rect">
              <a:avLst/>
            </a:prstGeom>
            <a:effectLst/>
          </p:spPr>
        </p:pic>
        <p:pic>
          <p:nvPicPr>
            <p:cNvPr id="237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969211" y="-292679"/>
              <a:ext cx="1257406" cy="177387"/>
            </a:xfrm>
            <a:prstGeom prst="rect">
              <a:avLst/>
            </a:prstGeom>
            <a:effectLst/>
          </p:spPr>
        </p:pic>
        <p:pic>
          <p:nvPicPr>
            <p:cNvPr id="239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411185" y="-1349692"/>
              <a:ext cx="996626" cy="1861271"/>
            </a:xfrm>
            <a:prstGeom prst="rect">
              <a:avLst/>
            </a:prstGeom>
            <a:effectLst/>
          </p:spPr>
        </p:pic>
        <p:pic>
          <p:nvPicPr>
            <p:cNvPr id="241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415970" y="-1381705"/>
              <a:ext cx="1165358" cy="1208608"/>
            </a:xfrm>
            <a:prstGeom prst="rect">
              <a:avLst/>
            </a:prstGeom>
            <a:effectLst/>
          </p:spPr>
        </p:pic>
        <p:pic>
          <p:nvPicPr>
            <p:cNvPr id="243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592374" y="-1564458"/>
              <a:ext cx="590116" cy="1886362"/>
            </a:xfrm>
            <a:prstGeom prst="rect">
              <a:avLst/>
            </a:prstGeom>
            <a:effectLst/>
          </p:spPr>
        </p:pic>
        <p:pic>
          <p:nvPicPr>
            <p:cNvPr id="245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446852" y="721237"/>
              <a:ext cx="2080787" cy="1462828"/>
            </a:xfrm>
            <a:prstGeom prst="rect">
              <a:avLst/>
            </a:prstGeom>
            <a:effectLst/>
          </p:spPr>
        </p:pic>
        <p:pic>
          <p:nvPicPr>
            <p:cNvPr id="247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692088" y="1321592"/>
              <a:ext cx="1196046" cy="2155170"/>
            </a:xfrm>
            <a:prstGeom prst="rect">
              <a:avLst/>
            </a:prstGeom>
            <a:effectLst/>
          </p:spPr>
        </p:pic>
        <p:pic>
          <p:nvPicPr>
            <p:cNvPr id="249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-37467" y="4118944"/>
              <a:ext cx="2347435" cy="1861122"/>
            </a:xfrm>
            <a:prstGeom prst="rect">
              <a:avLst/>
            </a:prstGeom>
            <a:effectLst/>
          </p:spPr>
        </p:pic>
        <p:pic>
          <p:nvPicPr>
            <p:cNvPr id="251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010440" y="4840069"/>
              <a:ext cx="1318766" cy="181451"/>
            </a:xfrm>
            <a:prstGeom prst="rect">
              <a:avLst/>
            </a:prstGeom>
            <a:effectLst/>
          </p:spPr>
        </p:pic>
        <p:pic>
          <p:nvPicPr>
            <p:cNvPr id="253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041126" y="5269601"/>
              <a:ext cx="1073318" cy="160576"/>
            </a:xfrm>
            <a:prstGeom prst="rect">
              <a:avLst/>
            </a:prstGeom>
            <a:effectLst/>
          </p:spPr>
        </p:pic>
        <p:pic>
          <p:nvPicPr>
            <p:cNvPr id="255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736221" y="3704906"/>
              <a:ext cx="145241" cy="1411693"/>
            </a:xfrm>
            <a:prstGeom prst="rect">
              <a:avLst/>
            </a:prstGeom>
            <a:effectLst/>
          </p:spPr>
        </p:pic>
        <p:pic>
          <p:nvPicPr>
            <p:cNvPr id="257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260665" y="4464235"/>
              <a:ext cx="1065654" cy="134127"/>
            </a:xfrm>
            <a:prstGeom prst="rect">
              <a:avLst/>
            </a:prstGeom>
            <a:effectLst/>
          </p:spPr>
        </p:pic>
        <p:pic>
          <p:nvPicPr>
            <p:cNvPr id="259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227358" y="3229360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61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651069" y="3115289"/>
              <a:ext cx="979168" cy="1869108"/>
            </a:xfrm>
            <a:prstGeom prst="rect">
              <a:avLst/>
            </a:prstGeom>
            <a:effectLst/>
          </p:spPr>
        </p:pic>
        <p:pic>
          <p:nvPicPr>
            <p:cNvPr id="263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554032" y="3200292"/>
              <a:ext cx="1234674" cy="1316871"/>
            </a:xfrm>
            <a:prstGeom prst="rect">
              <a:avLst/>
            </a:prstGeom>
            <a:effectLst/>
          </p:spPr>
        </p:pic>
        <p:pic>
          <p:nvPicPr>
            <p:cNvPr id="265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896234" y="2868862"/>
              <a:ext cx="554705" cy="2152244"/>
            </a:xfrm>
            <a:prstGeom prst="rect">
              <a:avLst/>
            </a:prstGeom>
            <a:effectLst/>
          </p:spPr>
        </p:pic>
        <p:pic>
          <p:nvPicPr>
            <p:cNvPr id="267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572252" y="5016492"/>
              <a:ext cx="2062766" cy="267964"/>
            </a:xfrm>
            <a:prstGeom prst="rect">
              <a:avLst/>
            </a:prstGeom>
            <a:effectLst/>
          </p:spPr>
        </p:pic>
        <p:pic>
          <p:nvPicPr>
            <p:cNvPr id="269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595271" y="5108532"/>
              <a:ext cx="965939" cy="1476186"/>
            </a:xfrm>
            <a:prstGeom prst="rect">
              <a:avLst/>
            </a:prstGeom>
            <a:effectLst/>
          </p:spPr>
        </p:pic>
        <p:pic>
          <p:nvPicPr>
            <p:cNvPr id="271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577034" y="5677106"/>
              <a:ext cx="950603" cy="842235"/>
            </a:xfrm>
            <a:prstGeom prst="rect">
              <a:avLst/>
            </a:prstGeom>
            <a:effectLst/>
          </p:spPr>
        </p:pic>
        <p:pic>
          <p:nvPicPr>
            <p:cNvPr id="273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745786" y="5415326"/>
              <a:ext cx="643798" cy="140313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Drawing"/>
          <p:cNvGrpSpPr/>
          <p:nvPr/>
        </p:nvGrpSpPr>
        <p:grpSpPr>
          <a:xfrm>
            <a:off x="674147" y="249"/>
            <a:ext cx="11636270" cy="7439504"/>
            <a:chOff x="-1518865" y="-751419"/>
            <a:chExt cx="11636269" cy="7439502"/>
          </a:xfrm>
        </p:grpSpPr>
        <p:pic>
          <p:nvPicPr>
            <p:cNvPr id="277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754729" y="-61112"/>
              <a:ext cx="896379" cy="1285139"/>
            </a:xfrm>
            <a:prstGeom prst="rect">
              <a:avLst/>
            </a:prstGeom>
            <a:effectLst/>
          </p:spPr>
        </p:pic>
        <p:pic>
          <p:nvPicPr>
            <p:cNvPr id="279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46607" y="488734"/>
              <a:ext cx="1042653" cy="577803"/>
            </a:xfrm>
            <a:prstGeom prst="rect">
              <a:avLst/>
            </a:prstGeom>
            <a:effectLst/>
          </p:spPr>
        </p:pic>
        <p:pic>
          <p:nvPicPr>
            <p:cNvPr id="281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98961" y="457571"/>
              <a:ext cx="949344" cy="633405"/>
            </a:xfrm>
            <a:prstGeom prst="rect">
              <a:avLst/>
            </a:prstGeom>
            <a:effectLst/>
          </p:spPr>
        </p:pic>
        <p:pic>
          <p:nvPicPr>
            <p:cNvPr id="283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974141" y="-329566"/>
              <a:ext cx="334943" cy="1331181"/>
            </a:xfrm>
            <a:prstGeom prst="rect">
              <a:avLst/>
            </a:prstGeom>
            <a:effectLst/>
          </p:spPr>
        </p:pic>
        <p:pic>
          <p:nvPicPr>
            <p:cNvPr id="285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565584" y="76951"/>
              <a:ext cx="965943" cy="198932"/>
            </a:xfrm>
            <a:prstGeom prst="rect">
              <a:avLst/>
            </a:prstGeom>
            <a:effectLst/>
          </p:spPr>
        </p:pic>
        <p:pic>
          <p:nvPicPr>
            <p:cNvPr id="287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417924" y="307051"/>
              <a:ext cx="151952" cy="858554"/>
            </a:xfrm>
            <a:prstGeom prst="rect">
              <a:avLst/>
            </a:prstGeom>
            <a:effectLst/>
          </p:spPr>
        </p:pic>
        <p:pic>
          <p:nvPicPr>
            <p:cNvPr id="289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355855" y="-35257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91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784475" y="238022"/>
              <a:ext cx="515153" cy="632998"/>
            </a:xfrm>
            <a:prstGeom prst="rect">
              <a:avLst/>
            </a:prstGeom>
            <a:effectLst/>
          </p:spPr>
        </p:pic>
        <p:pic>
          <p:nvPicPr>
            <p:cNvPr id="293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414078" y="192000"/>
              <a:ext cx="659130" cy="1011958"/>
            </a:xfrm>
            <a:prstGeom prst="rect">
              <a:avLst/>
            </a:prstGeom>
            <a:effectLst/>
          </p:spPr>
        </p:pic>
        <p:pic>
          <p:nvPicPr>
            <p:cNvPr id="295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810031" y="-544331"/>
              <a:ext cx="329326" cy="1265078"/>
            </a:xfrm>
            <a:prstGeom prst="rect">
              <a:avLst/>
            </a:prstGeom>
            <a:effectLst/>
          </p:spPr>
        </p:pic>
        <p:pic>
          <p:nvPicPr>
            <p:cNvPr id="297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040869" y="-384814"/>
              <a:ext cx="1034232" cy="1282634"/>
            </a:xfrm>
            <a:prstGeom prst="rect">
              <a:avLst/>
            </a:prstGeom>
            <a:effectLst/>
          </p:spPr>
        </p:pic>
        <p:pic>
          <p:nvPicPr>
            <p:cNvPr id="299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113948" y="514138"/>
              <a:ext cx="191212" cy="237284"/>
            </a:xfrm>
            <a:prstGeom prst="rect">
              <a:avLst/>
            </a:prstGeom>
            <a:effectLst/>
          </p:spPr>
        </p:pic>
        <p:pic>
          <p:nvPicPr>
            <p:cNvPr id="301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293264" y="-498325"/>
              <a:ext cx="839206" cy="1222368"/>
            </a:xfrm>
            <a:prstGeom prst="rect">
              <a:avLst/>
            </a:prstGeom>
            <a:effectLst/>
          </p:spPr>
        </p:pic>
        <p:pic>
          <p:nvPicPr>
            <p:cNvPr id="303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318146" y="330054"/>
              <a:ext cx="137578" cy="216332"/>
            </a:xfrm>
            <a:prstGeom prst="rect">
              <a:avLst/>
            </a:prstGeom>
            <a:effectLst/>
          </p:spPr>
        </p:pic>
        <p:pic>
          <p:nvPicPr>
            <p:cNvPr id="305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709331" y="-751420"/>
              <a:ext cx="199879" cy="1548863"/>
            </a:xfrm>
            <a:prstGeom prst="rect">
              <a:avLst/>
            </a:prstGeom>
            <a:effectLst/>
          </p:spPr>
        </p:pic>
        <p:pic>
          <p:nvPicPr>
            <p:cNvPr id="307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-490010" y="2784485"/>
              <a:ext cx="899000" cy="1388976"/>
            </a:xfrm>
            <a:prstGeom prst="rect">
              <a:avLst/>
            </a:prstGeom>
            <a:effectLst/>
          </p:spPr>
        </p:pic>
        <p:pic>
          <p:nvPicPr>
            <p:cNvPr id="309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-441943" y="4417908"/>
              <a:ext cx="1255365" cy="1558127"/>
            </a:xfrm>
            <a:prstGeom prst="rect">
              <a:avLst/>
            </a:prstGeom>
            <a:effectLst/>
          </p:spPr>
        </p:pic>
        <p:pic>
          <p:nvPicPr>
            <p:cNvPr id="311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91477" y="4803914"/>
              <a:ext cx="458419" cy="1255222"/>
            </a:xfrm>
            <a:prstGeom prst="rect">
              <a:avLst/>
            </a:prstGeom>
            <a:effectLst/>
          </p:spPr>
        </p:pic>
        <p:pic>
          <p:nvPicPr>
            <p:cNvPr id="313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23023" y="5218709"/>
              <a:ext cx="889245" cy="295847"/>
            </a:xfrm>
            <a:prstGeom prst="rect">
              <a:avLst/>
            </a:prstGeom>
            <a:effectLst/>
          </p:spPr>
        </p:pic>
        <p:pic>
          <p:nvPicPr>
            <p:cNvPr id="315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772671" y="4004034"/>
              <a:ext cx="214277" cy="1096338"/>
            </a:xfrm>
            <a:prstGeom prst="rect">
              <a:avLst/>
            </a:prstGeom>
            <a:effectLst/>
          </p:spPr>
        </p:pic>
        <p:pic>
          <p:nvPicPr>
            <p:cNvPr id="317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197410" y="4479576"/>
              <a:ext cx="996632" cy="267973"/>
            </a:xfrm>
            <a:prstGeom prst="rect">
              <a:avLst/>
            </a:prstGeom>
            <a:effectLst/>
          </p:spPr>
        </p:pic>
        <p:pic>
          <p:nvPicPr>
            <p:cNvPr id="319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347924" y="2983906"/>
              <a:ext cx="1716393" cy="2342930"/>
            </a:xfrm>
            <a:prstGeom prst="rect">
              <a:avLst/>
            </a:prstGeom>
            <a:effectLst/>
          </p:spPr>
        </p:pic>
        <p:pic>
          <p:nvPicPr>
            <p:cNvPr id="321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150195" y="2319096"/>
              <a:ext cx="1563865" cy="744837"/>
            </a:xfrm>
            <a:prstGeom prst="rect">
              <a:avLst/>
            </a:prstGeom>
            <a:effectLst/>
          </p:spPr>
        </p:pic>
        <p:pic>
          <p:nvPicPr>
            <p:cNvPr id="323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107267" y="5023293"/>
              <a:ext cx="737589" cy="895556"/>
            </a:xfrm>
            <a:prstGeom prst="rect">
              <a:avLst/>
            </a:prstGeom>
            <a:effectLst/>
          </p:spPr>
        </p:pic>
        <p:pic>
          <p:nvPicPr>
            <p:cNvPr id="325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948634" y="3713739"/>
              <a:ext cx="1343046" cy="1407145"/>
            </a:xfrm>
            <a:prstGeom prst="rect">
              <a:avLst/>
            </a:prstGeom>
            <a:effectLst/>
          </p:spPr>
        </p:pic>
        <p:pic>
          <p:nvPicPr>
            <p:cNvPr id="327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636500" y="4272483"/>
              <a:ext cx="334854" cy="336714"/>
            </a:xfrm>
            <a:prstGeom prst="rect">
              <a:avLst/>
            </a:prstGeom>
            <a:effectLst/>
          </p:spPr>
        </p:pic>
        <p:pic>
          <p:nvPicPr>
            <p:cNvPr id="329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833045" y="1917774"/>
              <a:ext cx="1073947" cy="4210382"/>
            </a:xfrm>
            <a:prstGeom prst="rect">
              <a:avLst/>
            </a:prstGeom>
            <a:effectLst/>
          </p:spPr>
        </p:pic>
        <p:pic>
          <p:nvPicPr>
            <p:cNvPr id="331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-1518866" y="1848739"/>
              <a:ext cx="1595962" cy="4839344"/>
            </a:xfrm>
            <a:prstGeom prst="rect">
              <a:avLst/>
            </a:prstGeom>
            <a:effectLst/>
          </p:spPr>
        </p:pic>
        <p:pic>
          <p:nvPicPr>
            <p:cNvPr id="333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421737" y="3797746"/>
              <a:ext cx="1302442" cy="2707704"/>
            </a:xfrm>
            <a:prstGeom prst="rect">
              <a:avLst/>
            </a:prstGeom>
            <a:effectLst/>
          </p:spPr>
        </p:pic>
        <p:pic>
          <p:nvPicPr>
            <p:cNvPr id="335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594279" y="4094623"/>
              <a:ext cx="1142346" cy="189207"/>
            </a:xfrm>
            <a:prstGeom prst="rect">
              <a:avLst/>
            </a:prstGeom>
            <a:effectLst/>
          </p:spPr>
        </p:pic>
        <p:pic>
          <p:nvPicPr>
            <p:cNvPr id="337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545113" y="4494924"/>
              <a:ext cx="1252875" cy="145237"/>
            </a:xfrm>
            <a:prstGeom prst="rect">
              <a:avLst/>
            </a:prstGeom>
            <a:effectLst/>
          </p:spPr>
        </p:pic>
        <p:pic>
          <p:nvPicPr>
            <p:cNvPr id="339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942905" y="3444113"/>
              <a:ext cx="1174500" cy="155222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Drawing"/>
          <p:cNvGrpSpPr/>
          <p:nvPr/>
        </p:nvGrpSpPr>
        <p:grpSpPr>
          <a:xfrm>
            <a:off x="1635936" y="1043382"/>
            <a:ext cx="10786812" cy="7324442"/>
            <a:chOff x="-741157" y="-1411047"/>
            <a:chExt cx="10786810" cy="7324441"/>
          </a:xfrm>
        </p:grpSpPr>
        <p:pic>
          <p:nvPicPr>
            <p:cNvPr id="343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741158" y="-64873"/>
              <a:ext cx="1370496" cy="2331673"/>
            </a:xfrm>
            <a:prstGeom prst="rect">
              <a:avLst/>
            </a:prstGeom>
            <a:effectLst/>
          </p:spPr>
        </p:pic>
        <p:pic>
          <p:nvPicPr>
            <p:cNvPr id="345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6328" y="-130142"/>
              <a:ext cx="904572" cy="99212"/>
            </a:xfrm>
            <a:prstGeom prst="rect">
              <a:avLst/>
            </a:prstGeom>
            <a:effectLst/>
          </p:spPr>
        </p:pic>
        <p:pic>
          <p:nvPicPr>
            <p:cNvPr id="347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4961" y="269475"/>
              <a:ext cx="889238" cy="98445"/>
            </a:xfrm>
            <a:prstGeom prst="rect">
              <a:avLst/>
            </a:prstGeom>
            <a:effectLst/>
          </p:spPr>
        </p:pic>
        <p:pic>
          <p:nvPicPr>
            <p:cNvPr id="349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37176" y="598517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351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39762" y="468116"/>
              <a:ext cx="697634" cy="170436"/>
            </a:xfrm>
            <a:prstGeom prst="rect">
              <a:avLst/>
            </a:prstGeom>
            <a:effectLst/>
          </p:spPr>
        </p:pic>
        <p:pic>
          <p:nvPicPr>
            <p:cNvPr id="353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303283" y="-469048"/>
              <a:ext cx="1538667" cy="1638379"/>
            </a:xfrm>
            <a:prstGeom prst="rect">
              <a:avLst/>
            </a:prstGeom>
            <a:effectLst/>
          </p:spPr>
        </p:pic>
        <p:pic>
          <p:nvPicPr>
            <p:cNvPr id="355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701679" y="-1242306"/>
              <a:ext cx="811610" cy="936529"/>
            </a:xfrm>
            <a:prstGeom prst="rect">
              <a:avLst/>
            </a:prstGeom>
            <a:effectLst/>
          </p:spPr>
        </p:pic>
        <p:pic>
          <p:nvPicPr>
            <p:cNvPr id="357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673704" y="-1312561"/>
              <a:ext cx="990108" cy="1554990"/>
            </a:xfrm>
            <a:prstGeom prst="rect">
              <a:avLst/>
            </a:prstGeom>
            <a:effectLst/>
          </p:spPr>
        </p:pic>
        <p:pic>
          <p:nvPicPr>
            <p:cNvPr id="359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766894" y="-1411048"/>
              <a:ext cx="666136" cy="2561320"/>
            </a:xfrm>
            <a:prstGeom prst="rect">
              <a:avLst/>
            </a:prstGeom>
            <a:effectLst/>
          </p:spPr>
        </p:pic>
        <p:pic>
          <p:nvPicPr>
            <p:cNvPr id="361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986440" y="-582682"/>
              <a:ext cx="157932" cy="1280418"/>
            </a:xfrm>
            <a:prstGeom prst="rect">
              <a:avLst/>
            </a:prstGeom>
            <a:effectLst/>
          </p:spPr>
        </p:pic>
        <p:pic>
          <p:nvPicPr>
            <p:cNvPr id="363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526241" y="15590"/>
              <a:ext cx="950592" cy="275624"/>
            </a:xfrm>
            <a:prstGeom prst="rect">
              <a:avLst/>
            </a:prstGeom>
            <a:effectLst/>
          </p:spPr>
        </p:pic>
        <p:pic>
          <p:nvPicPr>
            <p:cNvPr id="365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121796" y="-1039841"/>
              <a:ext cx="1073141" cy="1890977"/>
            </a:xfrm>
            <a:prstGeom prst="rect">
              <a:avLst/>
            </a:prstGeom>
            <a:effectLst/>
          </p:spPr>
        </p:pic>
        <p:pic>
          <p:nvPicPr>
            <p:cNvPr id="367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799474" y="-76454"/>
              <a:ext cx="973608" cy="221938"/>
            </a:xfrm>
            <a:prstGeom prst="rect">
              <a:avLst/>
            </a:prstGeom>
            <a:effectLst/>
          </p:spPr>
        </p:pic>
        <p:pic>
          <p:nvPicPr>
            <p:cNvPr id="369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096884" y="-1045870"/>
              <a:ext cx="569079" cy="1754652"/>
            </a:xfrm>
            <a:prstGeom prst="rect">
              <a:avLst/>
            </a:prstGeom>
            <a:effectLst/>
          </p:spPr>
        </p:pic>
        <p:pic>
          <p:nvPicPr>
            <p:cNvPr id="371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655633" y="-396130"/>
              <a:ext cx="643796" cy="1776846"/>
            </a:xfrm>
            <a:prstGeom prst="rect">
              <a:avLst/>
            </a:prstGeom>
            <a:effectLst/>
          </p:spPr>
        </p:pic>
        <p:pic>
          <p:nvPicPr>
            <p:cNvPr id="373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376620" y="-1182863"/>
              <a:ext cx="471777" cy="2057013"/>
            </a:xfrm>
            <a:prstGeom prst="rect">
              <a:avLst/>
            </a:prstGeom>
            <a:effectLst/>
          </p:spPr>
        </p:pic>
        <p:pic>
          <p:nvPicPr>
            <p:cNvPr id="375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76999" y="3367420"/>
              <a:ext cx="143818" cy="1441489"/>
            </a:xfrm>
            <a:prstGeom prst="rect">
              <a:avLst/>
            </a:prstGeom>
            <a:effectLst/>
          </p:spPr>
        </p:pic>
        <p:pic>
          <p:nvPicPr>
            <p:cNvPr id="377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-257942" y="3911998"/>
              <a:ext cx="1017672" cy="406022"/>
            </a:xfrm>
            <a:prstGeom prst="rect">
              <a:avLst/>
            </a:prstGeom>
            <a:effectLst/>
          </p:spPr>
        </p:pic>
        <p:pic>
          <p:nvPicPr>
            <p:cNvPr id="379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703294" y="2176362"/>
              <a:ext cx="927942" cy="1719803"/>
            </a:xfrm>
            <a:prstGeom prst="rect">
              <a:avLst/>
            </a:prstGeom>
            <a:effectLst/>
          </p:spPr>
        </p:pic>
        <p:pic>
          <p:nvPicPr>
            <p:cNvPr id="381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289461" y="3083626"/>
              <a:ext cx="904574" cy="122224"/>
            </a:xfrm>
            <a:prstGeom prst="rect">
              <a:avLst/>
            </a:prstGeom>
            <a:effectLst/>
          </p:spPr>
        </p:pic>
        <p:pic>
          <p:nvPicPr>
            <p:cNvPr id="383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194529" y="3448301"/>
              <a:ext cx="336502" cy="509908"/>
            </a:xfrm>
            <a:prstGeom prst="rect">
              <a:avLst/>
            </a:prstGeom>
            <a:effectLst/>
          </p:spPr>
        </p:pic>
        <p:pic>
          <p:nvPicPr>
            <p:cNvPr id="385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212760" y="4058448"/>
              <a:ext cx="1786632" cy="305586"/>
            </a:xfrm>
            <a:prstGeom prst="rect">
              <a:avLst/>
            </a:prstGeom>
            <a:effectLst/>
          </p:spPr>
        </p:pic>
        <p:pic>
          <p:nvPicPr>
            <p:cNvPr id="387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479258" y="1439918"/>
              <a:ext cx="842285" cy="1025439"/>
            </a:xfrm>
            <a:prstGeom prst="rect">
              <a:avLst/>
            </a:prstGeom>
            <a:effectLst/>
          </p:spPr>
        </p:pic>
        <p:pic>
          <p:nvPicPr>
            <p:cNvPr id="389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376332" y="4416929"/>
              <a:ext cx="1029906" cy="1319193"/>
            </a:xfrm>
            <a:prstGeom prst="rect">
              <a:avLst/>
            </a:prstGeom>
            <a:effectLst/>
          </p:spPr>
        </p:pic>
        <p:pic>
          <p:nvPicPr>
            <p:cNvPr id="391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408677" y="4251092"/>
              <a:ext cx="912870" cy="877313"/>
            </a:xfrm>
            <a:prstGeom prst="rect">
              <a:avLst/>
            </a:prstGeom>
            <a:effectLst/>
          </p:spPr>
        </p:pic>
        <p:pic>
          <p:nvPicPr>
            <p:cNvPr id="393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245974" y="1917772"/>
              <a:ext cx="148275" cy="2139461"/>
            </a:xfrm>
            <a:prstGeom prst="rect">
              <a:avLst/>
            </a:prstGeom>
            <a:effectLst/>
          </p:spPr>
        </p:pic>
        <p:pic>
          <p:nvPicPr>
            <p:cNvPr id="395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352706" y="3827617"/>
              <a:ext cx="1871014" cy="113700"/>
            </a:xfrm>
            <a:prstGeom prst="rect">
              <a:avLst/>
            </a:prstGeom>
            <a:effectLst/>
          </p:spPr>
        </p:pic>
        <p:pic>
          <p:nvPicPr>
            <p:cNvPr id="397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585376" y="4152492"/>
              <a:ext cx="629944" cy="1737891"/>
            </a:xfrm>
            <a:prstGeom prst="rect">
              <a:avLst/>
            </a:prstGeom>
            <a:effectLst/>
          </p:spPr>
        </p:pic>
        <p:pic>
          <p:nvPicPr>
            <p:cNvPr id="399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184463" y="4740362"/>
              <a:ext cx="291529" cy="556211"/>
            </a:xfrm>
            <a:prstGeom prst="rect">
              <a:avLst/>
            </a:prstGeom>
            <a:effectLst/>
          </p:spPr>
        </p:pic>
        <p:pic>
          <p:nvPicPr>
            <p:cNvPr id="401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120091" y="1787382"/>
              <a:ext cx="602225" cy="1801758"/>
            </a:xfrm>
            <a:prstGeom prst="rect">
              <a:avLst/>
            </a:prstGeom>
            <a:effectLst/>
          </p:spPr>
        </p:pic>
        <p:pic>
          <p:nvPicPr>
            <p:cNvPr id="403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059851" y="3760331"/>
              <a:ext cx="1276039" cy="1129302"/>
            </a:xfrm>
            <a:prstGeom prst="rect">
              <a:avLst/>
            </a:prstGeom>
            <a:effectLst/>
          </p:spPr>
        </p:pic>
        <p:pic>
          <p:nvPicPr>
            <p:cNvPr id="405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178199" y="4418224"/>
              <a:ext cx="375336" cy="91543"/>
            </a:xfrm>
            <a:prstGeom prst="rect">
              <a:avLst/>
            </a:prstGeom>
            <a:effectLst/>
          </p:spPr>
        </p:pic>
        <p:pic>
          <p:nvPicPr>
            <p:cNvPr id="407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525685" y="4042386"/>
              <a:ext cx="886910" cy="1096338"/>
            </a:xfrm>
            <a:prstGeom prst="rect">
              <a:avLst/>
            </a:prstGeom>
            <a:effectLst/>
          </p:spPr>
        </p:pic>
        <p:pic>
          <p:nvPicPr>
            <p:cNvPr id="409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619150" y="4502591"/>
              <a:ext cx="386919" cy="114557"/>
            </a:xfrm>
            <a:prstGeom prst="rect">
              <a:avLst/>
            </a:prstGeom>
            <a:effectLst/>
          </p:spPr>
        </p:pic>
        <p:pic>
          <p:nvPicPr>
            <p:cNvPr id="411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195009" y="3942219"/>
              <a:ext cx="482323" cy="360455"/>
            </a:xfrm>
            <a:prstGeom prst="rect">
              <a:avLst/>
            </a:prstGeom>
            <a:effectLst/>
          </p:spPr>
        </p:pic>
        <p:pic>
          <p:nvPicPr>
            <p:cNvPr id="413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185997" y="3981049"/>
              <a:ext cx="494495" cy="522700"/>
            </a:xfrm>
            <a:prstGeom prst="rect">
              <a:avLst/>
            </a:prstGeom>
            <a:effectLst/>
          </p:spPr>
        </p:pic>
        <p:pic>
          <p:nvPicPr>
            <p:cNvPr id="415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922191" y="3781599"/>
              <a:ext cx="751178" cy="643797"/>
            </a:xfrm>
            <a:prstGeom prst="rect">
              <a:avLst/>
            </a:prstGeom>
            <a:effectLst/>
          </p:spPr>
        </p:pic>
        <p:pic>
          <p:nvPicPr>
            <p:cNvPr id="417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482366" y="3789277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419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098601" y="3919666"/>
              <a:ext cx="490399" cy="276649"/>
            </a:xfrm>
            <a:prstGeom prst="rect">
              <a:avLst/>
            </a:prstGeom>
            <a:effectLst/>
          </p:spPr>
        </p:pic>
        <p:pic>
          <p:nvPicPr>
            <p:cNvPr id="421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275021" y="4027049"/>
              <a:ext cx="336994" cy="367674"/>
            </a:xfrm>
            <a:prstGeom prst="rect">
              <a:avLst/>
            </a:prstGeom>
            <a:effectLst/>
          </p:spPr>
        </p:pic>
        <p:pic>
          <p:nvPicPr>
            <p:cNvPr id="423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939351" y="1664653"/>
              <a:ext cx="700452" cy="3650476"/>
            </a:xfrm>
            <a:prstGeom prst="rect">
              <a:avLst/>
            </a:prstGeom>
            <a:effectLst/>
          </p:spPr>
        </p:pic>
        <p:pic>
          <p:nvPicPr>
            <p:cNvPr id="425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449848" y="3102470"/>
              <a:ext cx="449375" cy="1215548"/>
            </a:xfrm>
            <a:prstGeom prst="rect">
              <a:avLst/>
            </a:prstGeom>
            <a:effectLst/>
          </p:spPr>
        </p:pic>
        <p:pic>
          <p:nvPicPr>
            <p:cNvPr id="427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716955" y="3597515"/>
              <a:ext cx="268622" cy="405104"/>
            </a:xfrm>
            <a:prstGeom prst="rect">
              <a:avLst/>
            </a:prstGeom>
            <a:effectLst/>
          </p:spPr>
        </p:pic>
        <p:pic>
          <p:nvPicPr>
            <p:cNvPr id="429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7980072" y="1896051"/>
              <a:ext cx="549399" cy="1207314"/>
            </a:xfrm>
            <a:prstGeom prst="rect">
              <a:avLst/>
            </a:prstGeom>
            <a:effectLst/>
          </p:spPr>
        </p:pic>
        <p:pic>
          <p:nvPicPr>
            <p:cNvPr id="431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576043" y="1772091"/>
              <a:ext cx="766521" cy="1239450"/>
            </a:xfrm>
            <a:prstGeom prst="rect">
              <a:avLst/>
            </a:prstGeom>
            <a:effectLst/>
          </p:spPr>
        </p:pic>
        <p:pic>
          <p:nvPicPr>
            <p:cNvPr id="433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8668085" y="1465230"/>
              <a:ext cx="521083" cy="1694607"/>
            </a:xfrm>
            <a:prstGeom prst="rect">
              <a:avLst/>
            </a:prstGeom>
            <a:effectLst/>
          </p:spPr>
        </p:pic>
        <p:pic>
          <p:nvPicPr>
            <p:cNvPr id="435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108203" y="3270264"/>
              <a:ext cx="1126979" cy="1314289"/>
            </a:xfrm>
            <a:prstGeom prst="rect">
              <a:avLst/>
            </a:prstGeom>
            <a:effectLst/>
          </p:spPr>
        </p:pic>
        <p:pic>
          <p:nvPicPr>
            <p:cNvPr id="437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729453" y="3543833"/>
              <a:ext cx="720497" cy="973611"/>
            </a:xfrm>
            <a:prstGeom prst="rect">
              <a:avLst/>
            </a:prstGeom>
            <a:effectLst/>
          </p:spPr>
        </p:pic>
        <p:pic>
          <p:nvPicPr>
            <p:cNvPr id="439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8859906" y="3881308"/>
              <a:ext cx="490326" cy="99222"/>
            </a:xfrm>
            <a:prstGeom prst="rect">
              <a:avLst/>
            </a:prstGeom>
            <a:effectLst/>
          </p:spPr>
        </p:pic>
        <p:pic>
          <p:nvPicPr>
            <p:cNvPr id="441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9120220" y="3467129"/>
              <a:ext cx="605850" cy="537044"/>
            </a:xfrm>
            <a:prstGeom prst="rect">
              <a:avLst/>
            </a:prstGeom>
            <a:effectLst/>
          </p:spPr>
        </p:pic>
        <p:pic>
          <p:nvPicPr>
            <p:cNvPr id="443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9358401" y="3444113"/>
              <a:ext cx="229614" cy="566933"/>
            </a:xfrm>
            <a:prstGeom prst="rect">
              <a:avLst/>
            </a:prstGeom>
            <a:effectLst/>
          </p:spPr>
        </p:pic>
        <p:pic>
          <p:nvPicPr>
            <p:cNvPr id="445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9211950" y="3436451"/>
              <a:ext cx="529466" cy="290976"/>
            </a:xfrm>
            <a:prstGeom prst="rect">
              <a:avLst/>
            </a:prstGeom>
            <a:effectLst/>
          </p:spPr>
        </p:pic>
        <p:pic>
          <p:nvPicPr>
            <p:cNvPr id="447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9580825" y="3689564"/>
              <a:ext cx="296086" cy="228821"/>
            </a:xfrm>
            <a:prstGeom prst="rect">
              <a:avLst/>
            </a:prstGeom>
            <a:effectLst/>
          </p:spPr>
        </p:pic>
        <p:pic>
          <p:nvPicPr>
            <p:cNvPr id="449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8967226" y="1089401"/>
              <a:ext cx="1078427" cy="482399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1" name="Drawing"/>
          <p:cNvGrpSpPr/>
          <p:nvPr/>
        </p:nvGrpSpPr>
        <p:grpSpPr>
          <a:xfrm>
            <a:off x="1304156" y="337724"/>
            <a:ext cx="8329244" cy="8912170"/>
            <a:chOff x="-1011576" y="-766769"/>
            <a:chExt cx="8329242" cy="8912168"/>
          </a:xfrm>
        </p:grpSpPr>
        <p:pic>
          <p:nvPicPr>
            <p:cNvPr id="453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37473" y="-256288"/>
              <a:ext cx="1475148" cy="1137316"/>
            </a:xfrm>
            <a:prstGeom prst="rect">
              <a:avLst/>
            </a:prstGeom>
            <a:effectLst/>
          </p:spPr>
        </p:pic>
        <p:pic>
          <p:nvPicPr>
            <p:cNvPr id="455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02328" y="-275884"/>
              <a:ext cx="901983" cy="2093448"/>
            </a:xfrm>
            <a:prstGeom prst="rect">
              <a:avLst/>
            </a:prstGeom>
            <a:effectLst/>
          </p:spPr>
        </p:pic>
        <p:pic>
          <p:nvPicPr>
            <p:cNvPr id="457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734326" y="560167"/>
              <a:ext cx="1326427" cy="83551"/>
            </a:xfrm>
            <a:prstGeom prst="rect">
              <a:avLst/>
            </a:prstGeom>
            <a:effectLst/>
          </p:spPr>
        </p:pic>
        <p:pic>
          <p:nvPicPr>
            <p:cNvPr id="459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703639" y="968961"/>
              <a:ext cx="1234395" cy="258007"/>
            </a:xfrm>
            <a:prstGeom prst="rect">
              <a:avLst/>
            </a:prstGeom>
            <a:effectLst/>
          </p:spPr>
        </p:pic>
        <p:pic>
          <p:nvPicPr>
            <p:cNvPr id="461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556921" y="-505977"/>
              <a:ext cx="352328" cy="1433812"/>
            </a:xfrm>
            <a:prstGeom prst="rect">
              <a:avLst/>
            </a:prstGeom>
            <a:effectLst/>
          </p:spPr>
        </p:pic>
        <p:pic>
          <p:nvPicPr>
            <p:cNvPr id="463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391058" y="-567066"/>
              <a:ext cx="1909364" cy="275361"/>
            </a:xfrm>
            <a:prstGeom prst="rect">
              <a:avLst/>
            </a:prstGeom>
            <a:effectLst/>
          </p:spPr>
        </p:pic>
        <p:pic>
          <p:nvPicPr>
            <p:cNvPr id="465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544468" y="644537"/>
              <a:ext cx="1847995" cy="346480"/>
            </a:xfrm>
            <a:prstGeom prst="rect">
              <a:avLst/>
            </a:prstGeom>
            <a:effectLst/>
          </p:spPr>
        </p:pic>
        <p:pic>
          <p:nvPicPr>
            <p:cNvPr id="467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015181" y="-440356"/>
              <a:ext cx="979597" cy="1082674"/>
            </a:xfrm>
            <a:prstGeom prst="rect">
              <a:avLst/>
            </a:prstGeom>
            <a:effectLst/>
          </p:spPr>
        </p:pic>
        <p:pic>
          <p:nvPicPr>
            <p:cNvPr id="469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725662" y="-766770"/>
              <a:ext cx="1441490" cy="2446273"/>
            </a:xfrm>
            <a:prstGeom prst="rect">
              <a:avLst/>
            </a:prstGeom>
            <a:effectLst/>
          </p:spPr>
        </p:pic>
        <p:pic>
          <p:nvPicPr>
            <p:cNvPr id="471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991519" y="282595"/>
              <a:ext cx="1326147" cy="1918477"/>
            </a:xfrm>
            <a:prstGeom prst="rect">
              <a:avLst/>
            </a:prstGeom>
            <a:effectLst/>
          </p:spPr>
        </p:pic>
        <p:pic>
          <p:nvPicPr>
            <p:cNvPr id="473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308581" y="1035703"/>
              <a:ext cx="1257406" cy="394660"/>
            </a:xfrm>
            <a:prstGeom prst="rect">
              <a:avLst/>
            </a:prstGeom>
            <a:effectLst/>
          </p:spPr>
        </p:pic>
        <p:pic>
          <p:nvPicPr>
            <p:cNvPr id="475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536972" y="1940774"/>
              <a:ext cx="352904" cy="535495"/>
            </a:xfrm>
            <a:prstGeom prst="rect">
              <a:avLst/>
            </a:prstGeom>
            <a:effectLst/>
          </p:spPr>
        </p:pic>
        <p:pic>
          <p:nvPicPr>
            <p:cNvPr id="477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-718764" y="2633330"/>
              <a:ext cx="1110327" cy="2654572"/>
            </a:xfrm>
            <a:prstGeom prst="rect">
              <a:avLst/>
            </a:prstGeom>
            <a:effectLst/>
          </p:spPr>
        </p:pic>
        <p:pic>
          <p:nvPicPr>
            <p:cNvPr id="479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47490" y="4847748"/>
              <a:ext cx="504566" cy="514055"/>
            </a:xfrm>
            <a:prstGeom prst="rect">
              <a:avLst/>
            </a:prstGeom>
            <a:effectLst/>
          </p:spPr>
        </p:pic>
        <p:pic>
          <p:nvPicPr>
            <p:cNvPr id="481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86906" y="3209178"/>
              <a:ext cx="871942" cy="216574"/>
            </a:xfrm>
            <a:prstGeom prst="rect">
              <a:avLst/>
            </a:prstGeom>
            <a:effectLst/>
          </p:spPr>
        </p:pic>
        <p:pic>
          <p:nvPicPr>
            <p:cNvPr id="483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53824" y="3611391"/>
              <a:ext cx="1118066" cy="116028"/>
            </a:xfrm>
            <a:prstGeom prst="rect">
              <a:avLst/>
            </a:prstGeom>
            <a:effectLst/>
          </p:spPr>
        </p:pic>
        <p:pic>
          <p:nvPicPr>
            <p:cNvPr id="485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334961" y="2858063"/>
              <a:ext cx="978906" cy="2788203"/>
            </a:xfrm>
            <a:prstGeom prst="rect">
              <a:avLst/>
            </a:prstGeom>
            <a:effectLst/>
          </p:spPr>
        </p:pic>
        <p:pic>
          <p:nvPicPr>
            <p:cNvPr id="487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2041130" y="2476474"/>
              <a:ext cx="1219047" cy="203089"/>
            </a:xfrm>
            <a:prstGeom prst="rect">
              <a:avLst/>
            </a:prstGeom>
            <a:effectLst/>
          </p:spPr>
        </p:pic>
        <p:pic>
          <p:nvPicPr>
            <p:cNvPr id="489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3229988" y="4655994"/>
              <a:ext cx="429037" cy="1080994"/>
            </a:xfrm>
            <a:prstGeom prst="rect">
              <a:avLst/>
            </a:prstGeom>
            <a:effectLst/>
          </p:spPr>
        </p:pic>
        <p:pic>
          <p:nvPicPr>
            <p:cNvPr id="491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311478" y="2661771"/>
              <a:ext cx="138957" cy="1809645"/>
            </a:xfrm>
            <a:prstGeom prst="rect">
              <a:avLst/>
            </a:prstGeom>
            <a:effectLst/>
          </p:spPr>
        </p:pic>
        <p:pic>
          <p:nvPicPr>
            <p:cNvPr id="493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895860" y="3367414"/>
              <a:ext cx="1059413" cy="436710"/>
            </a:xfrm>
            <a:prstGeom prst="rect">
              <a:avLst/>
            </a:prstGeom>
            <a:effectLst/>
          </p:spPr>
        </p:pic>
        <p:pic>
          <p:nvPicPr>
            <p:cNvPr id="495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922449" y="356684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497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236668" y="4786385"/>
              <a:ext cx="298643" cy="421364"/>
            </a:xfrm>
            <a:prstGeom prst="rect">
              <a:avLst/>
            </a:prstGeom>
            <a:effectLst/>
          </p:spPr>
        </p:pic>
        <p:pic>
          <p:nvPicPr>
            <p:cNvPr id="499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204191" y="2847946"/>
              <a:ext cx="1499858" cy="2526590"/>
            </a:xfrm>
            <a:prstGeom prst="rect">
              <a:avLst/>
            </a:prstGeom>
            <a:effectLst/>
          </p:spPr>
        </p:pic>
        <p:pic>
          <p:nvPicPr>
            <p:cNvPr id="501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650849" y="2761476"/>
              <a:ext cx="321660" cy="559434"/>
            </a:xfrm>
            <a:prstGeom prst="rect">
              <a:avLst/>
            </a:prstGeom>
            <a:effectLst/>
          </p:spPr>
        </p:pic>
        <p:pic>
          <p:nvPicPr>
            <p:cNvPr id="503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46347" y="5450794"/>
              <a:ext cx="152884" cy="79095"/>
            </a:xfrm>
            <a:prstGeom prst="rect">
              <a:avLst/>
            </a:prstGeom>
            <a:effectLst/>
          </p:spPr>
        </p:pic>
        <p:pic>
          <p:nvPicPr>
            <p:cNvPr id="505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-1011577" y="6009553"/>
              <a:ext cx="1399073" cy="1408428"/>
            </a:xfrm>
            <a:prstGeom prst="rect">
              <a:avLst/>
            </a:prstGeom>
            <a:effectLst/>
          </p:spPr>
        </p:pic>
        <p:pic>
          <p:nvPicPr>
            <p:cNvPr id="507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-520772" y="6067295"/>
              <a:ext cx="229694" cy="2078105"/>
            </a:xfrm>
            <a:prstGeom prst="rect">
              <a:avLst/>
            </a:prstGeom>
            <a:effectLst/>
          </p:spPr>
        </p:pic>
        <p:pic>
          <p:nvPicPr>
            <p:cNvPr id="509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60512" y="6565851"/>
              <a:ext cx="958265" cy="175915"/>
            </a:xfrm>
            <a:prstGeom prst="rect">
              <a:avLst/>
            </a:prstGeom>
            <a:effectLst/>
          </p:spPr>
        </p:pic>
        <p:pic>
          <p:nvPicPr>
            <p:cNvPr id="511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91473" y="6931934"/>
              <a:ext cx="873901" cy="154994"/>
            </a:xfrm>
            <a:prstGeom prst="rect">
              <a:avLst/>
            </a:prstGeom>
            <a:effectLst/>
          </p:spPr>
        </p:pic>
        <p:pic>
          <p:nvPicPr>
            <p:cNvPr id="513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795687" y="6397109"/>
              <a:ext cx="835540" cy="129892"/>
            </a:xfrm>
            <a:prstGeom prst="rect">
              <a:avLst/>
            </a:prstGeom>
            <a:effectLst/>
          </p:spPr>
        </p:pic>
        <p:pic>
          <p:nvPicPr>
            <p:cNvPr id="515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2700758" y="6174677"/>
              <a:ext cx="812538" cy="1034969"/>
            </a:xfrm>
            <a:prstGeom prst="rect">
              <a:avLst/>
            </a:prstGeom>
            <a:effectLst/>
          </p:spPr>
        </p:pic>
        <p:pic>
          <p:nvPicPr>
            <p:cNvPr id="517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424626" y="5998262"/>
              <a:ext cx="728171" cy="183593"/>
            </a:xfrm>
            <a:prstGeom prst="rect">
              <a:avLst/>
            </a:prstGeom>
            <a:effectLst/>
          </p:spPr>
        </p:pic>
        <p:pic>
          <p:nvPicPr>
            <p:cNvPr id="519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628840" y="6216438"/>
              <a:ext cx="866231" cy="1593997"/>
            </a:xfrm>
            <a:prstGeom prst="rect">
              <a:avLst/>
            </a:prstGeom>
            <a:effectLst/>
          </p:spPr>
        </p:pic>
        <p:pic>
          <p:nvPicPr>
            <p:cNvPr id="521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4595272" y="6151667"/>
              <a:ext cx="106884" cy="858553"/>
            </a:xfrm>
            <a:prstGeom prst="rect">
              <a:avLst/>
            </a:prstGeom>
            <a:effectLst/>
          </p:spPr>
        </p:pic>
        <p:pic>
          <p:nvPicPr>
            <p:cNvPr id="523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311476" y="6581189"/>
              <a:ext cx="582432" cy="122226"/>
            </a:xfrm>
            <a:prstGeom prst="rect">
              <a:avLst/>
            </a:prstGeom>
            <a:effectLst/>
          </p:spPr>
        </p:pic>
        <p:pic>
          <p:nvPicPr>
            <p:cNvPr id="525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101489" y="5584493"/>
              <a:ext cx="1050313" cy="1092298"/>
            </a:xfrm>
            <a:prstGeom prst="rect">
              <a:avLst/>
            </a:prstGeom>
            <a:effectLst/>
          </p:spPr>
        </p:pic>
        <p:pic>
          <p:nvPicPr>
            <p:cNvPr id="527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715106" y="5660773"/>
              <a:ext cx="244951" cy="1756240"/>
            </a:xfrm>
            <a:prstGeom prst="rect">
              <a:avLst/>
            </a:prstGeom>
            <a:effectLst/>
          </p:spPr>
        </p:pic>
        <p:pic>
          <p:nvPicPr>
            <p:cNvPr id="529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6566478" y="5484360"/>
              <a:ext cx="321660" cy="92759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7" name="Drawing"/>
          <p:cNvGrpSpPr/>
          <p:nvPr/>
        </p:nvGrpSpPr>
        <p:grpSpPr>
          <a:xfrm>
            <a:off x="1089394" y="157899"/>
            <a:ext cx="11796123" cy="8186921"/>
            <a:chOff x="-221557" y="-946593"/>
            <a:chExt cx="11796122" cy="8186919"/>
          </a:xfrm>
        </p:grpSpPr>
        <p:pic>
          <p:nvPicPr>
            <p:cNvPr id="533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21558" y="-309980"/>
              <a:ext cx="931283" cy="1383553"/>
            </a:xfrm>
            <a:prstGeom prst="rect">
              <a:avLst/>
            </a:prstGeom>
            <a:effectLst/>
          </p:spPr>
        </p:pic>
        <p:pic>
          <p:nvPicPr>
            <p:cNvPr id="535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77029" y="348217"/>
              <a:ext cx="995151" cy="612120"/>
            </a:xfrm>
            <a:prstGeom prst="rect">
              <a:avLst/>
            </a:prstGeom>
            <a:effectLst/>
          </p:spPr>
        </p:pic>
        <p:pic>
          <p:nvPicPr>
            <p:cNvPr id="537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411564" y="64708"/>
              <a:ext cx="657784" cy="795222"/>
            </a:xfrm>
            <a:prstGeom prst="rect">
              <a:avLst/>
            </a:prstGeom>
            <a:effectLst/>
          </p:spPr>
        </p:pic>
        <p:pic>
          <p:nvPicPr>
            <p:cNvPr id="539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171952" y="92291"/>
              <a:ext cx="144802" cy="651829"/>
            </a:xfrm>
            <a:prstGeom prst="rect">
              <a:avLst/>
            </a:prstGeom>
            <a:effectLst/>
          </p:spPr>
        </p:pic>
        <p:pic>
          <p:nvPicPr>
            <p:cNvPr id="541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033454" y="-482973"/>
              <a:ext cx="129904" cy="367678"/>
            </a:xfrm>
            <a:prstGeom prst="rect">
              <a:avLst/>
            </a:prstGeom>
            <a:effectLst/>
          </p:spPr>
        </p:pic>
        <p:pic>
          <p:nvPicPr>
            <p:cNvPr id="543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701582" y="65346"/>
              <a:ext cx="788696" cy="789076"/>
            </a:xfrm>
            <a:prstGeom prst="rect">
              <a:avLst/>
            </a:prstGeom>
            <a:effectLst/>
          </p:spPr>
        </p:pic>
        <p:pic>
          <p:nvPicPr>
            <p:cNvPr id="545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927971" y="-199174"/>
              <a:ext cx="674473" cy="863208"/>
            </a:xfrm>
            <a:prstGeom prst="rect">
              <a:avLst/>
            </a:prstGeom>
            <a:effectLst/>
          </p:spPr>
        </p:pic>
        <p:pic>
          <p:nvPicPr>
            <p:cNvPr id="547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871395" y="-720740"/>
              <a:ext cx="152908" cy="1422728"/>
            </a:xfrm>
            <a:prstGeom prst="rect">
              <a:avLst/>
            </a:prstGeom>
            <a:effectLst/>
          </p:spPr>
        </p:pic>
        <p:pic>
          <p:nvPicPr>
            <p:cNvPr id="549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315157" y="-214523"/>
              <a:ext cx="954584" cy="290974"/>
            </a:xfrm>
            <a:prstGeom prst="rect">
              <a:avLst/>
            </a:prstGeom>
            <a:effectLst/>
          </p:spPr>
        </p:pic>
        <p:pic>
          <p:nvPicPr>
            <p:cNvPr id="551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149469" y="-946594"/>
              <a:ext cx="1017677" cy="1688498"/>
            </a:xfrm>
            <a:prstGeom prst="rect">
              <a:avLst/>
            </a:prstGeom>
            <a:effectLst/>
          </p:spPr>
        </p:pic>
        <p:pic>
          <p:nvPicPr>
            <p:cNvPr id="553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485610" y="-222192"/>
              <a:ext cx="1118735" cy="290527"/>
            </a:xfrm>
            <a:prstGeom prst="rect">
              <a:avLst/>
            </a:prstGeom>
            <a:effectLst/>
          </p:spPr>
        </p:pic>
        <p:pic>
          <p:nvPicPr>
            <p:cNvPr id="555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175307" y="-93520"/>
              <a:ext cx="1042641" cy="889018"/>
            </a:xfrm>
            <a:prstGeom prst="rect">
              <a:avLst/>
            </a:prstGeom>
            <a:effectLst/>
          </p:spPr>
        </p:pic>
        <p:pic>
          <p:nvPicPr>
            <p:cNvPr id="557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334999" y="177122"/>
              <a:ext cx="157571" cy="419553"/>
            </a:xfrm>
            <a:prstGeom prst="rect">
              <a:avLst/>
            </a:prstGeom>
            <a:effectLst/>
          </p:spPr>
        </p:pic>
        <p:pic>
          <p:nvPicPr>
            <p:cNvPr id="559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364171" y="-431065"/>
              <a:ext cx="113826" cy="289983"/>
            </a:xfrm>
            <a:prstGeom prst="rect">
              <a:avLst/>
            </a:prstGeom>
            <a:effectLst/>
          </p:spPr>
        </p:pic>
        <p:pic>
          <p:nvPicPr>
            <p:cNvPr id="561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65098" y="1761212"/>
              <a:ext cx="102903" cy="76880"/>
            </a:xfrm>
            <a:prstGeom prst="rect">
              <a:avLst/>
            </a:prstGeom>
            <a:effectLst/>
          </p:spPr>
        </p:pic>
        <p:pic>
          <p:nvPicPr>
            <p:cNvPr id="563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00586" y="1740654"/>
              <a:ext cx="135661" cy="84589"/>
            </a:xfrm>
            <a:prstGeom prst="rect">
              <a:avLst/>
            </a:prstGeom>
            <a:effectLst/>
          </p:spPr>
        </p:pic>
        <p:pic>
          <p:nvPicPr>
            <p:cNvPr id="565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52409" y="1988800"/>
              <a:ext cx="914122" cy="876478"/>
            </a:xfrm>
            <a:prstGeom prst="rect">
              <a:avLst/>
            </a:prstGeom>
            <a:effectLst/>
          </p:spPr>
        </p:pic>
        <p:pic>
          <p:nvPicPr>
            <p:cNvPr id="567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97514" y="1933114"/>
              <a:ext cx="594747" cy="792161"/>
            </a:xfrm>
            <a:prstGeom prst="rect">
              <a:avLst/>
            </a:prstGeom>
            <a:effectLst/>
          </p:spPr>
        </p:pic>
        <p:pic>
          <p:nvPicPr>
            <p:cNvPr id="569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351777" y="1917771"/>
              <a:ext cx="573805" cy="989938"/>
            </a:xfrm>
            <a:prstGeom prst="rect">
              <a:avLst/>
            </a:prstGeom>
            <a:effectLst/>
          </p:spPr>
        </p:pic>
        <p:pic>
          <p:nvPicPr>
            <p:cNvPr id="571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930574" y="1818060"/>
              <a:ext cx="670680" cy="781863"/>
            </a:xfrm>
            <a:prstGeom prst="rect">
              <a:avLst/>
            </a:prstGeom>
            <a:effectLst/>
          </p:spPr>
        </p:pic>
        <p:pic>
          <p:nvPicPr>
            <p:cNvPr id="573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739109" y="997362"/>
              <a:ext cx="267953" cy="1901684"/>
            </a:xfrm>
            <a:prstGeom prst="rect">
              <a:avLst/>
            </a:prstGeom>
            <a:effectLst/>
          </p:spPr>
        </p:pic>
        <p:pic>
          <p:nvPicPr>
            <p:cNvPr id="575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242335" y="1756700"/>
              <a:ext cx="1094543" cy="313977"/>
            </a:xfrm>
            <a:prstGeom prst="rect">
              <a:avLst/>
            </a:prstGeom>
            <a:effectLst/>
          </p:spPr>
        </p:pic>
        <p:pic>
          <p:nvPicPr>
            <p:cNvPr id="577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126191" y="2099299"/>
              <a:ext cx="1813740" cy="834735"/>
            </a:xfrm>
            <a:prstGeom prst="rect">
              <a:avLst/>
            </a:prstGeom>
            <a:effectLst/>
          </p:spPr>
        </p:pic>
        <p:pic>
          <p:nvPicPr>
            <p:cNvPr id="579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4840714" y="974351"/>
              <a:ext cx="367674" cy="1863342"/>
            </a:xfrm>
            <a:prstGeom prst="rect">
              <a:avLst/>
            </a:prstGeom>
            <a:effectLst/>
          </p:spPr>
        </p:pic>
        <p:pic>
          <p:nvPicPr>
            <p:cNvPr id="581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480219" y="1879413"/>
              <a:ext cx="896913" cy="214274"/>
            </a:xfrm>
            <a:prstGeom prst="rect">
              <a:avLst/>
            </a:prstGeom>
            <a:effectLst/>
          </p:spPr>
        </p:pic>
        <p:pic>
          <p:nvPicPr>
            <p:cNvPr id="583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5791797" y="1391537"/>
              <a:ext cx="1119345" cy="1699263"/>
            </a:xfrm>
            <a:prstGeom prst="rect">
              <a:avLst/>
            </a:prstGeom>
            <a:effectLst/>
          </p:spPr>
        </p:pic>
        <p:pic>
          <p:nvPicPr>
            <p:cNvPr id="585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5845487" y="1880240"/>
              <a:ext cx="666819" cy="152095"/>
            </a:xfrm>
            <a:prstGeom prst="rect">
              <a:avLst/>
            </a:prstGeom>
            <a:effectLst/>
          </p:spPr>
        </p:pic>
        <p:pic>
          <p:nvPicPr>
            <p:cNvPr id="587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541425" y="1687661"/>
              <a:ext cx="569145" cy="762509"/>
            </a:xfrm>
            <a:prstGeom prst="rect">
              <a:avLst/>
            </a:prstGeom>
            <a:effectLst/>
          </p:spPr>
        </p:pic>
        <p:pic>
          <p:nvPicPr>
            <p:cNvPr id="589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173614" y="1560551"/>
              <a:ext cx="542896" cy="1016361"/>
            </a:xfrm>
            <a:prstGeom prst="rect">
              <a:avLst/>
            </a:prstGeom>
            <a:effectLst/>
          </p:spPr>
        </p:pic>
        <p:pic>
          <p:nvPicPr>
            <p:cNvPr id="591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683524" y="638375"/>
              <a:ext cx="984076" cy="2077015"/>
            </a:xfrm>
            <a:prstGeom prst="rect">
              <a:avLst/>
            </a:prstGeom>
            <a:effectLst/>
          </p:spPr>
        </p:pic>
        <p:pic>
          <p:nvPicPr>
            <p:cNvPr id="593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137070" y="1564948"/>
              <a:ext cx="636480" cy="882926"/>
            </a:xfrm>
            <a:prstGeom prst="rect">
              <a:avLst/>
            </a:prstGeom>
            <a:effectLst/>
          </p:spPr>
        </p:pic>
        <p:pic>
          <p:nvPicPr>
            <p:cNvPr id="595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705850" y="1372241"/>
              <a:ext cx="511102" cy="745858"/>
            </a:xfrm>
            <a:prstGeom prst="rect">
              <a:avLst/>
            </a:prstGeom>
            <a:effectLst/>
          </p:spPr>
        </p:pic>
        <p:pic>
          <p:nvPicPr>
            <p:cNvPr id="597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0097092" y="1573303"/>
              <a:ext cx="1477474" cy="895569"/>
            </a:xfrm>
            <a:prstGeom prst="rect">
              <a:avLst/>
            </a:prstGeom>
            <a:effectLst/>
          </p:spPr>
        </p:pic>
        <p:pic>
          <p:nvPicPr>
            <p:cNvPr id="599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537819" y="3009018"/>
              <a:ext cx="993698" cy="2026475"/>
            </a:xfrm>
            <a:prstGeom prst="rect">
              <a:avLst/>
            </a:prstGeom>
            <a:effectLst/>
          </p:spPr>
        </p:pic>
        <p:pic>
          <p:nvPicPr>
            <p:cNvPr id="601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122114" y="3984464"/>
              <a:ext cx="1010559" cy="175130"/>
            </a:xfrm>
            <a:prstGeom prst="rect">
              <a:avLst/>
            </a:prstGeom>
            <a:effectLst/>
          </p:spPr>
        </p:pic>
        <p:pic>
          <p:nvPicPr>
            <p:cNvPr id="603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2283038" y="2991586"/>
              <a:ext cx="302170" cy="1694593"/>
            </a:xfrm>
            <a:prstGeom prst="rect">
              <a:avLst/>
            </a:prstGeom>
            <a:effectLst/>
          </p:spPr>
        </p:pic>
        <p:pic>
          <p:nvPicPr>
            <p:cNvPr id="605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2509154" y="3869367"/>
              <a:ext cx="671916" cy="939269"/>
            </a:xfrm>
            <a:prstGeom prst="rect">
              <a:avLst/>
            </a:prstGeom>
            <a:effectLst/>
          </p:spPr>
        </p:pic>
        <p:pic>
          <p:nvPicPr>
            <p:cNvPr id="607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300615" y="3628204"/>
              <a:ext cx="1003730" cy="1034934"/>
            </a:xfrm>
            <a:prstGeom prst="rect">
              <a:avLst/>
            </a:prstGeom>
            <a:effectLst/>
          </p:spPr>
        </p:pic>
        <p:pic>
          <p:nvPicPr>
            <p:cNvPr id="609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77513" y="7133957"/>
              <a:ext cx="81640" cy="106369"/>
            </a:xfrm>
            <a:prstGeom prst="rect">
              <a:avLst/>
            </a:prstGeom>
            <a:effectLst/>
          </p:spPr>
        </p:pic>
        <p:pic>
          <p:nvPicPr>
            <p:cNvPr id="611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212759" y="6057083"/>
              <a:ext cx="91060" cy="86415"/>
            </a:xfrm>
            <a:prstGeom prst="rect">
              <a:avLst/>
            </a:prstGeom>
            <a:effectLst/>
          </p:spPr>
        </p:pic>
        <p:pic>
          <p:nvPicPr>
            <p:cNvPr id="613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921532" y="6559041"/>
              <a:ext cx="90365" cy="76782"/>
            </a:xfrm>
            <a:prstGeom prst="rect">
              <a:avLst/>
            </a:prstGeom>
            <a:effectLst/>
          </p:spPr>
        </p:pic>
        <p:pic>
          <p:nvPicPr>
            <p:cNvPr id="615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2879794" y="5325370"/>
              <a:ext cx="77938" cy="8662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5" name="Drawing"/>
          <p:cNvGrpSpPr/>
          <p:nvPr/>
        </p:nvGrpSpPr>
        <p:grpSpPr>
          <a:xfrm>
            <a:off x="836282" y="23254"/>
            <a:ext cx="11213194" cy="9381894"/>
            <a:chOff x="-1065266" y="-1556784"/>
            <a:chExt cx="11213192" cy="9381893"/>
          </a:xfrm>
        </p:grpSpPr>
        <p:pic>
          <p:nvPicPr>
            <p:cNvPr id="619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743032" y="-73864"/>
              <a:ext cx="1234313" cy="2654894"/>
            </a:xfrm>
            <a:prstGeom prst="rect">
              <a:avLst/>
            </a:prstGeom>
            <a:effectLst/>
          </p:spPr>
        </p:pic>
        <p:pic>
          <p:nvPicPr>
            <p:cNvPr id="621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065267" y="-513657"/>
              <a:ext cx="1038325" cy="183601"/>
            </a:xfrm>
            <a:prstGeom prst="rect">
              <a:avLst/>
            </a:prstGeom>
            <a:effectLst/>
          </p:spPr>
        </p:pic>
        <p:pic>
          <p:nvPicPr>
            <p:cNvPr id="623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07111" y="414435"/>
              <a:ext cx="942924" cy="106883"/>
            </a:xfrm>
            <a:prstGeom prst="rect">
              <a:avLst/>
            </a:prstGeom>
            <a:effectLst/>
          </p:spPr>
        </p:pic>
        <p:pic>
          <p:nvPicPr>
            <p:cNvPr id="625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38946" y="820948"/>
              <a:ext cx="1418471" cy="102456"/>
            </a:xfrm>
            <a:prstGeom prst="rect">
              <a:avLst/>
            </a:prstGeom>
            <a:effectLst/>
          </p:spPr>
        </p:pic>
        <p:pic>
          <p:nvPicPr>
            <p:cNvPr id="627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433057" y="-126167"/>
              <a:ext cx="1458963" cy="1733784"/>
            </a:xfrm>
            <a:prstGeom prst="rect">
              <a:avLst/>
            </a:prstGeom>
            <a:effectLst/>
          </p:spPr>
        </p:pic>
        <p:pic>
          <p:nvPicPr>
            <p:cNvPr id="629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887250" y="-1109082"/>
              <a:ext cx="779445" cy="1207976"/>
            </a:xfrm>
            <a:prstGeom prst="rect">
              <a:avLst/>
            </a:prstGeom>
            <a:effectLst/>
          </p:spPr>
        </p:pic>
        <p:pic>
          <p:nvPicPr>
            <p:cNvPr id="631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695314" y="-922749"/>
              <a:ext cx="1016159" cy="1521619"/>
            </a:xfrm>
            <a:prstGeom prst="rect">
              <a:avLst/>
            </a:prstGeom>
            <a:effectLst/>
          </p:spPr>
        </p:pic>
        <p:pic>
          <p:nvPicPr>
            <p:cNvPr id="633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843603" y="-1035223"/>
              <a:ext cx="574767" cy="2446271"/>
            </a:xfrm>
            <a:prstGeom prst="rect">
              <a:avLst/>
            </a:prstGeom>
            <a:effectLst/>
          </p:spPr>
        </p:pic>
        <p:pic>
          <p:nvPicPr>
            <p:cNvPr id="635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521449" y="-1372600"/>
              <a:ext cx="1403936" cy="148567"/>
            </a:xfrm>
            <a:prstGeom prst="rect">
              <a:avLst/>
            </a:prstGeom>
            <a:effectLst/>
          </p:spPr>
        </p:pic>
        <p:pic>
          <p:nvPicPr>
            <p:cNvPr id="637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508005" y="-84121"/>
              <a:ext cx="106890" cy="1004291"/>
            </a:xfrm>
            <a:prstGeom prst="rect">
              <a:avLst/>
            </a:prstGeom>
            <a:effectLst/>
          </p:spPr>
        </p:pic>
        <p:pic>
          <p:nvPicPr>
            <p:cNvPr id="639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024788" y="191993"/>
              <a:ext cx="820216" cy="239889"/>
            </a:xfrm>
            <a:prstGeom prst="rect">
              <a:avLst/>
            </a:prstGeom>
            <a:effectLst/>
          </p:spPr>
        </p:pic>
        <p:pic>
          <p:nvPicPr>
            <p:cNvPr id="641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605345" y="-757435"/>
              <a:ext cx="1172526" cy="1877021"/>
            </a:xfrm>
            <a:prstGeom prst="rect">
              <a:avLst/>
            </a:prstGeom>
            <a:effectLst/>
          </p:spPr>
        </p:pic>
        <p:pic>
          <p:nvPicPr>
            <p:cNvPr id="643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152296" y="84616"/>
              <a:ext cx="858559" cy="260291"/>
            </a:xfrm>
            <a:prstGeom prst="rect">
              <a:avLst/>
            </a:prstGeom>
            <a:effectLst/>
          </p:spPr>
        </p:pic>
        <p:pic>
          <p:nvPicPr>
            <p:cNvPr id="645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841464" y="721232"/>
              <a:ext cx="348577" cy="496817"/>
            </a:xfrm>
            <a:prstGeom prst="rect">
              <a:avLst/>
            </a:prstGeom>
            <a:effectLst/>
          </p:spPr>
        </p:pic>
        <p:pic>
          <p:nvPicPr>
            <p:cNvPr id="647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755346" y="-314225"/>
              <a:ext cx="114557" cy="1142351"/>
            </a:xfrm>
            <a:prstGeom prst="rect">
              <a:avLst/>
            </a:prstGeom>
            <a:effectLst/>
          </p:spPr>
        </p:pic>
        <p:pic>
          <p:nvPicPr>
            <p:cNvPr id="649" name="Line" descr="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417862" y="345398"/>
              <a:ext cx="674474" cy="99218"/>
            </a:xfrm>
            <a:prstGeom prst="rect">
              <a:avLst/>
            </a:prstGeom>
            <a:effectLst/>
          </p:spPr>
        </p:pic>
        <p:pic>
          <p:nvPicPr>
            <p:cNvPr id="651" name="Line" descr="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138856" y="-404143"/>
              <a:ext cx="802686" cy="2451808"/>
            </a:xfrm>
            <a:prstGeom prst="rect">
              <a:avLst/>
            </a:prstGeom>
            <a:effectLst/>
          </p:spPr>
        </p:pic>
        <p:pic>
          <p:nvPicPr>
            <p:cNvPr id="653" name="Line" descr="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990233" y="-317031"/>
              <a:ext cx="1157694" cy="2467504"/>
            </a:xfrm>
            <a:prstGeom prst="rect">
              <a:avLst/>
            </a:prstGeom>
            <a:effectLst/>
          </p:spPr>
        </p:pic>
        <p:pic>
          <p:nvPicPr>
            <p:cNvPr id="655" name="Line" descr="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82945" y="4188121"/>
              <a:ext cx="145243" cy="1096335"/>
            </a:xfrm>
            <a:prstGeom prst="rect">
              <a:avLst/>
            </a:prstGeom>
            <a:effectLst/>
          </p:spPr>
        </p:pic>
        <p:pic>
          <p:nvPicPr>
            <p:cNvPr id="657" name="Line" descr="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30111" y="4725018"/>
              <a:ext cx="712830" cy="168253"/>
            </a:xfrm>
            <a:prstGeom prst="rect">
              <a:avLst/>
            </a:prstGeom>
            <a:effectLst/>
          </p:spPr>
        </p:pic>
        <p:pic>
          <p:nvPicPr>
            <p:cNvPr id="659" name="Line" descr="Lin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896684" y="3504288"/>
              <a:ext cx="734545" cy="1496370"/>
            </a:xfrm>
            <a:prstGeom prst="rect">
              <a:avLst/>
            </a:prstGeom>
            <a:effectLst/>
          </p:spPr>
        </p:pic>
        <p:pic>
          <p:nvPicPr>
            <p:cNvPr id="661" name="Line" descr="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427520" y="4349191"/>
              <a:ext cx="912245" cy="145236"/>
            </a:xfrm>
            <a:prstGeom prst="rect">
              <a:avLst/>
            </a:prstGeom>
            <a:effectLst/>
          </p:spPr>
        </p:pic>
        <p:pic>
          <p:nvPicPr>
            <p:cNvPr id="663" name="Line" descr="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171513" y="4650677"/>
              <a:ext cx="274001" cy="535333"/>
            </a:xfrm>
            <a:prstGeom prst="rect">
              <a:avLst/>
            </a:prstGeom>
            <a:effectLst/>
          </p:spPr>
        </p:pic>
        <p:pic>
          <p:nvPicPr>
            <p:cNvPr id="665" name="Line" descr="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304942" y="2862128"/>
              <a:ext cx="687809" cy="759181"/>
            </a:xfrm>
            <a:prstGeom prst="rect">
              <a:avLst/>
            </a:prstGeom>
            <a:effectLst/>
          </p:spPr>
        </p:pic>
        <p:pic>
          <p:nvPicPr>
            <p:cNvPr id="667" name="Line" descr="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488873" y="5200565"/>
              <a:ext cx="1441498" cy="360014"/>
            </a:xfrm>
            <a:prstGeom prst="rect">
              <a:avLst/>
            </a:prstGeom>
            <a:effectLst/>
          </p:spPr>
        </p:pic>
        <p:pic>
          <p:nvPicPr>
            <p:cNvPr id="669" name="Line" descr="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573255" y="5530386"/>
              <a:ext cx="809013" cy="1359666"/>
            </a:xfrm>
            <a:prstGeom prst="rect">
              <a:avLst/>
            </a:prstGeom>
            <a:effectLst/>
          </p:spPr>
        </p:pic>
        <p:pic>
          <p:nvPicPr>
            <p:cNvPr id="671" name="Line" descr="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396054" y="5480224"/>
              <a:ext cx="994515" cy="793666"/>
            </a:xfrm>
            <a:prstGeom prst="rect">
              <a:avLst/>
            </a:prstGeom>
            <a:effectLst/>
          </p:spPr>
        </p:pic>
        <p:pic>
          <p:nvPicPr>
            <p:cNvPr id="673" name="Line" descr="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981664" y="3260040"/>
              <a:ext cx="145232" cy="1495170"/>
            </a:xfrm>
            <a:prstGeom prst="rect">
              <a:avLst/>
            </a:prstGeom>
            <a:effectLst/>
          </p:spPr>
        </p:pic>
        <p:pic>
          <p:nvPicPr>
            <p:cNvPr id="675" name="Line" descr="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414075" y="4533779"/>
              <a:ext cx="1359869" cy="178839"/>
            </a:xfrm>
            <a:prstGeom prst="rect">
              <a:avLst/>
            </a:prstGeom>
            <a:effectLst/>
          </p:spPr>
        </p:pic>
        <p:pic>
          <p:nvPicPr>
            <p:cNvPr id="677" name="Line" descr="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937480" y="5067359"/>
              <a:ext cx="644084" cy="1784706"/>
            </a:xfrm>
            <a:prstGeom prst="rect">
              <a:avLst/>
            </a:prstGeom>
            <a:effectLst/>
          </p:spPr>
        </p:pic>
        <p:pic>
          <p:nvPicPr>
            <p:cNvPr id="679" name="Line" descr="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510896" y="5637760"/>
              <a:ext cx="293317" cy="594929"/>
            </a:xfrm>
            <a:prstGeom prst="rect">
              <a:avLst/>
            </a:prstGeom>
            <a:effectLst/>
          </p:spPr>
        </p:pic>
        <p:pic>
          <p:nvPicPr>
            <p:cNvPr id="681" name="Line" descr="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873575" y="2913350"/>
              <a:ext cx="954684" cy="1592611"/>
            </a:xfrm>
            <a:prstGeom prst="rect">
              <a:avLst/>
            </a:prstGeom>
            <a:effectLst/>
          </p:spPr>
        </p:pic>
        <p:pic>
          <p:nvPicPr>
            <p:cNvPr id="683" name="Line" descr="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139599" y="4851227"/>
              <a:ext cx="1226965" cy="1040874"/>
            </a:xfrm>
            <a:prstGeom prst="rect">
              <a:avLst/>
            </a:prstGeom>
            <a:effectLst/>
          </p:spPr>
        </p:pic>
        <p:pic>
          <p:nvPicPr>
            <p:cNvPr id="685" name="Line" descr="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730697" y="523892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687" name="Line" descr="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891518" y="5054120"/>
              <a:ext cx="904571" cy="1143067"/>
            </a:xfrm>
            <a:prstGeom prst="rect">
              <a:avLst/>
            </a:prstGeom>
            <a:effectLst/>
          </p:spPr>
        </p:pic>
        <p:pic>
          <p:nvPicPr>
            <p:cNvPr id="689" name="Line" descr="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868505" y="5415335"/>
              <a:ext cx="682146" cy="221940"/>
            </a:xfrm>
            <a:prstGeom prst="rect">
              <a:avLst/>
            </a:prstGeom>
            <a:effectLst/>
          </p:spPr>
        </p:pic>
        <p:pic>
          <p:nvPicPr>
            <p:cNvPr id="691" name="Line" descr="Lin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837497" y="3935543"/>
              <a:ext cx="646220" cy="1801440"/>
            </a:xfrm>
            <a:prstGeom prst="rect">
              <a:avLst/>
            </a:prstGeom>
            <a:effectLst/>
          </p:spPr>
        </p:pic>
        <p:pic>
          <p:nvPicPr>
            <p:cNvPr id="693" name="Line" descr="Lin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315625" y="4748030"/>
              <a:ext cx="279953" cy="611733"/>
            </a:xfrm>
            <a:prstGeom prst="rect">
              <a:avLst/>
            </a:prstGeom>
            <a:effectLst/>
          </p:spPr>
        </p:pic>
        <p:pic>
          <p:nvPicPr>
            <p:cNvPr id="695" name="Line" descr="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655631" y="2592733"/>
              <a:ext cx="731978" cy="1404715"/>
            </a:xfrm>
            <a:prstGeom prst="rect">
              <a:avLst/>
            </a:prstGeom>
            <a:effectLst/>
          </p:spPr>
        </p:pic>
        <p:pic>
          <p:nvPicPr>
            <p:cNvPr id="697" name="Line" descr="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8430318" y="2800379"/>
              <a:ext cx="766514" cy="936745"/>
            </a:xfrm>
            <a:prstGeom prst="rect">
              <a:avLst/>
            </a:prstGeom>
            <a:effectLst/>
          </p:spPr>
        </p:pic>
        <p:pic>
          <p:nvPicPr>
            <p:cNvPr id="699" name="Line" descr="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675755" y="2569731"/>
              <a:ext cx="298736" cy="1625569"/>
            </a:xfrm>
            <a:prstGeom prst="rect">
              <a:avLst/>
            </a:prstGeom>
            <a:effectLst/>
          </p:spPr>
        </p:pic>
        <p:pic>
          <p:nvPicPr>
            <p:cNvPr id="701" name="Line" descr="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8069816" y="2362630"/>
              <a:ext cx="1295765" cy="262783"/>
            </a:xfrm>
            <a:prstGeom prst="rect">
              <a:avLst/>
            </a:prstGeom>
            <a:effectLst/>
          </p:spPr>
        </p:pic>
        <p:pic>
          <p:nvPicPr>
            <p:cNvPr id="703" name="Line" descr="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7571928" y="4441223"/>
              <a:ext cx="1471502" cy="1311537"/>
            </a:xfrm>
            <a:prstGeom prst="rect">
              <a:avLst/>
            </a:prstGeom>
            <a:effectLst/>
          </p:spPr>
        </p:pic>
        <p:pic>
          <p:nvPicPr>
            <p:cNvPr id="705" name="Line" descr="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292258" y="4770886"/>
              <a:ext cx="988952" cy="1418640"/>
            </a:xfrm>
            <a:prstGeom prst="rect">
              <a:avLst/>
            </a:prstGeom>
            <a:effectLst/>
          </p:spPr>
        </p:pic>
        <p:pic>
          <p:nvPicPr>
            <p:cNvPr id="707" name="Line" descr="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8284580" y="5307948"/>
              <a:ext cx="758854" cy="214277"/>
            </a:xfrm>
            <a:prstGeom prst="rect">
              <a:avLst/>
            </a:prstGeom>
            <a:effectLst/>
          </p:spPr>
        </p:pic>
        <p:pic>
          <p:nvPicPr>
            <p:cNvPr id="709" name="Line" descr="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6405283" y="2697961"/>
              <a:ext cx="1111796" cy="3529906"/>
            </a:xfrm>
            <a:prstGeom prst="rect">
              <a:avLst/>
            </a:prstGeom>
            <a:effectLst/>
          </p:spPr>
        </p:pic>
        <p:pic>
          <p:nvPicPr>
            <p:cNvPr id="711" name="Line" descr="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882846" y="2287985"/>
              <a:ext cx="1030097" cy="3778821"/>
            </a:xfrm>
            <a:prstGeom prst="rect">
              <a:avLst/>
            </a:prstGeom>
            <a:effectLst/>
          </p:spPr>
        </p:pic>
        <p:pic>
          <p:nvPicPr>
            <p:cNvPr id="713" name="Line" descr="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8982566" y="4640648"/>
              <a:ext cx="490001" cy="659138"/>
            </a:xfrm>
            <a:prstGeom prst="rect">
              <a:avLst/>
            </a:prstGeom>
            <a:effectLst/>
          </p:spPr>
        </p:pic>
        <p:pic>
          <p:nvPicPr>
            <p:cNvPr id="715" name="Line" descr="Lin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882846" y="4663658"/>
              <a:ext cx="597777" cy="452045"/>
            </a:xfrm>
            <a:prstGeom prst="rect">
              <a:avLst/>
            </a:prstGeom>
            <a:effectLst/>
          </p:spPr>
        </p:pic>
        <p:pic>
          <p:nvPicPr>
            <p:cNvPr id="717" name="Line" descr="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9051588" y="4640648"/>
              <a:ext cx="597777" cy="191263"/>
            </a:xfrm>
            <a:prstGeom prst="rect">
              <a:avLst/>
            </a:prstGeom>
            <a:effectLst/>
          </p:spPr>
        </p:pic>
        <p:pic>
          <p:nvPicPr>
            <p:cNvPr id="719" name="Line" descr="Lin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9289366" y="4548612"/>
              <a:ext cx="129898" cy="559422"/>
            </a:xfrm>
            <a:prstGeom prst="rect">
              <a:avLst/>
            </a:prstGeom>
            <a:effectLst/>
          </p:spPr>
        </p:pic>
        <p:pic>
          <p:nvPicPr>
            <p:cNvPr id="721" name="Line" descr="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367054" y="5085513"/>
              <a:ext cx="131985" cy="303757"/>
            </a:xfrm>
            <a:prstGeom prst="rect">
              <a:avLst/>
            </a:prstGeom>
            <a:effectLst/>
          </p:spPr>
        </p:pic>
        <p:pic>
          <p:nvPicPr>
            <p:cNvPr id="723" name="Line" descr="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267343" y="5100854"/>
              <a:ext cx="590118" cy="252632"/>
            </a:xfrm>
            <a:prstGeom prst="rect">
              <a:avLst/>
            </a:prstGeom>
            <a:effectLst/>
          </p:spPr>
        </p:pic>
        <p:pic>
          <p:nvPicPr>
            <p:cNvPr id="725" name="Line" descr="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405404" y="5077843"/>
              <a:ext cx="229624" cy="137582"/>
            </a:xfrm>
            <a:prstGeom prst="rect">
              <a:avLst/>
            </a:prstGeom>
            <a:effectLst/>
          </p:spPr>
        </p:pic>
        <p:pic>
          <p:nvPicPr>
            <p:cNvPr id="727" name="Line" descr="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359385" y="4893764"/>
              <a:ext cx="206609" cy="521082"/>
            </a:xfrm>
            <a:prstGeom prst="rect">
              <a:avLst/>
            </a:prstGeom>
            <a:effectLst/>
          </p:spPr>
        </p:pic>
        <p:pic>
          <p:nvPicPr>
            <p:cNvPr id="729" name="Line" descr="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405414" y="4893768"/>
              <a:ext cx="184854" cy="444368"/>
            </a:xfrm>
            <a:prstGeom prst="rect">
              <a:avLst/>
            </a:prstGeom>
            <a:effectLst/>
          </p:spPr>
        </p:pic>
        <p:pic>
          <p:nvPicPr>
            <p:cNvPr id="731" name="Line" descr="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6581827" y="4932121"/>
              <a:ext cx="191252" cy="367665"/>
            </a:xfrm>
            <a:prstGeom prst="rect">
              <a:avLst/>
            </a:prstGeom>
            <a:effectLst/>
          </p:spPr>
        </p:pic>
        <p:pic>
          <p:nvPicPr>
            <p:cNvPr id="733" name="Line" descr="Lin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6328711" y="4924449"/>
              <a:ext cx="375338" cy="452039"/>
            </a:xfrm>
            <a:prstGeom prst="rect">
              <a:avLst/>
            </a:prstGeom>
            <a:effectLst/>
          </p:spPr>
        </p:pic>
        <p:pic>
          <p:nvPicPr>
            <p:cNvPr id="735" name="Line" descr="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695974" y="-1556785"/>
              <a:ext cx="2469279" cy="3734844"/>
            </a:xfrm>
            <a:prstGeom prst="rect">
              <a:avLst/>
            </a:prstGeom>
            <a:effectLst/>
          </p:spPr>
        </p:pic>
        <p:pic>
          <p:nvPicPr>
            <p:cNvPr id="737" name="Line" descr="Lin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321059" y="1463602"/>
              <a:ext cx="895993" cy="928387"/>
            </a:xfrm>
            <a:prstGeom prst="rect">
              <a:avLst/>
            </a:prstGeom>
            <a:effectLst/>
          </p:spPr>
        </p:pic>
        <p:pic>
          <p:nvPicPr>
            <p:cNvPr id="739" name="Line" descr="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729539" y="2247583"/>
              <a:ext cx="504807" cy="920825"/>
            </a:xfrm>
            <a:prstGeom prst="rect">
              <a:avLst/>
            </a:prstGeom>
            <a:effectLst/>
          </p:spPr>
        </p:pic>
        <p:pic>
          <p:nvPicPr>
            <p:cNvPr id="741" name="Line" descr="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6807731" y="2140198"/>
              <a:ext cx="2573189" cy="4902030"/>
            </a:xfrm>
            <a:prstGeom prst="rect">
              <a:avLst/>
            </a:prstGeom>
            <a:effectLst/>
          </p:spPr>
        </p:pic>
        <p:pic>
          <p:nvPicPr>
            <p:cNvPr id="743" name="Line" descr="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6321039" y="7157665"/>
              <a:ext cx="711419" cy="66744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7" name="Drawing"/>
          <p:cNvGrpSpPr/>
          <p:nvPr/>
        </p:nvGrpSpPr>
        <p:grpSpPr>
          <a:xfrm>
            <a:off x="1420519" y="690556"/>
            <a:ext cx="8942215" cy="7907371"/>
            <a:chOff x="-174225" y="-690060"/>
            <a:chExt cx="8942213" cy="7907369"/>
          </a:xfrm>
        </p:grpSpPr>
        <p:pic>
          <p:nvPicPr>
            <p:cNvPr id="747" name="Line" descr="Lin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74226" y="-292302"/>
              <a:ext cx="977810" cy="1405268"/>
            </a:xfrm>
            <a:prstGeom prst="rect">
              <a:avLst/>
            </a:prstGeom>
            <a:effectLst/>
          </p:spPr>
        </p:pic>
        <p:pic>
          <p:nvPicPr>
            <p:cNvPr id="749" name="Line" descr="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0159" y="1366988"/>
              <a:ext cx="1458225" cy="1387799"/>
            </a:xfrm>
            <a:prstGeom prst="rect">
              <a:avLst/>
            </a:prstGeom>
            <a:effectLst/>
          </p:spPr>
        </p:pic>
        <p:pic>
          <p:nvPicPr>
            <p:cNvPr id="751" name="Line" descr="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28667" y="1839045"/>
              <a:ext cx="1211388" cy="2022609"/>
            </a:xfrm>
            <a:prstGeom prst="rect">
              <a:avLst/>
            </a:prstGeom>
            <a:effectLst/>
          </p:spPr>
        </p:pic>
        <p:pic>
          <p:nvPicPr>
            <p:cNvPr id="753" name="Line" descr="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977676" y="501441"/>
              <a:ext cx="1512603" cy="2787240"/>
            </a:xfrm>
            <a:prstGeom prst="rect">
              <a:avLst/>
            </a:prstGeom>
            <a:effectLst/>
          </p:spPr>
        </p:pic>
        <p:pic>
          <p:nvPicPr>
            <p:cNvPr id="755" name="Line" descr="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657616" y="-206845"/>
              <a:ext cx="1433820" cy="244955"/>
            </a:xfrm>
            <a:prstGeom prst="rect">
              <a:avLst/>
            </a:prstGeom>
            <a:effectLst/>
          </p:spPr>
        </p:pic>
        <p:pic>
          <p:nvPicPr>
            <p:cNvPr id="757" name="Line" descr="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529119" y="928321"/>
              <a:ext cx="1280416" cy="118109"/>
            </a:xfrm>
            <a:prstGeom prst="rect">
              <a:avLst/>
            </a:prstGeom>
            <a:effectLst/>
          </p:spPr>
        </p:pic>
        <p:pic>
          <p:nvPicPr>
            <p:cNvPr id="759" name="Line" descr="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820584" y="1293598"/>
              <a:ext cx="1104010" cy="240179"/>
            </a:xfrm>
            <a:prstGeom prst="rect">
              <a:avLst/>
            </a:prstGeom>
            <a:effectLst/>
          </p:spPr>
        </p:pic>
        <p:pic>
          <p:nvPicPr>
            <p:cNvPr id="761" name="Line" descr="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940424" y="-690061"/>
              <a:ext cx="1042640" cy="1723798"/>
            </a:xfrm>
            <a:prstGeom prst="rect">
              <a:avLst/>
            </a:prstGeom>
            <a:effectLst/>
          </p:spPr>
        </p:pic>
        <p:pic>
          <p:nvPicPr>
            <p:cNvPr id="763" name="Line" descr="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232888" y="1498240"/>
              <a:ext cx="1448891" cy="1382632"/>
            </a:xfrm>
            <a:prstGeom prst="rect">
              <a:avLst/>
            </a:prstGeom>
            <a:effectLst/>
          </p:spPr>
        </p:pic>
        <p:pic>
          <p:nvPicPr>
            <p:cNvPr id="765" name="Line" descr="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083262" y="1872859"/>
              <a:ext cx="904582" cy="2310383"/>
            </a:xfrm>
            <a:prstGeom prst="rect">
              <a:avLst/>
            </a:prstGeom>
            <a:effectLst/>
          </p:spPr>
        </p:pic>
        <p:pic>
          <p:nvPicPr>
            <p:cNvPr id="767" name="Line" descr="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497091" y="-378236"/>
              <a:ext cx="1270898" cy="2794076"/>
            </a:xfrm>
            <a:prstGeom prst="rect">
              <a:avLst/>
            </a:prstGeom>
            <a:effectLst/>
          </p:spPr>
        </p:pic>
        <p:pic>
          <p:nvPicPr>
            <p:cNvPr id="769" name="Line" descr="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781248" y="1201376"/>
              <a:ext cx="1464493" cy="109964"/>
            </a:xfrm>
            <a:prstGeom prst="rect">
              <a:avLst/>
            </a:prstGeom>
            <a:effectLst/>
          </p:spPr>
        </p:pic>
        <p:pic>
          <p:nvPicPr>
            <p:cNvPr id="771" name="Line" descr="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185666" y="5338636"/>
              <a:ext cx="1861642" cy="145242"/>
            </a:xfrm>
            <a:prstGeom prst="rect">
              <a:avLst/>
            </a:prstGeom>
            <a:effectLst/>
          </p:spPr>
        </p:pic>
        <p:pic>
          <p:nvPicPr>
            <p:cNvPr id="773" name="Line" descr="Lin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536799" y="5802468"/>
              <a:ext cx="1564208" cy="225986"/>
            </a:xfrm>
            <a:prstGeom prst="rect">
              <a:avLst/>
            </a:prstGeom>
            <a:effectLst/>
          </p:spPr>
        </p:pic>
        <p:pic>
          <p:nvPicPr>
            <p:cNvPr id="775" name="Line" descr="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369942" y="4688312"/>
              <a:ext cx="1229880" cy="252899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