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1.png"/><Relationship Id="rId21" Type="http://schemas.openxmlformats.org/officeDocument/2006/relationships/image" Target="../media/image456.png"/><Relationship Id="rId42" Type="http://schemas.openxmlformats.org/officeDocument/2006/relationships/image" Target="../media/image476.png"/><Relationship Id="rId47" Type="http://schemas.openxmlformats.org/officeDocument/2006/relationships/image" Target="../media/image481.png"/><Relationship Id="rId63" Type="http://schemas.openxmlformats.org/officeDocument/2006/relationships/image" Target="../media/image497.png"/><Relationship Id="rId68" Type="http://schemas.openxmlformats.org/officeDocument/2006/relationships/image" Target="../media/image502.png"/><Relationship Id="rId16" Type="http://schemas.openxmlformats.org/officeDocument/2006/relationships/image" Target="../media/image451.png"/><Relationship Id="rId11" Type="http://schemas.openxmlformats.org/officeDocument/2006/relationships/image" Target="../media/image446.png"/><Relationship Id="rId24" Type="http://schemas.openxmlformats.org/officeDocument/2006/relationships/image" Target="../media/image459.png"/><Relationship Id="rId32" Type="http://schemas.openxmlformats.org/officeDocument/2006/relationships/image" Target="../media/image467.png"/><Relationship Id="rId37" Type="http://schemas.openxmlformats.org/officeDocument/2006/relationships/image" Target="../media/image471.png"/><Relationship Id="rId40" Type="http://schemas.openxmlformats.org/officeDocument/2006/relationships/image" Target="../media/image474.png"/><Relationship Id="rId45" Type="http://schemas.openxmlformats.org/officeDocument/2006/relationships/image" Target="../media/image479.png"/><Relationship Id="rId53" Type="http://schemas.openxmlformats.org/officeDocument/2006/relationships/image" Target="../media/image487.png"/><Relationship Id="rId58" Type="http://schemas.openxmlformats.org/officeDocument/2006/relationships/image" Target="../media/image492.png"/><Relationship Id="rId66" Type="http://schemas.openxmlformats.org/officeDocument/2006/relationships/image" Target="../media/image500.png"/><Relationship Id="rId74" Type="http://schemas.openxmlformats.org/officeDocument/2006/relationships/image" Target="../media/image508.png"/><Relationship Id="rId5" Type="http://schemas.openxmlformats.org/officeDocument/2006/relationships/image" Target="../media/image440.png"/><Relationship Id="rId61" Type="http://schemas.openxmlformats.org/officeDocument/2006/relationships/image" Target="../media/image495.png"/><Relationship Id="rId19" Type="http://schemas.openxmlformats.org/officeDocument/2006/relationships/image" Target="../media/image454.png"/><Relationship Id="rId14" Type="http://schemas.openxmlformats.org/officeDocument/2006/relationships/image" Target="../media/image449.png"/><Relationship Id="rId22" Type="http://schemas.openxmlformats.org/officeDocument/2006/relationships/image" Target="../media/image457.png"/><Relationship Id="rId27" Type="http://schemas.openxmlformats.org/officeDocument/2006/relationships/image" Target="../media/image462.png"/><Relationship Id="rId30" Type="http://schemas.openxmlformats.org/officeDocument/2006/relationships/image" Target="../media/image465.png"/><Relationship Id="rId35" Type="http://schemas.openxmlformats.org/officeDocument/2006/relationships/image" Target="../media/image469.png"/><Relationship Id="rId43" Type="http://schemas.openxmlformats.org/officeDocument/2006/relationships/image" Target="../media/image477.png"/><Relationship Id="rId48" Type="http://schemas.openxmlformats.org/officeDocument/2006/relationships/image" Target="../media/image482.png"/><Relationship Id="rId56" Type="http://schemas.openxmlformats.org/officeDocument/2006/relationships/image" Target="../media/image490.png"/><Relationship Id="rId64" Type="http://schemas.openxmlformats.org/officeDocument/2006/relationships/image" Target="../media/image498.png"/><Relationship Id="rId69" Type="http://schemas.openxmlformats.org/officeDocument/2006/relationships/image" Target="../media/image503.png"/><Relationship Id="rId77" Type="http://schemas.openxmlformats.org/officeDocument/2006/relationships/image" Target="../media/image511.png"/><Relationship Id="rId8" Type="http://schemas.openxmlformats.org/officeDocument/2006/relationships/image" Target="../media/image443.png"/><Relationship Id="rId51" Type="http://schemas.openxmlformats.org/officeDocument/2006/relationships/image" Target="../media/image485.png"/><Relationship Id="rId72" Type="http://schemas.openxmlformats.org/officeDocument/2006/relationships/image" Target="../media/image506.png"/><Relationship Id="rId3" Type="http://schemas.openxmlformats.org/officeDocument/2006/relationships/image" Target="../media/image438.png"/><Relationship Id="rId12" Type="http://schemas.openxmlformats.org/officeDocument/2006/relationships/image" Target="../media/image447.png"/><Relationship Id="rId17" Type="http://schemas.openxmlformats.org/officeDocument/2006/relationships/image" Target="../media/image452.png"/><Relationship Id="rId25" Type="http://schemas.openxmlformats.org/officeDocument/2006/relationships/image" Target="../media/image460.png"/><Relationship Id="rId33" Type="http://schemas.openxmlformats.org/officeDocument/2006/relationships/image" Target="../media/image102.png"/><Relationship Id="rId38" Type="http://schemas.openxmlformats.org/officeDocument/2006/relationships/image" Target="../media/image472.png"/><Relationship Id="rId46" Type="http://schemas.openxmlformats.org/officeDocument/2006/relationships/image" Target="../media/image480.png"/><Relationship Id="rId59" Type="http://schemas.openxmlformats.org/officeDocument/2006/relationships/image" Target="../media/image493.png"/><Relationship Id="rId67" Type="http://schemas.openxmlformats.org/officeDocument/2006/relationships/image" Target="../media/image501.png"/><Relationship Id="rId20" Type="http://schemas.openxmlformats.org/officeDocument/2006/relationships/image" Target="../media/image455.png"/><Relationship Id="rId41" Type="http://schemas.openxmlformats.org/officeDocument/2006/relationships/image" Target="../media/image475.png"/><Relationship Id="rId54" Type="http://schemas.openxmlformats.org/officeDocument/2006/relationships/image" Target="../media/image488.png"/><Relationship Id="rId62" Type="http://schemas.openxmlformats.org/officeDocument/2006/relationships/image" Target="../media/image496.png"/><Relationship Id="rId70" Type="http://schemas.openxmlformats.org/officeDocument/2006/relationships/image" Target="../media/image504.png"/><Relationship Id="rId75" Type="http://schemas.openxmlformats.org/officeDocument/2006/relationships/image" Target="../media/image5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15" Type="http://schemas.openxmlformats.org/officeDocument/2006/relationships/image" Target="../media/image450.png"/><Relationship Id="rId23" Type="http://schemas.openxmlformats.org/officeDocument/2006/relationships/image" Target="../media/image458.png"/><Relationship Id="rId28" Type="http://schemas.openxmlformats.org/officeDocument/2006/relationships/image" Target="../media/image463.png"/><Relationship Id="rId36" Type="http://schemas.openxmlformats.org/officeDocument/2006/relationships/image" Target="../media/image470.png"/><Relationship Id="rId49" Type="http://schemas.openxmlformats.org/officeDocument/2006/relationships/image" Target="../media/image483.png"/><Relationship Id="rId57" Type="http://schemas.openxmlformats.org/officeDocument/2006/relationships/image" Target="../media/image491.png"/><Relationship Id="rId10" Type="http://schemas.openxmlformats.org/officeDocument/2006/relationships/image" Target="../media/image445.png"/><Relationship Id="rId31" Type="http://schemas.openxmlformats.org/officeDocument/2006/relationships/image" Target="../media/image466.png"/><Relationship Id="rId44" Type="http://schemas.openxmlformats.org/officeDocument/2006/relationships/image" Target="../media/image478.png"/><Relationship Id="rId52" Type="http://schemas.openxmlformats.org/officeDocument/2006/relationships/image" Target="../media/image486.png"/><Relationship Id="rId60" Type="http://schemas.openxmlformats.org/officeDocument/2006/relationships/image" Target="../media/image494.png"/><Relationship Id="rId65" Type="http://schemas.openxmlformats.org/officeDocument/2006/relationships/image" Target="../media/image499.png"/><Relationship Id="rId73" Type="http://schemas.openxmlformats.org/officeDocument/2006/relationships/image" Target="../media/image507.png"/><Relationship Id="rId78" Type="http://schemas.openxmlformats.org/officeDocument/2006/relationships/image" Target="../media/image512.png"/><Relationship Id="rId4" Type="http://schemas.openxmlformats.org/officeDocument/2006/relationships/image" Target="../media/image439.png"/><Relationship Id="rId9" Type="http://schemas.openxmlformats.org/officeDocument/2006/relationships/image" Target="../media/image444.png"/><Relationship Id="rId13" Type="http://schemas.openxmlformats.org/officeDocument/2006/relationships/image" Target="../media/image448.png"/><Relationship Id="rId18" Type="http://schemas.openxmlformats.org/officeDocument/2006/relationships/image" Target="../media/image453.png"/><Relationship Id="rId39" Type="http://schemas.openxmlformats.org/officeDocument/2006/relationships/image" Target="../media/image473.png"/><Relationship Id="rId34" Type="http://schemas.openxmlformats.org/officeDocument/2006/relationships/image" Target="../media/image468.png"/><Relationship Id="rId50" Type="http://schemas.openxmlformats.org/officeDocument/2006/relationships/image" Target="../media/image484.png"/><Relationship Id="rId55" Type="http://schemas.openxmlformats.org/officeDocument/2006/relationships/image" Target="../media/image489.png"/><Relationship Id="rId76" Type="http://schemas.openxmlformats.org/officeDocument/2006/relationships/image" Target="../media/image510.png"/><Relationship Id="rId7" Type="http://schemas.openxmlformats.org/officeDocument/2006/relationships/image" Target="../media/image442.png"/><Relationship Id="rId71" Type="http://schemas.openxmlformats.org/officeDocument/2006/relationships/image" Target="../media/image505.png"/><Relationship Id="rId2" Type="http://schemas.openxmlformats.org/officeDocument/2006/relationships/image" Target="../media/image437.png"/><Relationship Id="rId29" Type="http://schemas.openxmlformats.org/officeDocument/2006/relationships/image" Target="../media/image464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2.png"/><Relationship Id="rId21" Type="http://schemas.openxmlformats.org/officeDocument/2006/relationships/image" Target="../media/image532.png"/><Relationship Id="rId34" Type="http://schemas.openxmlformats.org/officeDocument/2006/relationships/image" Target="../media/image544.png"/><Relationship Id="rId42" Type="http://schemas.openxmlformats.org/officeDocument/2006/relationships/image" Target="../media/image552.png"/><Relationship Id="rId47" Type="http://schemas.openxmlformats.org/officeDocument/2006/relationships/image" Target="../media/image557.png"/><Relationship Id="rId50" Type="http://schemas.openxmlformats.org/officeDocument/2006/relationships/image" Target="../media/image560.png"/><Relationship Id="rId55" Type="http://schemas.openxmlformats.org/officeDocument/2006/relationships/image" Target="../media/image565.png"/><Relationship Id="rId63" Type="http://schemas.openxmlformats.org/officeDocument/2006/relationships/image" Target="../media/image573.png"/><Relationship Id="rId7" Type="http://schemas.openxmlformats.org/officeDocument/2006/relationships/image" Target="../media/image518.png"/><Relationship Id="rId2" Type="http://schemas.openxmlformats.org/officeDocument/2006/relationships/image" Target="../media/image513.png"/><Relationship Id="rId16" Type="http://schemas.openxmlformats.org/officeDocument/2006/relationships/image" Target="../media/image527.png"/><Relationship Id="rId29" Type="http://schemas.openxmlformats.org/officeDocument/2006/relationships/image" Target="../media/image539.png"/><Relationship Id="rId11" Type="http://schemas.openxmlformats.org/officeDocument/2006/relationships/image" Target="../media/image522.png"/><Relationship Id="rId24" Type="http://schemas.openxmlformats.org/officeDocument/2006/relationships/image" Target="../media/image535.png"/><Relationship Id="rId32" Type="http://schemas.openxmlformats.org/officeDocument/2006/relationships/image" Target="../media/image542.png"/><Relationship Id="rId37" Type="http://schemas.openxmlformats.org/officeDocument/2006/relationships/image" Target="../media/image547.png"/><Relationship Id="rId40" Type="http://schemas.openxmlformats.org/officeDocument/2006/relationships/image" Target="../media/image550.png"/><Relationship Id="rId45" Type="http://schemas.openxmlformats.org/officeDocument/2006/relationships/image" Target="../media/image555.png"/><Relationship Id="rId53" Type="http://schemas.openxmlformats.org/officeDocument/2006/relationships/image" Target="../media/image563.png"/><Relationship Id="rId58" Type="http://schemas.openxmlformats.org/officeDocument/2006/relationships/image" Target="../media/image568.png"/><Relationship Id="rId5" Type="http://schemas.openxmlformats.org/officeDocument/2006/relationships/image" Target="../media/image516.png"/><Relationship Id="rId61" Type="http://schemas.openxmlformats.org/officeDocument/2006/relationships/image" Target="../media/image571.png"/><Relationship Id="rId19" Type="http://schemas.openxmlformats.org/officeDocument/2006/relationships/image" Target="../media/image530.png"/><Relationship Id="rId14" Type="http://schemas.openxmlformats.org/officeDocument/2006/relationships/image" Target="../media/image525.png"/><Relationship Id="rId22" Type="http://schemas.openxmlformats.org/officeDocument/2006/relationships/image" Target="../media/image533.png"/><Relationship Id="rId27" Type="http://schemas.openxmlformats.org/officeDocument/2006/relationships/image" Target="../media/image537.png"/><Relationship Id="rId30" Type="http://schemas.openxmlformats.org/officeDocument/2006/relationships/image" Target="../media/image540.png"/><Relationship Id="rId35" Type="http://schemas.openxmlformats.org/officeDocument/2006/relationships/image" Target="../media/image545.png"/><Relationship Id="rId43" Type="http://schemas.openxmlformats.org/officeDocument/2006/relationships/image" Target="../media/image553.png"/><Relationship Id="rId48" Type="http://schemas.openxmlformats.org/officeDocument/2006/relationships/image" Target="../media/image558.png"/><Relationship Id="rId56" Type="http://schemas.openxmlformats.org/officeDocument/2006/relationships/image" Target="../media/image566.png"/><Relationship Id="rId64" Type="http://schemas.openxmlformats.org/officeDocument/2006/relationships/image" Target="../media/image574.png"/><Relationship Id="rId8" Type="http://schemas.openxmlformats.org/officeDocument/2006/relationships/image" Target="../media/image519.png"/><Relationship Id="rId51" Type="http://schemas.openxmlformats.org/officeDocument/2006/relationships/image" Target="../media/image561.png"/><Relationship Id="rId3" Type="http://schemas.openxmlformats.org/officeDocument/2006/relationships/image" Target="../media/image514.png"/><Relationship Id="rId12" Type="http://schemas.openxmlformats.org/officeDocument/2006/relationships/image" Target="../media/image523.png"/><Relationship Id="rId17" Type="http://schemas.openxmlformats.org/officeDocument/2006/relationships/image" Target="../media/image528.png"/><Relationship Id="rId25" Type="http://schemas.openxmlformats.org/officeDocument/2006/relationships/image" Target="../media/image536.png"/><Relationship Id="rId33" Type="http://schemas.openxmlformats.org/officeDocument/2006/relationships/image" Target="../media/image543.png"/><Relationship Id="rId38" Type="http://schemas.openxmlformats.org/officeDocument/2006/relationships/image" Target="../media/image548.png"/><Relationship Id="rId46" Type="http://schemas.openxmlformats.org/officeDocument/2006/relationships/image" Target="../media/image556.png"/><Relationship Id="rId59" Type="http://schemas.openxmlformats.org/officeDocument/2006/relationships/image" Target="../media/image569.png"/><Relationship Id="rId20" Type="http://schemas.openxmlformats.org/officeDocument/2006/relationships/image" Target="../media/image531.png"/><Relationship Id="rId41" Type="http://schemas.openxmlformats.org/officeDocument/2006/relationships/image" Target="../media/image551.png"/><Relationship Id="rId54" Type="http://schemas.openxmlformats.org/officeDocument/2006/relationships/image" Target="../media/image564.png"/><Relationship Id="rId62" Type="http://schemas.openxmlformats.org/officeDocument/2006/relationships/image" Target="../media/image5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7.png"/><Relationship Id="rId15" Type="http://schemas.openxmlformats.org/officeDocument/2006/relationships/image" Target="../media/image526.png"/><Relationship Id="rId23" Type="http://schemas.openxmlformats.org/officeDocument/2006/relationships/image" Target="../media/image534.png"/><Relationship Id="rId28" Type="http://schemas.openxmlformats.org/officeDocument/2006/relationships/image" Target="../media/image538.png"/><Relationship Id="rId36" Type="http://schemas.openxmlformats.org/officeDocument/2006/relationships/image" Target="../media/image546.png"/><Relationship Id="rId49" Type="http://schemas.openxmlformats.org/officeDocument/2006/relationships/image" Target="../media/image559.png"/><Relationship Id="rId57" Type="http://schemas.openxmlformats.org/officeDocument/2006/relationships/image" Target="../media/image567.png"/><Relationship Id="rId10" Type="http://schemas.openxmlformats.org/officeDocument/2006/relationships/image" Target="../media/image521.png"/><Relationship Id="rId31" Type="http://schemas.openxmlformats.org/officeDocument/2006/relationships/image" Target="../media/image541.png"/><Relationship Id="rId44" Type="http://schemas.openxmlformats.org/officeDocument/2006/relationships/image" Target="../media/image554.png"/><Relationship Id="rId52" Type="http://schemas.openxmlformats.org/officeDocument/2006/relationships/image" Target="../media/image562.png"/><Relationship Id="rId60" Type="http://schemas.openxmlformats.org/officeDocument/2006/relationships/image" Target="../media/image570.png"/><Relationship Id="rId65" Type="http://schemas.openxmlformats.org/officeDocument/2006/relationships/image" Target="../media/image575.png"/><Relationship Id="rId4" Type="http://schemas.openxmlformats.org/officeDocument/2006/relationships/image" Target="../media/image515.png"/><Relationship Id="rId9" Type="http://schemas.openxmlformats.org/officeDocument/2006/relationships/image" Target="../media/image520.png"/><Relationship Id="rId13" Type="http://schemas.openxmlformats.org/officeDocument/2006/relationships/image" Target="../media/image524.png"/><Relationship Id="rId18" Type="http://schemas.openxmlformats.org/officeDocument/2006/relationships/image" Target="../media/image529.png"/><Relationship Id="rId39" Type="http://schemas.openxmlformats.org/officeDocument/2006/relationships/image" Target="../media/image54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0.png"/><Relationship Id="rId21" Type="http://schemas.openxmlformats.org/officeDocument/2006/relationships/image" Target="../media/image595.png"/><Relationship Id="rId34" Type="http://schemas.openxmlformats.org/officeDocument/2006/relationships/image" Target="../media/image608.png"/><Relationship Id="rId42" Type="http://schemas.openxmlformats.org/officeDocument/2006/relationships/image" Target="../media/image616.png"/><Relationship Id="rId47" Type="http://schemas.openxmlformats.org/officeDocument/2006/relationships/image" Target="../media/image621.png"/><Relationship Id="rId50" Type="http://schemas.openxmlformats.org/officeDocument/2006/relationships/image" Target="../media/image624.png"/><Relationship Id="rId55" Type="http://schemas.openxmlformats.org/officeDocument/2006/relationships/image" Target="../media/image629.png"/><Relationship Id="rId63" Type="http://schemas.openxmlformats.org/officeDocument/2006/relationships/image" Target="../media/image637.png"/><Relationship Id="rId7" Type="http://schemas.openxmlformats.org/officeDocument/2006/relationships/image" Target="../media/image581.png"/><Relationship Id="rId2" Type="http://schemas.openxmlformats.org/officeDocument/2006/relationships/image" Target="../media/image576.png"/><Relationship Id="rId16" Type="http://schemas.openxmlformats.org/officeDocument/2006/relationships/image" Target="../media/image590.png"/><Relationship Id="rId29" Type="http://schemas.openxmlformats.org/officeDocument/2006/relationships/image" Target="../media/image603.png"/><Relationship Id="rId11" Type="http://schemas.openxmlformats.org/officeDocument/2006/relationships/image" Target="../media/image585.png"/><Relationship Id="rId24" Type="http://schemas.openxmlformats.org/officeDocument/2006/relationships/image" Target="../media/image598.png"/><Relationship Id="rId32" Type="http://schemas.openxmlformats.org/officeDocument/2006/relationships/image" Target="../media/image606.png"/><Relationship Id="rId37" Type="http://schemas.openxmlformats.org/officeDocument/2006/relationships/image" Target="../media/image611.png"/><Relationship Id="rId40" Type="http://schemas.openxmlformats.org/officeDocument/2006/relationships/image" Target="../media/image614.png"/><Relationship Id="rId45" Type="http://schemas.openxmlformats.org/officeDocument/2006/relationships/image" Target="../media/image619.png"/><Relationship Id="rId53" Type="http://schemas.openxmlformats.org/officeDocument/2006/relationships/image" Target="../media/image627.png"/><Relationship Id="rId58" Type="http://schemas.openxmlformats.org/officeDocument/2006/relationships/image" Target="../media/image632.png"/><Relationship Id="rId5" Type="http://schemas.openxmlformats.org/officeDocument/2006/relationships/image" Target="../media/image579.png"/><Relationship Id="rId61" Type="http://schemas.openxmlformats.org/officeDocument/2006/relationships/image" Target="../media/image635.png"/><Relationship Id="rId19" Type="http://schemas.openxmlformats.org/officeDocument/2006/relationships/image" Target="../media/image593.png"/><Relationship Id="rId14" Type="http://schemas.openxmlformats.org/officeDocument/2006/relationships/image" Target="../media/image588.png"/><Relationship Id="rId22" Type="http://schemas.openxmlformats.org/officeDocument/2006/relationships/image" Target="../media/image596.png"/><Relationship Id="rId27" Type="http://schemas.openxmlformats.org/officeDocument/2006/relationships/image" Target="../media/image601.png"/><Relationship Id="rId30" Type="http://schemas.openxmlformats.org/officeDocument/2006/relationships/image" Target="../media/image604.png"/><Relationship Id="rId35" Type="http://schemas.openxmlformats.org/officeDocument/2006/relationships/image" Target="../media/image609.png"/><Relationship Id="rId43" Type="http://schemas.openxmlformats.org/officeDocument/2006/relationships/image" Target="../media/image617.png"/><Relationship Id="rId48" Type="http://schemas.openxmlformats.org/officeDocument/2006/relationships/image" Target="../media/image622.png"/><Relationship Id="rId56" Type="http://schemas.openxmlformats.org/officeDocument/2006/relationships/image" Target="../media/image630.png"/><Relationship Id="rId64" Type="http://schemas.openxmlformats.org/officeDocument/2006/relationships/image" Target="../media/image638.png"/><Relationship Id="rId8" Type="http://schemas.openxmlformats.org/officeDocument/2006/relationships/image" Target="../media/image582.png"/><Relationship Id="rId51" Type="http://schemas.openxmlformats.org/officeDocument/2006/relationships/image" Target="../media/image625.png"/><Relationship Id="rId3" Type="http://schemas.openxmlformats.org/officeDocument/2006/relationships/image" Target="../media/image577.png"/><Relationship Id="rId12" Type="http://schemas.openxmlformats.org/officeDocument/2006/relationships/image" Target="../media/image586.png"/><Relationship Id="rId17" Type="http://schemas.openxmlformats.org/officeDocument/2006/relationships/image" Target="../media/image591.png"/><Relationship Id="rId25" Type="http://schemas.openxmlformats.org/officeDocument/2006/relationships/image" Target="../media/image599.png"/><Relationship Id="rId33" Type="http://schemas.openxmlformats.org/officeDocument/2006/relationships/image" Target="../media/image607.png"/><Relationship Id="rId38" Type="http://schemas.openxmlformats.org/officeDocument/2006/relationships/image" Target="../media/image612.png"/><Relationship Id="rId46" Type="http://schemas.openxmlformats.org/officeDocument/2006/relationships/image" Target="../media/image620.png"/><Relationship Id="rId59" Type="http://schemas.openxmlformats.org/officeDocument/2006/relationships/image" Target="../media/image633.png"/><Relationship Id="rId20" Type="http://schemas.openxmlformats.org/officeDocument/2006/relationships/image" Target="../media/image594.png"/><Relationship Id="rId41" Type="http://schemas.openxmlformats.org/officeDocument/2006/relationships/image" Target="../media/image615.png"/><Relationship Id="rId54" Type="http://schemas.openxmlformats.org/officeDocument/2006/relationships/image" Target="../media/image628.png"/><Relationship Id="rId62" Type="http://schemas.openxmlformats.org/officeDocument/2006/relationships/image" Target="../media/image6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0.png"/><Relationship Id="rId15" Type="http://schemas.openxmlformats.org/officeDocument/2006/relationships/image" Target="../media/image589.png"/><Relationship Id="rId23" Type="http://schemas.openxmlformats.org/officeDocument/2006/relationships/image" Target="../media/image597.png"/><Relationship Id="rId28" Type="http://schemas.openxmlformats.org/officeDocument/2006/relationships/image" Target="../media/image602.png"/><Relationship Id="rId36" Type="http://schemas.openxmlformats.org/officeDocument/2006/relationships/image" Target="../media/image610.png"/><Relationship Id="rId49" Type="http://schemas.openxmlformats.org/officeDocument/2006/relationships/image" Target="../media/image623.png"/><Relationship Id="rId57" Type="http://schemas.openxmlformats.org/officeDocument/2006/relationships/image" Target="../media/image631.png"/><Relationship Id="rId10" Type="http://schemas.openxmlformats.org/officeDocument/2006/relationships/image" Target="../media/image584.png"/><Relationship Id="rId31" Type="http://schemas.openxmlformats.org/officeDocument/2006/relationships/image" Target="../media/image605.png"/><Relationship Id="rId44" Type="http://schemas.openxmlformats.org/officeDocument/2006/relationships/image" Target="../media/image618.png"/><Relationship Id="rId52" Type="http://schemas.openxmlformats.org/officeDocument/2006/relationships/image" Target="../media/image626.png"/><Relationship Id="rId60" Type="http://schemas.openxmlformats.org/officeDocument/2006/relationships/image" Target="../media/image634.png"/><Relationship Id="rId65" Type="http://schemas.openxmlformats.org/officeDocument/2006/relationships/image" Target="../media/image639.png"/><Relationship Id="rId4" Type="http://schemas.openxmlformats.org/officeDocument/2006/relationships/image" Target="../media/image578.png"/><Relationship Id="rId9" Type="http://schemas.openxmlformats.org/officeDocument/2006/relationships/image" Target="../media/image583.png"/><Relationship Id="rId13" Type="http://schemas.openxmlformats.org/officeDocument/2006/relationships/image" Target="../media/image587.png"/><Relationship Id="rId18" Type="http://schemas.openxmlformats.org/officeDocument/2006/relationships/image" Target="../media/image592.png"/><Relationship Id="rId39" Type="http://schemas.openxmlformats.org/officeDocument/2006/relationships/image" Target="../media/image6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6.png"/><Relationship Id="rId13" Type="http://schemas.openxmlformats.org/officeDocument/2006/relationships/image" Target="../media/image651.png"/><Relationship Id="rId18" Type="http://schemas.openxmlformats.org/officeDocument/2006/relationships/image" Target="../media/image656.png"/><Relationship Id="rId26" Type="http://schemas.openxmlformats.org/officeDocument/2006/relationships/image" Target="../media/image664.png"/><Relationship Id="rId3" Type="http://schemas.openxmlformats.org/officeDocument/2006/relationships/image" Target="../media/image641.png"/><Relationship Id="rId21" Type="http://schemas.openxmlformats.org/officeDocument/2006/relationships/image" Target="../media/image659.png"/><Relationship Id="rId7" Type="http://schemas.openxmlformats.org/officeDocument/2006/relationships/image" Target="../media/image645.png"/><Relationship Id="rId12" Type="http://schemas.openxmlformats.org/officeDocument/2006/relationships/image" Target="../media/image650.png"/><Relationship Id="rId17" Type="http://schemas.openxmlformats.org/officeDocument/2006/relationships/image" Target="../media/image655.png"/><Relationship Id="rId25" Type="http://schemas.openxmlformats.org/officeDocument/2006/relationships/image" Target="../media/image663.png"/><Relationship Id="rId2" Type="http://schemas.openxmlformats.org/officeDocument/2006/relationships/image" Target="../media/image640.png"/><Relationship Id="rId16" Type="http://schemas.openxmlformats.org/officeDocument/2006/relationships/image" Target="../media/image654.png"/><Relationship Id="rId20" Type="http://schemas.openxmlformats.org/officeDocument/2006/relationships/image" Target="../media/image658.png"/><Relationship Id="rId29" Type="http://schemas.openxmlformats.org/officeDocument/2006/relationships/image" Target="../media/image6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4.png"/><Relationship Id="rId11" Type="http://schemas.openxmlformats.org/officeDocument/2006/relationships/image" Target="../media/image649.png"/><Relationship Id="rId24" Type="http://schemas.openxmlformats.org/officeDocument/2006/relationships/image" Target="../media/image662.png"/><Relationship Id="rId5" Type="http://schemas.openxmlformats.org/officeDocument/2006/relationships/image" Target="../media/image643.png"/><Relationship Id="rId15" Type="http://schemas.openxmlformats.org/officeDocument/2006/relationships/image" Target="../media/image653.png"/><Relationship Id="rId23" Type="http://schemas.openxmlformats.org/officeDocument/2006/relationships/image" Target="../media/image661.png"/><Relationship Id="rId28" Type="http://schemas.openxmlformats.org/officeDocument/2006/relationships/image" Target="../media/image666.png"/><Relationship Id="rId10" Type="http://schemas.openxmlformats.org/officeDocument/2006/relationships/image" Target="../media/image648.png"/><Relationship Id="rId19" Type="http://schemas.openxmlformats.org/officeDocument/2006/relationships/image" Target="../media/image657.png"/><Relationship Id="rId4" Type="http://schemas.openxmlformats.org/officeDocument/2006/relationships/image" Target="../media/image642.png"/><Relationship Id="rId9" Type="http://schemas.openxmlformats.org/officeDocument/2006/relationships/image" Target="../media/image647.png"/><Relationship Id="rId14" Type="http://schemas.openxmlformats.org/officeDocument/2006/relationships/image" Target="../media/image652.png"/><Relationship Id="rId22" Type="http://schemas.openxmlformats.org/officeDocument/2006/relationships/image" Target="../media/image660.png"/><Relationship Id="rId27" Type="http://schemas.openxmlformats.org/officeDocument/2006/relationships/image" Target="../media/image665.png"/><Relationship Id="rId30" Type="http://schemas.openxmlformats.org/officeDocument/2006/relationships/image" Target="../media/image6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9.png"/><Relationship Id="rId18" Type="http://schemas.openxmlformats.org/officeDocument/2006/relationships/image" Target="../media/image684.png"/><Relationship Id="rId26" Type="http://schemas.openxmlformats.org/officeDocument/2006/relationships/image" Target="../media/image692.png"/><Relationship Id="rId3" Type="http://schemas.openxmlformats.org/officeDocument/2006/relationships/image" Target="../media/image670.png"/><Relationship Id="rId21" Type="http://schemas.openxmlformats.org/officeDocument/2006/relationships/image" Target="../media/image687.png"/><Relationship Id="rId7" Type="http://schemas.openxmlformats.org/officeDocument/2006/relationships/image" Target="../media/image674.png"/><Relationship Id="rId12" Type="http://schemas.openxmlformats.org/officeDocument/2006/relationships/image" Target="../media/image678.png"/><Relationship Id="rId17" Type="http://schemas.openxmlformats.org/officeDocument/2006/relationships/image" Target="../media/image683.png"/><Relationship Id="rId25" Type="http://schemas.openxmlformats.org/officeDocument/2006/relationships/image" Target="../media/image691.png"/><Relationship Id="rId33" Type="http://schemas.openxmlformats.org/officeDocument/2006/relationships/image" Target="../media/image699.png"/><Relationship Id="rId2" Type="http://schemas.openxmlformats.org/officeDocument/2006/relationships/image" Target="../media/image669.png"/><Relationship Id="rId16" Type="http://schemas.openxmlformats.org/officeDocument/2006/relationships/image" Target="../media/image682.png"/><Relationship Id="rId20" Type="http://schemas.openxmlformats.org/officeDocument/2006/relationships/image" Target="../media/image686.png"/><Relationship Id="rId29" Type="http://schemas.openxmlformats.org/officeDocument/2006/relationships/image" Target="../media/image6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3.png"/><Relationship Id="rId11" Type="http://schemas.openxmlformats.org/officeDocument/2006/relationships/image" Target="../media/image677.png"/><Relationship Id="rId24" Type="http://schemas.openxmlformats.org/officeDocument/2006/relationships/image" Target="../media/image690.png"/><Relationship Id="rId32" Type="http://schemas.openxmlformats.org/officeDocument/2006/relationships/image" Target="../media/image698.png"/><Relationship Id="rId5" Type="http://schemas.openxmlformats.org/officeDocument/2006/relationships/image" Target="../media/image672.png"/><Relationship Id="rId15" Type="http://schemas.openxmlformats.org/officeDocument/2006/relationships/image" Target="../media/image681.png"/><Relationship Id="rId23" Type="http://schemas.openxmlformats.org/officeDocument/2006/relationships/image" Target="../media/image689.png"/><Relationship Id="rId28" Type="http://schemas.openxmlformats.org/officeDocument/2006/relationships/image" Target="../media/image694.png"/><Relationship Id="rId10" Type="http://schemas.openxmlformats.org/officeDocument/2006/relationships/image" Target="../media/image102.png"/><Relationship Id="rId19" Type="http://schemas.openxmlformats.org/officeDocument/2006/relationships/image" Target="../media/image685.png"/><Relationship Id="rId31" Type="http://schemas.openxmlformats.org/officeDocument/2006/relationships/image" Target="../media/image697.png"/><Relationship Id="rId4" Type="http://schemas.openxmlformats.org/officeDocument/2006/relationships/image" Target="../media/image671.png"/><Relationship Id="rId9" Type="http://schemas.openxmlformats.org/officeDocument/2006/relationships/image" Target="../media/image676.png"/><Relationship Id="rId14" Type="http://schemas.openxmlformats.org/officeDocument/2006/relationships/image" Target="../media/image680.png"/><Relationship Id="rId22" Type="http://schemas.openxmlformats.org/officeDocument/2006/relationships/image" Target="../media/image688.png"/><Relationship Id="rId27" Type="http://schemas.openxmlformats.org/officeDocument/2006/relationships/image" Target="../media/image693.png"/><Relationship Id="rId30" Type="http://schemas.openxmlformats.org/officeDocument/2006/relationships/image" Target="../media/image696.png"/><Relationship Id="rId8" Type="http://schemas.openxmlformats.org/officeDocument/2006/relationships/image" Target="../media/image67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8" Type="http://schemas.openxmlformats.org/officeDocument/2006/relationships/image" Target="../media/image716.png"/><Relationship Id="rId26" Type="http://schemas.openxmlformats.org/officeDocument/2006/relationships/image" Target="../media/image724.png"/><Relationship Id="rId39" Type="http://schemas.openxmlformats.org/officeDocument/2006/relationships/image" Target="../media/image737.png"/><Relationship Id="rId21" Type="http://schemas.openxmlformats.org/officeDocument/2006/relationships/image" Target="../media/image719.png"/><Relationship Id="rId34" Type="http://schemas.openxmlformats.org/officeDocument/2006/relationships/image" Target="../media/image732.png"/><Relationship Id="rId42" Type="http://schemas.openxmlformats.org/officeDocument/2006/relationships/image" Target="../media/image740.png"/><Relationship Id="rId7" Type="http://schemas.openxmlformats.org/officeDocument/2006/relationships/image" Target="../media/image705.png"/><Relationship Id="rId2" Type="http://schemas.openxmlformats.org/officeDocument/2006/relationships/image" Target="../media/image700.png"/><Relationship Id="rId16" Type="http://schemas.openxmlformats.org/officeDocument/2006/relationships/image" Target="../media/image714.png"/><Relationship Id="rId20" Type="http://schemas.openxmlformats.org/officeDocument/2006/relationships/image" Target="../media/image718.png"/><Relationship Id="rId29" Type="http://schemas.openxmlformats.org/officeDocument/2006/relationships/image" Target="../media/image727.png"/><Relationship Id="rId41" Type="http://schemas.openxmlformats.org/officeDocument/2006/relationships/image" Target="../media/image7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4.png"/><Relationship Id="rId11" Type="http://schemas.openxmlformats.org/officeDocument/2006/relationships/image" Target="../media/image709.png"/><Relationship Id="rId24" Type="http://schemas.openxmlformats.org/officeDocument/2006/relationships/image" Target="../media/image722.png"/><Relationship Id="rId32" Type="http://schemas.openxmlformats.org/officeDocument/2006/relationships/image" Target="../media/image730.png"/><Relationship Id="rId37" Type="http://schemas.openxmlformats.org/officeDocument/2006/relationships/image" Target="../media/image735.png"/><Relationship Id="rId40" Type="http://schemas.openxmlformats.org/officeDocument/2006/relationships/image" Target="../media/image738.png"/><Relationship Id="rId5" Type="http://schemas.openxmlformats.org/officeDocument/2006/relationships/image" Target="../media/image703.png"/><Relationship Id="rId15" Type="http://schemas.openxmlformats.org/officeDocument/2006/relationships/image" Target="../media/image713.png"/><Relationship Id="rId23" Type="http://schemas.openxmlformats.org/officeDocument/2006/relationships/image" Target="../media/image721.png"/><Relationship Id="rId28" Type="http://schemas.openxmlformats.org/officeDocument/2006/relationships/image" Target="../media/image726.png"/><Relationship Id="rId36" Type="http://schemas.openxmlformats.org/officeDocument/2006/relationships/image" Target="../media/image734.png"/><Relationship Id="rId10" Type="http://schemas.openxmlformats.org/officeDocument/2006/relationships/image" Target="../media/image708.png"/><Relationship Id="rId19" Type="http://schemas.openxmlformats.org/officeDocument/2006/relationships/image" Target="../media/image717.png"/><Relationship Id="rId31" Type="http://schemas.openxmlformats.org/officeDocument/2006/relationships/image" Target="../media/image729.png"/><Relationship Id="rId4" Type="http://schemas.openxmlformats.org/officeDocument/2006/relationships/image" Target="../media/image702.png"/><Relationship Id="rId9" Type="http://schemas.openxmlformats.org/officeDocument/2006/relationships/image" Target="../media/image707.png"/><Relationship Id="rId14" Type="http://schemas.openxmlformats.org/officeDocument/2006/relationships/image" Target="../media/image712.png"/><Relationship Id="rId22" Type="http://schemas.openxmlformats.org/officeDocument/2006/relationships/image" Target="../media/image720.png"/><Relationship Id="rId27" Type="http://schemas.openxmlformats.org/officeDocument/2006/relationships/image" Target="../media/image725.png"/><Relationship Id="rId30" Type="http://schemas.openxmlformats.org/officeDocument/2006/relationships/image" Target="../media/image728.png"/><Relationship Id="rId35" Type="http://schemas.openxmlformats.org/officeDocument/2006/relationships/image" Target="../media/image733.png"/><Relationship Id="rId8" Type="http://schemas.openxmlformats.org/officeDocument/2006/relationships/image" Target="../media/image706.png"/><Relationship Id="rId3" Type="http://schemas.openxmlformats.org/officeDocument/2006/relationships/image" Target="../media/image701.png"/><Relationship Id="rId12" Type="http://schemas.openxmlformats.org/officeDocument/2006/relationships/image" Target="../media/image710.png"/><Relationship Id="rId17" Type="http://schemas.openxmlformats.org/officeDocument/2006/relationships/image" Target="../media/image715.png"/><Relationship Id="rId25" Type="http://schemas.openxmlformats.org/officeDocument/2006/relationships/image" Target="../media/image723.png"/><Relationship Id="rId33" Type="http://schemas.openxmlformats.org/officeDocument/2006/relationships/image" Target="../media/image731.png"/><Relationship Id="rId38" Type="http://schemas.openxmlformats.org/officeDocument/2006/relationships/image" Target="../media/image7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7.png"/><Relationship Id="rId13" Type="http://schemas.openxmlformats.org/officeDocument/2006/relationships/image" Target="../media/image752.png"/><Relationship Id="rId18" Type="http://schemas.openxmlformats.org/officeDocument/2006/relationships/image" Target="../media/image757.png"/><Relationship Id="rId3" Type="http://schemas.openxmlformats.org/officeDocument/2006/relationships/image" Target="../media/image742.png"/><Relationship Id="rId21" Type="http://schemas.openxmlformats.org/officeDocument/2006/relationships/image" Target="../media/image760.png"/><Relationship Id="rId7" Type="http://schemas.openxmlformats.org/officeDocument/2006/relationships/image" Target="../media/image746.png"/><Relationship Id="rId12" Type="http://schemas.openxmlformats.org/officeDocument/2006/relationships/image" Target="../media/image751.png"/><Relationship Id="rId17" Type="http://schemas.openxmlformats.org/officeDocument/2006/relationships/image" Target="../media/image756.png"/><Relationship Id="rId25" Type="http://schemas.openxmlformats.org/officeDocument/2006/relationships/image" Target="../media/image764.png"/><Relationship Id="rId2" Type="http://schemas.openxmlformats.org/officeDocument/2006/relationships/image" Target="../media/image741.png"/><Relationship Id="rId16" Type="http://schemas.openxmlformats.org/officeDocument/2006/relationships/image" Target="../media/image755.png"/><Relationship Id="rId20" Type="http://schemas.openxmlformats.org/officeDocument/2006/relationships/image" Target="../media/image7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5.png"/><Relationship Id="rId11" Type="http://schemas.openxmlformats.org/officeDocument/2006/relationships/image" Target="../media/image750.png"/><Relationship Id="rId24" Type="http://schemas.openxmlformats.org/officeDocument/2006/relationships/image" Target="../media/image763.png"/><Relationship Id="rId5" Type="http://schemas.openxmlformats.org/officeDocument/2006/relationships/image" Target="../media/image744.png"/><Relationship Id="rId15" Type="http://schemas.openxmlformats.org/officeDocument/2006/relationships/image" Target="../media/image754.png"/><Relationship Id="rId23" Type="http://schemas.openxmlformats.org/officeDocument/2006/relationships/image" Target="../media/image762.png"/><Relationship Id="rId10" Type="http://schemas.openxmlformats.org/officeDocument/2006/relationships/image" Target="../media/image749.png"/><Relationship Id="rId19" Type="http://schemas.openxmlformats.org/officeDocument/2006/relationships/image" Target="../media/image758.png"/><Relationship Id="rId4" Type="http://schemas.openxmlformats.org/officeDocument/2006/relationships/image" Target="../media/image743.png"/><Relationship Id="rId9" Type="http://schemas.openxmlformats.org/officeDocument/2006/relationships/image" Target="../media/image748.png"/><Relationship Id="rId14" Type="http://schemas.openxmlformats.org/officeDocument/2006/relationships/image" Target="../media/image753.png"/><Relationship Id="rId22" Type="http://schemas.openxmlformats.org/officeDocument/2006/relationships/image" Target="../media/image76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6.png"/><Relationship Id="rId18" Type="http://schemas.openxmlformats.org/officeDocument/2006/relationships/image" Target="../media/image781.png"/><Relationship Id="rId26" Type="http://schemas.openxmlformats.org/officeDocument/2006/relationships/image" Target="../media/image789.png"/><Relationship Id="rId39" Type="http://schemas.openxmlformats.org/officeDocument/2006/relationships/image" Target="../media/image801.png"/><Relationship Id="rId21" Type="http://schemas.openxmlformats.org/officeDocument/2006/relationships/image" Target="../media/image784.png"/><Relationship Id="rId34" Type="http://schemas.openxmlformats.org/officeDocument/2006/relationships/image" Target="../media/image796.png"/><Relationship Id="rId42" Type="http://schemas.openxmlformats.org/officeDocument/2006/relationships/image" Target="../media/image804.png"/><Relationship Id="rId47" Type="http://schemas.openxmlformats.org/officeDocument/2006/relationships/image" Target="../media/image809.png"/><Relationship Id="rId50" Type="http://schemas.openxmlformats.org/officeDocument/2006/relationships/image" Target="../media/image812.png"/><Relationship Id="rId55" Type="http://schemas.openxmlformats.org/officeDocument/2006/relationships/image" Target="../media/image817.png"/><Relationship Id="rId7" Type="http://schemas.openxmlformats.org/officeDocument/2006/relationships/image" Target="../media/image770.png"/><Relationship Id="rId2" Type="http://schemas.openxmlformats.org/officeDocument/2006/relationships/image" Target="../media/image765.png"/><Relationship Id="rId16" Type="http://schemas.openxmlformats.org/officeDocument/2006/relationships/image" Target="../media/image779.png"/><Relationship Id="rId29" Type="http://schemas.openxmlformats.org/officeDocument/2006/relationships/image" Target="../media/image792.png"/><Relationship Id="rId11" Type="http://schemas.openxmlformats.org/officeDocument/2006/relationships/image" Target="../media/image774.png"/><Relationship Id="rId24" Type="http://schemas.openxmlformats.org/officeDocument/2006/relationships/image" Target="../media/image787.png"/><Relationship Id="rId32" Type="http://schemas.openxmlformats.org/officeDocument/2006/relationships/image" Target="../media/image794.png"/><Relationship Id="rId37" Type="http://schemas.openxmlformats.org/officeDocument/2006/relationships/image" Target="../media/image799.png"/><Relationship Id="rId40" Type="http://schemas.openxmlformats.org/officeDocument/2006/relationships/image" Target="../media/image802.png"/><Relationship Id="rId45" Type="http://schemas.openxmlformats.org/officeDocument/2006/relationships/image" Target="../media/image807.png"/><Relationship Id="rId53" Type="http://schemas.openxmlformats.org/officeDocument/2006/relationships/image" Target="../media/image815.png"/><Relationship Id="rId58" Type="http://schemas.openxmlformats.org/officeDocument/2006/relationships/image" Target="../media/image820.png"/><Relationship Id="rId5" Type="http://schemas.openxmlformats.org/officeDocument/2006/relationships/image" Target="../media/image768.png"/><Relationship Id="rId19" Type="http://schemas.openxmlformats.org/officeDocument/2006/relationships/image" Target="../media/image782.png"/><Relationship Id="rId4" Type="http://schemas.openxmlformats.org/officeDocument/2006/relationships/image" Target="../media/image767.png"/><Relationship Id="rId9" Type="http://schemas.openxmlformats.org/officeDocument/2006/relationships/image" Target="../media/image772.png"/><Relationship Id="rId14" Type="http://schemas.openxmlformats.org/officeDocument/2006/relationships/image" Target="../media/image777.png"/><Relationship Id="rId22" Type="http://schemas.openxmlformats.org/officeDocument/2006/relationships/image" Target="../media/image785.png"/><Relationship Id="rId27" Type="http://schemas.openxmlformats.org/officeDocument/2006/relationships/image" Target="../media/image790.png"/><Relationship Id="rId30" Type="http://schemas.openxmlformats.org/officeDocument/2006/relationships/image" Target="../media/image793.png"/><Relationship Id="rId35" Type="http://schemas.openxmlformats.org/officeDocument/2006/relationships/image" Target="../media/image797.png"/><Relationship Id="rId43" Type="http://schemas.openxmlformats.org/officeDocument/2006/relationships/image" Target="../media/image805.png"/><Relationship Id="rId48" Type="http://schemas.openxmlformats.org/officeDocument/2006/relationships/image" Target="../media/image810.png"/><Relationship Id="rId56" Type="http://schemas.openxmlformats.org/officeDocument/2006/relationships/image" Target="../media/image818.png"/><Relationship Id="rId8" Type="http://schemas.openxmlformats.org/officeDocument/2006/relationships/image" Target="../media/image771.png"/><Relationship Id="rId51" Type="http://schemas.openxmlformats.org/officeDocument/2006/relationships/image" Target="../media/image813.png"/><Relationship Id="rId3" Type="http://schemas.openxmlformats.org/officeDocument/2006/relationships/image" Target="../media/image766.png"/><Relationship Id="rId12" Type="http://schemas.openxmlformats.org/officeDocument/2006/relationships/image" Target="../media/image775.png"/><Relationship Id="rId17" Type="http://schemas.openxmlformats.org/officeDocument/2006/relationships/image" Target="../media/image780.png"/><Relationship Id="rId25" Type="http://schemas.openxmlformats.org/officeDocument/2006/relationships/image" Target="../media/image788.png"/><Relationship Id="rId33" Type="http://schemas.openxmlformats.org/officeDocument/2006/relationships/image" Target="../media/image795.png"/><Relationship Id="rId38" Type="http://schemas.openxmlformats.org/officeDocument/2006/relationships/image" Target="../media/image800.png"/><Relationship Id="rId46" Type="http://schemas.openxmlformats.org/officeDocument/2006/relationships/image" Target="../media/image808.png"/><Relationship Id="rId20" Type="http://schemas.openxmlformats.org/officeDocument/2006/relationships/image" Target="../media/image783.png"/><Relationship Id="rId41" Type="http://schemas.openxmlformats.org/officeDocument/2006/relationships/image" Target="../media/image803.png"/><Relationship Id="rId54" Type="http://schemas.openxmlformats.org/officeDocument/2006/relationships/image" Target="../media/image8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9.png"/><Relationship Id="rId15" Type="http://schemas.openxmlformats.org/officeDocument/2006/relationships/image" Target="../media/image778.png"/><Relationship Id="rId23" Type="http://schemas.openxmlformats.org/officeDocument/2006/relationships/image" Target="../media/image786.png"/><Relationship Id="rId28" Type="http://schemas.openxmlformats.org/officeDocument/2006/relationships/image" Target="../media/image791.png"/><Relationship Id="rId36" Type="http://schemas.openxmlformats.org/officeDocument/2006/relationships/image" Target="../media/image798.png"/><Relationship Id="rId49" Type="http://schemas.openxmlformats.org/officeDocument/2006/relationships/image" Target="../media/image811.png"/><Relationship Id="rId57" Type="http://schemas.openxmlformats.org/officeDocument/2006/relationships/image" Target="../media/image819.png"/><Relationship Id="rId10" Type="http://schemas.openxmlformats.org/officeDocument/2006/relationships/image" Target="../media/image773.png"/><Relationship Id="rId31" Type="http://schemas.openxmlformats.org/officeDocument/2006/relationships/image" Target="../media/image102.png"/><Relationship Id="rId44" Type="http://schemas.openxmlformats.org/officeDocument/2006/relationships/image" Target="../media/image806.png"/><Relationship Id="rId52" Type="http://schemas.openxmlformats.org/officeDocument/2006/relationships/image" Target="../media/image8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7.png"/><Relationship Id="rId13" Type="http://schemas.openxmlformats.org/officeDocument/2006/relationships/image" Target="../media/image832.png"/><Relationship Id="rId18" Type="http://schemas.openxmlformats.org/officeDocument/2006/relationships/image" Target="../media/image837.png"/><Relationship Id="rId26" Type="http://schemas.openxmlformats.org/officeDocument/2006/relationships/image" Target="../media/image845.png"/><Relationship Id="rId3" Type="http://schemas.openxmlformats.org/officeDocument/2006/relationships/image" Target="../media/image822.png"/><Relationship Id="rId21" Type="http://schemas.openxmlformats.org/officeDocument/2006/relationships/image" Target="../media/image840.png"/><Relationship Id="rId7" Type="http://schemas.openxmlformats.org/officeDocument/2006/relationships/image" Target="../media/image826.png"/><Relationship Id="rId12" Type="http://schemas.openxmlformats.org/officeDocument/2006/relationships/image" Target="../media/image831.png"/><Relationship Id="rId17" Type="http://schemas.openxmlformats.org/officeDocument/2006/relationships/image" Target="../media/image836.png"/><Relationship Id="rId25" Type="http://schemas.openxmlformats.org/officeDocument/2006/relationships/image" Target="../media/image844.png"/><Relationship Id="rId2" Type="http://schemas.openxmlformats.org/officeDocument/2006/relationships/image" Target="../media/image821.png"/><Relationship Id="rId16" Type="http://schemas.openxmlformats.org/officeDocument/2006/relationships/image" Target="../media/image835.png"/><Relationship Id="rId20" Type="http://schemas.openxmlformats.org/officeDocument/2006/relationships/image" Target="../media/image8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5.png"/><Relationship Id="rId11" Type="http://schemas.openxmlformats.org/officeDocument/2006/relationships/image" Target="../media/image830.png"/><Relationship Id="rId24" Type="http://schemas.openxmlformats.org/officeDocument/2006/relationships/image" Target="../media/image843.png"/><Relationship Id="rId5" Type="http://schemas.openxmlformats.org/officeDocument/2006/relationships/image" Target="../media/image824.png"/><Relationship Id="rId15" Type="http://schemas.openxmlformats.org/officeDocument/2006/relationships/image" Target="../media/image834.png"/><Relationship Id="rId23" Type="http://schemas.openxmlformats.org/officeDocument/2006/relationships/image" Target="../media/image842.png"/><Relationship Id="rId10" Type="http://schemas.openxmlformats.org/officeDocument/2006/relationships/image" Target="../media/image829.png"/><Relationship Id="rId19" Type="http://schemas.openxmlformats.org/officeDocument/2006/relationships/image" Target="../media/image838.png"/><Relationship Id="rId4" Type="http://schemas.openxmlformats.org/officeDocument/2006/relationships/image" Target="../media/image823.png"/><Relationship Id="rId9" Type="http://schemas.openxmlformats.org/officeDocument/2006/relationships/image" Target="../media/image828.png"/><Relationship Id="rId14" Type="http://schemas.openxmlformats.org/officeDocument/2006/relationships/image" Target="../media/image833.png"/><Relationship Id="rId22" Type="http://schemas.openxmlformats.org/officeDocument/2006/relationships/image" Target="../media/image841.png"/><Relationship Id="rId27" Type="http://schemas.openxmlformats.org/officeDocument/2006/relationships/image" Target="../media/image84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8.png"/><Relationship Id="rId18" Type="http://schemas.openxmlformats.org/officeDocument/2006/relationships/image" Target="../media/image862.png"/><Relationship Id="rId26" Type="http://schemas.openxmlformats.org/officeDocument/2006/relationships/image" Target="../media/image870.png"/><Relationship Id="rId39" Type="http://schemas.openxmlformats.org/officeDocument/2006/relationships/image" Target="../media/image883.png"/><Relationship Id="rId21" Type="http://schemas.openxmlformats.org/officeDocument/2006/relationships/image" Target="../media/image865.png"/><Relationship Id="rId34" Type="http://schemas.openxmlformats.org/officeDocument/2006/relationships/image" Target="../media/image878.png"/><Relationship Id="rId42" Type="http://schemas.openxmlformats.org/officeDocument/2006/relationships/image" Target="../media/image886.png"/><Relationship Id="rId47" Type="http://schemas.openxmlformats.org/officeDocument/2006/relationships/image" Target="../media/image891.png"/><Relationship Id="rId7" Type="http://schemas.openxmlformats.org/officeDocument/2006/relationships/image" Target="../media/image852.png"/><Relationship Id="rId2" Type="http://schemas.openxmlformats.org/officeDocument/2006/relationships/image" Target="../media/image847.png"/><Relationship Id="rId16" Type="http://schemas.openxmlformats.org/officeDocument/2006/relationships/image" Target="../media/image860.png"/><Relationship Id="rId29" Type="http://schemas.openxmlformats.org/officeDocument/2006/relationships/image" Target="../media/image873.png"/><Relationship Id="rId11" Type="http://schemas.openxmlformats.org/officeDocument/2006/relationships/image" Target="../media/image856.png"/><Relationship Id="rId24" Type="http://schemas.openxmlformats.org/officeDocument/2006/relationships/image" Target="../media/image868.png"/><Relationship Id="rId32" Type="http://schemas.openxmlformats.org/officeDocument/2006/relationships/image" Target="../media/image876.png"/><Relationship Id="rId37" Type="http://schemas.openxmlformats.org/officeDocument/2006/relationships/image" Target="../media/image881.png"/><Relationship Id="rId40" Type="http://schemas.openxmlformats.org/officeDocument/2006/relationships/image" Target="../media/image884.png"/><Relationship Id="rId45" Type="http://schemas.openxmlformats.org/officeDocument/2006/relationships/image" Target="../media/image889.png"/><Relationship Id="rId5" Type="http://schemas.openxmlformats.org/officeDocument/2006/relationships/image" Target="../media/image850.png"/><Relationship Id="rId15" Type="http://schemas.openxmlformats.org/officeDocument/2006/relationships/image" Target="../media/image102.png"/><Relationship Id="rId23" Type="http://schemas.openxmlformats.org/officeDocument/2006/relationships/image" Target="../media/image867.png"/><Relationship Id="rId28" Type="http://schemas.openxmlformats.org/officeDocument/2006/relationships/image" Target="../media/image872.png"/><Relationship Id="rId36" Type="http://schemas.openxmlformats.org/officeDocument/2006/relationships/image" Target="../media/image880.png"/><Relationship Id="rId49" Type="http://schemas.openxmlformats.org/officeDocument/2006/relationships/image" Target="../media/image893.png"/><Relationship Id="rId10" Type="http://schemas.openxmlformats.org/officeDocument/2006/relationships/image" Target="../media/image855.png"/><Relationship Id="rId19" Type="http://schemas.openxmlformats.org/officeDocument/2006/relationships/image" Target="../media/image863.png"/><Relationship Id="rId31" Type="http://schemas.openxmlformats.org/officeDocument/2006/relationships/image" Target="../media/image875.png"/><Relationship Id="rId44" Type="http://schemas.openxmlformats.org/officeDocument/2006/relationships/image" Target="../media/image888.png"/><Relationship Id="rId4" Type="http://schemas.openxmlformats.org/officeDocument/2006/relationships/image" Target="../media/image849.png"/><Relationship Id="rId9" Type="http://schemas.openxmlformats.org/officeDocument/2006/relationships/image" Target="../media/image854.png"/><Relationship Id="rId14" Type="http://schemas.openxmlformats.org/officeDocument/2006/relationships/image" Target="../media/image859.png"/><Relationship Id="rId22" Type="http://schemas.openxmlformats.org/officeDocument/2006/relationships/image" Target="../media/image866.png"/><Relationship Id="rId27" Type="http://schemas.openxmlformats.org/officeDocument/2006/relationships/image" Target="../media/image871.png"/><Relationship Id="rId30" Type="http://schemas.openxmlformats.org/officeDocument/2006/relationships/image" Target="../media/image874.png"/><Relationship Id="rId35" Type="http://schemas.openxmlformats.org/officeDocument/2006/relationships/image" Target="../media/image879.png"/><Relationship Id="rId43" Type="http://schemas.openxmlformats.org/officeDocument/2006/relationships/image" Target="../media/image887.png"/><Relationship Id="rId48" Type="http://schemas.openxmlformats.org/officeDocument/2006/relationships/image" Target="../media/image892.png"/><Relationship Id="rId8" Type="http://schemas.openxmlformats.org/officeDocument/2006/relationships/image" Target="../media/image853.png"/><Relationship Id="rId3" Type="http://schemas.openxmlformats.org/officeDocument/2006/relationships/image" Target="../media/image848.png"/><Relationship Id="rId12" Type="http://schemas.openxmlformats.org/officeDocument/2006/relationships/image" Target="../media/image857.png"/><Relationship Id="rId17" Type="http://schemas.openxmlformats.org/officeDocument/2006/relationships/image" Target="../media/image861.png"/><Relationship Id="rId25" Type="http://schemas.openxmlformats.org/officeDocument/2006/relationships/image" Target="../media/image869.png"/><Relationship Id="rId33" Type="http://schemas.openxmlformats.org/officeDocument/2006/relationships/image" Target="../media/image877.png"/><Relationship Id="rId38" Type="http://schemas.openxmlformats.org/officeDocument/2006/relationships/image" Target="../media/image882.png"/><Relationship Id="rId46" Type="http://schemas.openxmlformats.org/officeDocument/2006/relationships/image" Target="../media/image890.png"/><Relationship Id="rId20" Type="http://schemas.openxmlformats.org/officeDocument/2006/relationships/image" Target="../media/image864.png"/><Relationship Id="rId41" Type="http://schemas.openxmlformats.org/officeDocument/2006/relationships/image" Target="../media/image8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4.png"/><Relationship Id="rId18" Type="http://schemas.openxmlformats.org/officeDocument/2006/relationships/image" Target="../media/image909.png"/><Relationship Id="rId26" Type="http://schemas.openxmlformats.org/officeDocument/2006/relationships/image" Target="../media/image917.png"/><Relationship Id="rId39" Type="http://schemas.openxmlformats.org/officeDocument/2006/relationships/image" Target="../media/image930.png"/><Relationship Id="rId21" Type="http://schemas.openxmlformats.org/officeDocument/2006/relationships/image" Target="../media/image912.png"/><Relationship Id="rId34" Type="http://schemas.openxmlformats.org/officeDocument/2006/relationships/image" Target="../media/image925.png"/><Relationship Id="rId42" Type="http://schemas.openxmlformats.org/officeDocument/2006/relationships/image" Target="../media/image933.png"/><Relationship Id="rId47" Type="http://schemas.openxmlformats.org/officeDocument/2006/relationships/image" Target="../media/image938.png"/><Relationship Id="rId50" Type="http://schemas.openxmlformats.org/officeDocument/2006/relationships/image" Target="../media/image941.png"/><Relationship Id="rId7" Type="http://schemas.openxmlformats.org/officeDocument/2006/relationships/image" Target="../media/image899.png"/><Relationship Id="rId2" Type="http://schemas.openxmlformats.org/officeDocument/2006/relationships/image" Target="../media/image894.png"/><Relationship Id="rId16" Type="http://schemas.openxmlformats.org/officeDocument/2006/relationships/image" Target="../media/image907.png"/><Relationship Id="rId29" Type="http://schemas.openxmlformats.org/officeDocument/2006/relationships/image" Target="../media/image920.png"/><Relationship Id="rId11" Type="http://schemas.openxmlformats.org/officeDocument/2006/relationships/image" Target="../media/image902.png"/><Relationship Id="rId24" Type="http://schemas.openxmlformats.org/officeDocument/2006/relationships/image" Target="../media/image915.png"/><Relationship Id="rId32" Type="http://schemas.openxmlformats.org/officeDocument/2006/relationships/image" Target="../media/image923.png"/><Relationship Id="rId37" Type="http://schemas.openxmlformats.org/officeDocument/2006/relationships/image" Target="../media/image928.png"/><Relationship Id="rId40" Type="http://schemas.openxmlformats.org/officeDocument/2006/relationships/image" Target="../media/image931.png"/><Relationship Id="rId45" Type="http://schemas.openxmlformats.org/officeDocument/2006/relationships/image" Target="../media/image936.png"/><Relationship Id="rId5" Type="http://schemas.openxmlformats.org/officeDocument/2006/relationships/image" Target="../media/image897.png"/><Relationship Id="rId15" Type="http://schemas.openxmlformats.org/officeDocument/2006/relationships/image" Target="../media/image906.png"/><Relationship Id="rId23" Type="http://schemas.openxmlformats.org/officeDocument/2006/relationships/image" Target="../media/image914.png"/><Relationship Id="rId28" Type="http://schemas.openxmlformats.org/officeDocument/2006/relationships/image" Target="../media/image919.png"/><Relationship Id="rId36" Type="http://schemas.openxmlformats.org/officeDocument/2006/relationships/image" Target="../media/image927.png"/><Relationship Id="rId49" Type="http://schemas.openxmlformats.org/officeDocument/2006/relationships/image" Target="../media/image940.png"/><Relationship Id="rId10" Type="http://schemas.openxmlformats.org/officeDocument/2006/relationships/image" Target="../media/image102.png"/><Relationship Id="rId19" Type="http://schemas.openxmlformats.org/officeDocument/2006/relationships/image" Target="../media/image910.png"/><Relationship Id="rId31" Type="http://schemas.openxmlformats.org/officeDocument/2006/relationships/image" Target="../media/image922.png"/><Relationship Id="rId44" Type="http://schemas.openxmlformats.org/officeDocument/2006/relationships/image" Target="../media/image935.png"/><Relationship Id="rId4" Type="http://schemas.openxmlformats.org/officeDocument/2006/relationships/image" Target="../media/image896.png"/><Relationship Id="rId9" Type="http://schemas.openxmlformats.org/officeDocument/2006/relationships/image" Target="../media/image901.png"/><Relationship Id="rId14" Type="http://schemas.openxmlformats.org/officeDocument/2006/relationships/image" Target="../media/image905.png"/><Relationship Id="rId22" Type="http://schemas.openxmlformats.org/officeDocument/2006/relationships/image" Target="../media/image913.png"/><Relationship Id="rId27" Type="http://schemas.openxmlformats.org/officeDocument/2006/relationships/image" Target="../media/image918.png"/><Relationship Id="rId30" Type="http://schemas.openxmlformats.org/officeDocument/2006/relationships/image" Target="../media/image921.png"/><Relationship Id="rId35" Type="http://schemas.openxmlformats.org/officeDocument/2006/relationships/image" Target="../media/image926.png"/><Relationship Id="rId43" Type="http://schemas.openxmlformats.org/officeDocument/2006/relationships/image" Target="../media/image934.png"/><Relationship Id="rId48" Type="http://schemas.openxmlformats.org/officeDocument/2006/relationships/image" Target="../media/image939.png"/><Relationship Id="rId8" Type="http://schemas.openxmlformats.org/officeDocument/2006/relationships/image" Target="../media/image900.png"/><Relationship Id="rId51" Type="http://schemas.openxmlformats.org/officeDocument/2006/relationships/image" Target="../media/image942.png"/><Relationship Id="rId3" Type="http://schemas.openxmlformats.org/officeDocument/2006/relationships/image" Target="../media/image895.png"/><Relationship Id="rId12" Type="http://schemas.openxmlformats.org/officeDocument/2006/relationships/image" Target="../media/image903.png"/><Relationship Id="rId17" Type="http://schemas.openxmlformats.org/officeDocument/2006/relationships/image" Target="../media/image908.png"/><Relationship Id="rId25" Type="http://schemas.openxmlformats.org/officeDocument/2006/relationships/image" Target="../media/image916.png"/><Relationship Id="rId33" Type="http://schemas.openxmlformats.org/officeDocument/2006/relationships/image" Target="../media/image924.png"/><Relationship Id="rId38" Type="http://schemas.openxmlformats.org/officeDocument/2006/relationships/image" Target="../media/image929.png"/><Relationship Id="rId46" Type="http://schemas.openxmlformats.org/officeDocument/2006/relationships/image" Target="../media/image937.png"/><Relationship Id="rId20" Type="http://schemas.openxmlformats.org/officeDocument/2006/relationships/image" Target="../media/image911.png"/><Relationship Id="rId41" Type="http://schemas.openxmlformats.org/officeDocument/2006/relationships/image" Target="../media/image9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4.png"/><Relationship Id="rId18" Type="http://schemas.openxmlformats.org/officeDocument/2006/relationships/image" Target="../media/image958.png"/><Relationship Id="rId26" Type="http://schemas.openxmlformats.org/officeDocument/2006/relationships/image" Target="../media/image966.png"/><Relationship Id="rId39" Type="http://schemas.openxmlformats.org/officeDocument/2006/relationships/image" Target="../media/image979.png"/><Relationship Id="rId21" Type="http://schemas.openxmlformats.org/officeDocument/2006/relationships/image" Target="../media/image961.png"/><Relationship Id="rId34" Type="http://schemas.openxmlformats.org/officeDocument/2006/relationships/image" Target="../media/image974.png"/><Relationship Id="rId42" Type="http://schemas.openxmlformats.org/officeDocument/2006/relationships/image" Target="../media/image982.png"/><Relationship Id="rId47" Type="http://schemas.openxmlformats.org/officeDocument/2006/relationships/image" Target="../media/image987.png"/><Relationship Id="rId50" Type="http://schemas.openxmlformats.org/officeDocument/2006/relationships/image" Target="../media/image990.png"/><Relationship Id="rId7" Type="http://schemas.openxmlformats.org/officeDocument/2006/relationships/image" Target="../media/image948.png"/><Relationship Id="rId2" Type="http://schemas.openxmlformats.org/officeDocument/2006/relationships/image" Target="../media/image943.png"/><Relationship Id="rId16" Type="http://schemas.openxmlformats.org/officeDocument/2006/relationships/image" Target="../media/image956.png"/><Relationship Id="rId29" Type="http://schemas.openxmlformats.org/officeDocument/2006/relationships/image" Target="../media/image969.png"/><Relationship Id="rId11" Type="http://schemas.openxmlformats.org/officeDocument/2006/relationships/image" Target="../media/image952.png"/><Relationship Id="rId24" Type="http://schemas.openxmlformats.org/officeDocument/2006/relationships/image" Target="../media/image964.png"/><Relationship Id="rId32" Type="http://schemas.openxmlformats.org/officeDocument/2006/relationships/image" Target="../media/image972.png"/><Relationship Id="rId37" Type="http://schemas.openxmlformats.org/officeDocument/2006/relationships/image" Target="../media/image977.png"/><Relationship Id="rId40" Type="http://schemas.openxmlformats.org/officeDocument/2006/relationships/image" Target="../media/image980.png"/><Relationship Id="rId45" Type="http://schemas.openxmlformats.org/officeDocument/2006/relationships/image" Target="../media/image985.png"/><Relationship Id="rId5" Type="http://schemas.openxmlformats.org/officeDocument/2006/relationships/image" Target="../media/image946.png"/><Relationship Id="rId15" Type="http://schemas.openxmlformats.org/officeDocument/2006/relationships/image" Target="../media/image955.png"/><Relationship Id="rId23" Type="http://schemas.openxmlformats.org/officeDocument/2006/relationships/image" Target="../media/image963.png"/><Relationship Id="rId28" Type="http://schemas.openxmlformats.org/officeDocument/2006/relationships/image" Target="../media/image968.png"/><Relationship Id="rId36" Type="http://schemas.openxmlformats.org/officeDocument/2006/relationships/image" Target="../media/image976.png"/><Relationship Id="rId49" Type="http://schemas.openxmlformats.org/officeDocument/2006/relationships/image" Target="../media/image989.png"/><Relationship Id="rId10" Type="http://schemas.openxmlformats.org/officeDocument/2006/relationships/image" Target="../media/image951.png"/><Relationship Id="rId19" Type="http://schemas.openxmlformats.org/officeDocument/2006/relationships/image" Target="../media/image959.png"/><Relationship Id="rId31" Type="http://schemas.openxmlformats.org/officeDocument/2006/relationships/image" Target="../media/image971.png"/><Relationship Id="rId44" Type="http://schemas.openxmlformats.org/officeDocument/2006/relationships/image" Target="../media/image984.png"/><Relationship Id="rId4" Type="http://schemas.openxmlformats.org/officeDocument/2006/relationships/image" Target="../media/image945.png"/><Relationship Id="rId9" Type="http://schemas.openxmlformats.org/officeDocument/2006/relationships/image" Target="../media/image950.png"/><Relationship Id="rId14" Type="http://schemas.openxmlformats.org/officeDocument/2006/relationships/image" Target="../media/image102.png"/><Relationship Id="rId22" Type="http://schemas.openxmlformats.org/officeDocument/2006/relationships/image" Target="../media/image962.png"/><Relationship Id="rId27" Type="http://schemas.openxmlformats.org/officeDocument/2006/relationships/image" Target="../media/image967.png"/><Relationship Id="rId30" Type="http://schemas.openxmlformats.org/officeDocument/2006/relationships/image" Target="../media/image970.png"/><Relationship Id="rId35" Type="http://schemas.openxmlformats.org/officeDocument/2006/relationships/image" Target="../media/image975.png"/><Relationship Id="rId43" Type="http://schemas.openxmlformats.org/officeDocument/2006/relationships/image" Target="../media/image983.png"/><Relationship Id="rId48" Type="http://schemas.openxmlformats.org/officeDocument/2006/relationships/image" Target="../media/image988.png"/><Relationship Id="rId8" Type="http://schemas.openxmlformats.org/officeDocument/2006/relationships/image" Target="../media/image949.png"/><Relationship Id="rId3" Type="http://schemas.openxmlformats.org/officeDocument/2006/relationships/image" Target="../media/image944.png"/><Relationship Id="rId12" Type="http://schemas.openxmlformats.org/officeDocument/2006/relationships/image" Target="../media/image953.png"/><Relationship Id="rId17" Type="http://schemas.openxmlformats.org/officeDocument/2006/relationships/image" Target="../media/image957.png"/><Relationship Id="rId25" Type="http://schemas.openxmlformats.org/officeDocument/2006/relationships/image" Target="../media/image965.png"/><Relationship Id="rId33" Type="http://schemas.openxmlformats.org/officeDocument/2006/relationships/image" Target="../media/image973.png"/><Relationship Id="rId38" Type="http://schemas.openxmlformats.org/officeDocument/2006/relationships/image" Target="../media/image978.png"/><Relationship Id="rId46" Type="http://schemas.openxmlformats.org/officeDocument/2006/relationships/image" Target="../media/image986.png"/><Relationship Id="rId20" Type="http://schemas.openxmlformats.org/officeDocument/2006/relationships/image" Target="../media/image960.png"/><Relationship Id="rId41" Type="http://schemas.openxmlformats.org/officeDocument/2006/relationships/image" Target="../media/image9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2.png"/><Relationship Id="rId18" Type="http://schemas.openxmlformats.org/officeDocument/2006/relationships/image" Target="../media/image1007.png"/><Relationship Id="rId26" Type="http://schemas.openxmlformats.org/officeDocument/2006/relationships/image" Target="../media/image1015.png"/><Relationship Id="rId39" Type="http://schemas.openxmlformats.org/officeDocument/2006/relationships/image" Target="../media/image1028.png"/><Relationship Id="rId21" Type="http://schemas.openxmlformats.org/officeDocument/2006/relationships/image" Target="../media/image1010.png"/><Relationship Id="rId34" Type="http://schemas.openxmlformats.org/officeDocument/2006/relationships/image" Target="../media/image1023.png"/><Relationship Id="rId7" Type="http://schemas.openxmlformats.org/officeDocument/2006/relationships/image" Target="../media/image996.png"/><Relationship Id="rId12" Type="http://schemas.openxmlformats.org/officeDocument/2006/relationships/image" Target="../media/image1001.png"/><Relationship Id="rId17" Type="http://schemas.openxmlformats.org/officeDocument/2006/relationships/image" Target="../media/image1006.png"/><Relationship Id="rId25" Type="http://schemas.openxmlformats.org/officeDocument/2006/relationships/image" Target="../media/image1014.png"/><Relationship Id="rId33" Type="http://schemas.openxmlformats.org/officeDocument/2006/relationships/image" Target="../media/image1022.png"/><Relationship Id="rId38" Type="http://schemas.openxmlformats.org/officeDocument/2006/relationships/image" Target="../media/image1027.png"/><Relationship Id="rId2" Type="http://schemas.openxmlformats.org/officeDocument/2006/relationships/image" Target="../media/image991.png"/><Relationship Id="rId16" Type="http://schemas.openxmlformats.org/officeDocument/2006/relationships/image" Target="../media/image1005.png"/><Relationship Id="rId20" Type="http://schemas.openxmlformats.org/officeDocument/2006/relationships/image" Target="../media/image1009.png"/><Relationship Id="rId29" Type="http://schemas.openxmlformats.org/officeDocument/2006/relationships/image" Target="../media/image10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5.png"/><Relationship Id="rId11" Type="http://schemas.openxmlformats.org/officeDocument/2006/relationships/image" Target="../media/image1000.png"/><Relationship Id="rId24" Type="http://schemas.openxmlformats.org/officeDocument/2006/relationships/image" Target="../media/image1013.png"/><Relationship Id="rId32" Type="http://schemas.openxmlformats.org/officeDocument/2006/relationships/image" Target="../media/image1021.png"/><Relationship Id="rId37" Type="http://schemas.openxmlformats.org/officeDocument/2006/relationships/image" Target="../media/image1026.png"/><Relationship Id="rId5" Type="http://schemas.openxmlformats.org/officeDocument/2006/relationships/image" Target="../media/image994.png"/><Relationship Id="rId15" Type="http://schemas.openxmlformats.org/officeDocument/2006/relationships/image" Target="../media/image1004.png"/><Relationship Id="rId23" Type="http://schemas.openxmlformats.org/officeDocument/2006/relationships/image" Target="../media/image1012.png"/><Relationship Id="rId28" Type="http://schemas.openxmlformats.org/officeDocument/2006/relationships/image" Target="../media/image1017.png"/><Relationship Id="rId36" Type="http://schemas.openxmlformats.org/officeDocument/2006/relationships/image" Target="../media/image1025.png"/><Relationship Id="rId10" Type="http://schemas.openxmlformats.org/officeDocument/2006/relationships/image" Target="../media/image999.png"/><Relationship Id="rId19" Type="http://schemas.openxmlformats.org/officeDocument/2006/relationships/image" Target="../media/image1008.png"/><Relationship Id="rId31" Type="http://schemas.openxmlformats.org/officeDocument/2006/relationships/image" Target="../media/image1020.png"/><Relationship Id="rId4" Type="http://schemas.openxmlformats.org/officeDocument/2006/relationships/image" Target="../media/image993.png"/><Relationship Id="rId9" Type="http://schemas.openxmlformats.org/officeDocument/2006/relationships/image" Target="../media/image998.png"/><Relationship Id="rId14" Type="http://schemas.openxmlformats.org/officeDocument/2006/relationships/image" Target="../media/image1003.png"/><Relationship Id="rId22" Type="http://schemas.openxmlformats.org/officeDocument/2006/relationships/image" Target="../media/image1011.png"/><Relationship Id="rId27" Type="http://schemas.openxmlformats.org/officeDocument/2006/relationships/image" Target="../media/image1016.png"/><Relationship Id="rId30" Type="http://schemas.openxmlformats.org/officeDocument/2006/relationships/image" Target="../media/image1019.png"/><Relationship Id="rId35" Type="http://schemas.openxmlformats.org/officeDocument/2006/relationships/image" Target="../media/image1024.png"/><Relationship Id="rId8" Type="http://schemas.openxmlformats.org/officeDocument/2006/relationships/image" Target="../media/image997.png"/><Relationship Id="rId3" Type="http://schemas.openxmlformats.org/officeDocument/2006/relationships/image" Target="../media/image99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3.png"/><Relationship Id="rId21" Type="http://schemas.openxmlformats.org/officeDocument/2006/relationships/image" Target="../media/image1048.png"/><Relationship Id="rId42" Type="http://schemas.openxmlformats.org/officeDocument/2006/relationships/image" Target="../media/image1069.png"/><Relationship Id="rId47" Type="http://schemas.openxmlformats.org/officeDocument/2006/relationships/image" Target="../media/image1074.png"/><Relationship Id="rId63" Type="http://schemas.openxmlformats.org/officeDocument/2006/relationships/image" Target="../media/image1090.png"/><Relationship Id="rId68" Type="http://schemas.openxmlformats.org/officeDocument/2006/relationships/image" Target="../media/image1095.png"/><Relationship Id="rId16" Type="http://schemas.openxmlformats.org/officeDocument/2006/relationships/image" Target="../media/image1043.png"/><Relationship Id="rId11" Type="http://schemas.openxmlformats.org/officeDocument/2006/relationships/image" Target="../media/image1038.png"/><Relationship Id="rId24" Type="http://schemas.openxmlformats.org/officeDocument/2006/relationships/image" Target="../media/image1051.png"/><Relationship Id="rId32" Type="http://schemas.openxmlformats.org/officeDocument/2006/relationships/image" Target="../media/image1059.png"/><Relationship Id="rId37" Type="http://schemas.openxmlformats.org/officeDocument/2006/relationships/image" Target="../media/image1064.png"/><Relationship Id="rId40" Type="http://schemas.openxmlformats.org/officeDocument/2006/relationships/image" Target="../media/image1067.png"/><Relationship Id="rId45" Type="http://schemas.openxmlformats.org/officeDocument/2006/relationships/image" Target="../media/image1072.png"/><Relationship Id="rId53" Type="http://schemas.openxmlformats.org/officeDocument/2006/relationships/image" Target="../media/image1080.png"/><Relationship Id="rId58" Type="http://schemas.openxmlformats.org/officeDocument/2006/relationships/image" Target="../media/image1085.png"/><Relationship Id="rId66" Type="http://schemas.openxmlformats.org/officeDocument/2006/relationships/image" Target="../media/image1093.png"/><Relationship Id="rId74" Type="http://schemas.openxmlformats.org/officeDocument/2006/relationships/image" Target="../media/image1101.png"/><Relationship Id="rId5" Type="http://schemas.openxmlformats.org/officeDocument/2006/relationships/image" Target="../media/image1032.png"/><Relationship Id="rId61" Type="http://schemas.openxmlformats.org/officeDocument/2006/relationships/image" Target="../media/image1088.png"/><Relationship Id="rId19" Type="http://schemas.openxmlformats.org/officeDocument/2006/relationships/image" Target="../media/image1046.png"/><Relationship Id="rId14" Type="http://schemas.openxmlformats.org/officeDocument/2006/relationships/image" Target="../media/image1041.png"/><Relationship Id="rId22" Type="http://schemas.openxmlformats.org/officeDocument/2006/relationships/image" Target="../media/image1049.png"/><Relationship Id="rId27" Type="http://schemas.openxmlformats.org/officeDocument/2006/relationships/image" Target="../media/image1054.png"/><Relationship Id="rId30" Type="http://schemas.openxmlformats.org/officeDocument/2006/relationships/image" Target="../media/image1057.png"/><Relationship Id="rId35" Type="http://schemas.openxmlformats.org/officeDocument/2006/relationships/image" Target="../media/image1062.png"/><Relationship Id="rId43" Type="http://schemas.openxmlformats.org/officeDocument/2006/relationships/image" Target="../media/image1070.png"/><Relationship Id="rId48" Type="http://schemas.openxmlformats.org/officeDocument/2006/relationships/image" Target="../media/image1075.png"/><Relationship Id="rId56" Type="http://schemas.openxmlformats.org/officeDocument/2006/relationships/image" Target="../media/image1083.png"/><Relationship Id="rId64" Type="http://schemas.openxmlformats.org/officeDocument/2006/relationships/image" Target="../media/image1091.png"/><Relationship Id="rId69" Type="http://schemas.openxmlformats.org/officeDocument/2006/relationships/image" Target="../media/image1096.png"/><Relationship Id="rId77" Type="http://schemas.openxmlformats.org/officeDocument/2006/relationships/image" Target="../media/image1104.png"/><Relationship Id="rId8" Type="http://schemas.openxmlformats.org/officeDocument/2006/relationships/image" Target="../media/image1035.png"/><Relationship Id="rId51" Type="http://schemas.openxmlformats.org/officeDocument/2006/relationships/image" Target="../media/image1078.png"/><Relationship Id="rId72" Type="http://schemas.openxmlformats.org/officeDocument/2006/relationships/image" Target="../media/image1099.png"/><Relationship Id="rId3" Type="http://schemas.openxmlformats.org/officeDocument/2006/relationships/image" Target="../media/image1030.png"/><Relationship Id="rId12" Type="http://schemas.openxmlformats.org/officeDocument/2006/relationships/image" Target="../media/image1039.png"/><Relationship Id="rId17" Type="http://schemas.openxmlformats.org/officeDocument/2006/relationships/image" Target="../media/image1044.png"/><Relationship Id="rId25" Type="http://schemas.openxmlformats.org/officeDocument/2006/relationships/image" Target="../media/image1052.png"/><Relationship Id="rId33" Type="http://schemas.openxmlformats.org/officeDocument/2006/relationships/image" Target="../media/image1060.png"/><Relationship Id="rId38" Type="http://schemas.openxmlformats.org/officeDocument/2006/relationships/image" Target="../media/image1065.png"/><Relationship Id="rId46" Type="http://schemas.openxmlformats.org/officeDocument/2006/relationships/image" Target="../media/image1073.png"/><Relationship Id="rId59" Type="http://schemas.openxmlformats.org/officeDocument/2006/relationships/image" Target="../media/image1086.png"/><Relationship Id="rId67" Type="http://schemas.openxmlformats.org/officeDocument/2006/relationships/image" Target="../media/image1094.png"/><Relationship Id="rId20" Type="http://schemas.openxmlformats.org/officeDocument/2006/relationships/image" Target="../media/image1047.png"/><Relationship Id="rId41" Type="http://schemas.openxmlformats.org/officeDocument/2006/relationships/image" Target="../media/image1068.png"/><Relationship Id="rId54" Type="http://schemas.openxmlformats.org/officeDocument/2006/relationships/image" Target="../media/image1081.png"/><Relationship Id="rId62" Type="http://schemas.openxmlformats.org/officeDocument/2006/relationships/image" Target="../media/image1089.png"/><Relationship Id="rId70" Type="http://schemas.openxmlformats.org/officeDocument/2006/relationships/image" Target="../media/image1097.png"/><Relationship Id="rId75" Type="http://schemas.openxmlformats.org/officeDocument/2006/relationships/image" Target="../media/image1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3.png"/><Relationship Id="rId15" Type="http://schemas.openxmlformats.org/officeDocument/2006/relationships/image" Target="../media/image1042.png"/><Relationship Id="rId23" Type="http://schemas.openxmlformats.org/officeDocument/2006/relationships/image" Target="../media/image1050.png"/><Relationship Id="rId28" Type="http://schemas.openxmlformats.org/officeDocument/2006/relationships/image" Target="../media/image1055.png"/><Relationship Id="rId36" Type="http://schemas.openxmlformats.org/officeDocument/2006/relationships/image" Target="../media/image1063.png"/><Relationship Id="rId49" Type="http://schemas.openxmlformats.org/officeDocument/2006/relationships/image" Target="../media/image1076.png"/><Relationship Id="rId57" Type="http://schemas.openxmlformats.org/officeDocument/2006/relationships/image" Target="../media/image1084.png"/><Relationship Id="rId10" Type="http://schemas.openxmlformats.org/officeDocument/2006/relationships/image" Target="../media/image1037.png"/><Relationship Id="rId31" Type="http://schemas.openxmlformats.org/officeDocument/2006/relationships/image" Target="../media/image1058.png"/><Relationship Id="rId44" Type="http://schemas.openxmlformats.org/officeDocument/2006/relationships/image" Target="../media/image1071.png"/><Relationship Id="rId52" Type="http://schemas.openxmlformats.org/officeDocument/2006/relationships/image" Target="../media/image1079.png"/><Relationship Id="rId60" Type="http://schemas.openxmlformats.org/officeDocument/2006/relationships/image" Target="../media/image1087.png"/><Relationship Id="rId65" Type="http://schemas.openxmlformats.org/officeDocument/2006/relationships/image" Target="../media/image1092.png"/><Relationship Id="rId73" Type="http://schemas.openxmlformats.org/officeDocument/2006/relationships/image" Target="../media/image1100.png"/><Relationship Id="rId4" Type="http://schemas.openxmlformats.org/officeDocument/2006/relationships/image" Target="../media/image1031.png"/><Relationship Id="rId9" Type="http://schemas.openxmlformats.org/officeDocument/2006/relationships/image" Target="../media/image1036.png"/><Relationship Id="rId13" Type="http://schemas.openxmlformats.org/officeDocument/2006/relationships/image" Target="../media/image1040.png"/><Relationship Id="rId18" Type="http://schemas.openxmlformats.org/officeDocument/2006/relationships/image" Target="../media/image1045.png"/><Relationship Id="rId39" Type="http://schemas.openxmlformats.org/officeDocument/2006/relationships/image" Target="../media/image1066.png"/><Relationship Id="rId34" Type="http://schemas.openxmlformats.org/officeDocument/2006/relationships/image" Target="../media/image1061.png"/><Relationship Id="rId50" Type="http://schemas.openxmlformats.org/officeDocument/2006/relationships/image" Target="../media/image1077.png"/><Relationship Id="rId55" Type="http://schemas.openxmlformats.org/officeDocument/2006/relationships/image" Target="../media/image1082.png"/><Relationship Id="rId76" Type="http://schemas.openxmlformats.org/officeDocument/2006/relationships/image" Target="../media/image1103.png"/><Relationship Id="rId7" Type="http://schemas.openxmlformats.org/officeDocument/2006/relationships/image" Target="../media/image1034.png"/><Relationship Id="rId71" Type="http://schemas.openxmlformats.org/officeDocument/2006/relationships/image" Target="../media/image1098.png"/><Relationship Id="rId2" Type="http://schemas.openxmlformats.org/officeDocument/2006/relationships/image" Target="../media/image1029.png"/><Relationship Id="rId29" Type="http://schemas.openxmlformats.org/officeDocument/2006/relationships/image" Target="../media/image105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5.png"/><Relationship Id="rId18" Type="http://schemas.openxmlformats.org/officeDocument/2006/relationships/image" Target="../media/image1120.png"/><Relationship Id="rId26" Type="http://schemas.openxmlformats.org/officeDocument/2006/relationships/image" Target="../media/image1128.png"/><Relationship Id="rId39" Type="http://schemas.openxmlformats.org/officeDocument/2006/relationships/image" Target="../media/image1141.png"/><Relationship Id="rId21" Type="http://schemas.openxmlformats.org/officeDocument/2006/relationships/image" Target="../media/image1123.png"/><Relationship Id="rId34" Type="http://schemas.openxmlformats.org/officeDocument/2006/relationships/image" Target="../media/image1136.png"/><Relationship Id="rId42" Type="http://schemas.openxmlformats.org/officeDocument/2006/relationships/image" Target="../media/image1144.png"/><Relationship Id="rId7" Type="http://schemas.openxmlformats.org/officeDocument/2006/relationships/image" Target="../media/image1110.png"/><Relationship Id="rId2" Type="http://schemas.openxmlformats.org/officeDocument/2006/relationships/image" Target="../media/image1105.png"/><Relationship Id="rId16" Type="http://schemas.openxmlformats.org/officeDocument/2006/relationships/image" Target="../media/image1118.png"/><Relationship Id="rId20" Type="http://schemas.openxmlformats.org/officeDocument/2006/relationships/image" Target="../media/image1122.png"/><Relationship Id="rId29" Type="http://schemas.openxmlformats.org/officeDocument/2006/relationships/image" Target="../media/image1131.png"/><Relationship Id="rId41" Type="http://schemas.openxmlformats.org/officeDocument/2006/relationships/image" Target="../media/image11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9.png"/><Relationship Id="rId11" Type="http://schemas.openxmlformats.org/officeDocument/2006/relationships/image" Target="../media/image102.png"/><Relationship Id="rId24" Type="http://schemas.openxmlformats.org/officeDocument/2006/relationships/image" Target="../media/image1126.png"/><Relationship Id="rId32" Type="http://schemas.openxmlformats.org/officeDocument/2006/relationships/image" Target="../media/image1134.png"/><Relationship Id="rId37" Type="http://schemas.openxmlformats.org/officeDocument/2006/relationships/image" Target="../media/image1139.png"/><Relationship Id="rId40" Type="http://schemas.openxmlformats.org/officeDocument/2006/relationships/image" Target="../media/image1142.png"/><Relationship Id="rId5" Type="http://schemas.openxmlformats.org/officeDocument/2006/relationships/image" Target="../media/image1108.png"/><Relationship Id="rId15" Type="http://schemas.openxmlformats.org/officeDocument/2006/relationships/image" Target="../media/image1117.png"/><Relationship Id="rId23" Type="http://schemas.openxmlformats.org/officeDocument/2006/relationships/image" Target="../media/image1125.png"/><Relationship Id="rId28" Type="http://schemas.openxmlformats.org/officeDocument/2006/relationships/image" Target="../media/image1130.png"/><Relationship Id="rId36" Type="http://schemas.openxmlformats.org/officeDocument/2006/relationships/image" Target="../media/image1138.png"/><Relationship Id="rId10" Type="http://schemas.openxmlformats.org/officeDocument/2006/relationships/image" Target="../media/image1113.png"/><Relationship Id="rId19" Type="http://schemas.openxmlformats.org/officeDocument/2006/relationships/image" Target="../media/image1121.png"/><Relationship Id="rId31" Type="http://schemas.openxmlformats.org/officeDocument/2006/relationships/image" Target="../media/image1133.png"/><Relationship Id="rId4" Type="http://schemas.openxmlformats.org/officeDocument/2006/relationships/image" Target="../media/image1107.png"/><Relationship Id="rId9" Type="http://schemas.openxmlformats.org/officeDocument/2006/relationships/image" Target="../media/image1112.png"/><Relationship Id="rId14" Type="http://schemas.openxmlformats.org/officeDocument/2006/relationships/image" Target="../media/image1116.png"/><Relationship Id="rId22" Type="http://schemas.openxmlformats.org/officeDocument/2006/relationships/image" Target="../media/image1124.png"/><Relationship Id="rId27" Type="http://schemas.openxmlformats.org/officeDocument/2006/relationships/image" Target="../media/image1129.png"/><Relationship Id="rId30" Type="http://schemas.openxmlformats.org/officeDocument/2006/relationships/image" Target="../media/image1132.png"/><Relationship Id="rId35" Type="http://schemas.openxmlformats.org/officeDocument/2006/relationships/image" Target="../media/image1137.png"/><Relationship Id="rId8" Type="http://schemas.openxmlformats.org/officeDocument/2006/relationships/image" Target="../media/image1111.png"/><Relationship Id="rId3" Type="http://schemas.openxmlformats.org/officeDocument/2006/relationships/image" Target="../media/image1106.png"/><Relationship Id="rId12" Type="http://schemas.openxmlformats.org/officeDocument/2006/relationships/image" Target="../media/image1114.png"/><Relationship Id="rId17" Type="http://schemas.openxmlformats.org/officeDocument/2006/relationships/image" Target="../media/image1119.png"/><Relationship Id="rId25" Type="http://schemas.openxmlformats.org/officeDocument/2006/relationships/image" Target="../media/image1127.png"/><Relationship Id="rId33" Type="http://schemas.openxmlformats.org/officeDocument/2006/relationships/image" Target="../media/image1135.png"/><Relationship Id="rId38" Type="http://schemas.openxmlformats.org/officeDocument/2006/relationships/image" Target="../media/image1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1.png"/><Relationship Id="rId13" Type="http://schemas.openxmlformats.org/officeDocument/2006/relationships/image" Target="../media/image1156.png"/><Relationship Id="rId18" Type="http://schemas.openxmlformats.org/officeDocument/2006/relationships/image" Target="../media/image1161.png"/><Relationship Id="rId26" Type="http://schemas.openxmlformats.org/officeDocument/2006/relationships/image" Target="../media/image1169.png"/><Relationship Id="rId3" Type="http://schemas.openxmlformats.org/officeDocument/2006/relationships/image" Target="../media/image1146.png"/><Relationship Id="rId21" Type="http://schemas.openxmlformats.org/officeDocument/2006/relationships/image" Target="../media/image1164.png"/><Relationship Id="rId7" Type="http://schemas.openxmlformats.org/officeDocument/2006/relationships/image" Target="../media/image1150.png"/><Relationship Id="rId12" Type="http://schemas.openxmlformats.org/officeDocument/2006/relationships/image" Target="../media/image1155.png"/><Relationship Id="rId17" Type="http://schemas.openxmlformats.org/officeDocument/2006/relationships/image" Target="../media/image1160.png"/><Relationship Id="rId25" Type="http://schemas.openxmlformats.org/officeDocument/2006/relationships/image" Target="../media/image1168.png"/><Relationship Id="rId2" Type="http://schemas.openxmlformats.org/officeDocument/2006/relationships/image" Target="../media/image1145.png"/><Relationship Id="rId16" Type="http://schemas.openxmlformats.org/officeDocument/2006/relationships/image" Target="../media/image1159.png"/><Relationship Id="rId20" Type="http://schemas.openxmlformats.org/officeDocument/2006/relationships/image" Target="../media/image1163.png"/><Relationship Id="rId29" Type="http://schemas.openxmlformats.org/officeDocument/2006/relationships/image" Target="../media/image11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9.png"/><Relationship Id="rId11" Type="http://schemas.openxmlformats.org/officeDocument/2006/relationships/image" Target="../media/image1154.png"/><Relationship Id="rId24" Type="http://schemas.openxmlformats.org/officeDocument/2006/relationships/image" Target="../media/image1167.png"/><Relationship Id="rId32" Type="http://schemas.openxmlformats.org/officeDocument/2006/relationships/image" Target="../media/image1175.png"/><Relationship Id="rId5" Type="http://schemas.openxmlformats.org/officeDocument/2006/relationships/image" Target="../media/image1148.png"/><Relationship Id="rId15" Type="http://schemas.openxmlformats.org/officeDocument/2006/relationships/image" Target="../media/image1158.png"/><Relationship Id="rId23" Type="http://schemas.openxmlformats.org/officeDocument/2006/relationships/image" Target="../media/image1166.png"/><Relationship Id="rId28" Type="http://schemas.openxmlformats.org/officeDocument/2006/relationships/image" Target="../media/image1171.png"/><Relationship Id="rId10" Type="http://schemas.openxmlformats.org/officeDocument/2006/relationships/image" Target="../media/image1153.png"/><Relationship Id="rId19" Type="http://schemas.openxmlformats.org/officeDocument/2006/relationships/image" Target="../media/image1162.png"/><Relationship Id="rId31" Type="http://schemas.openxmlformats.org/officeDocument/2006/relationships/image" Target="../media/image1174.png"/><Relationship Id="rId4" Type="http://schemas.openxmlformats.org/officeDocument/2006/relationships/image" Target="../media/image1147.png"/><Relationship Id="rId9" Type="http://schemas.openxmlformats.org/officeDocument/2006/relationships/image" Target="../media/image1152.png"/><Relationship Id="rId14" Type="http://schemas.openxmlformats.org/officeDocument/2006/relationships/image" Target="../media/image1157.png"/><Relationship Id="rId22" Type="http://schemas.openxmlformats.org/officeDocument/2006/relationships/image" Target="../media/image1165.png"/><Relationship Id="rId27" Type="http://schemas.openxmlformats.org/officeDocument/2006/relationships/image" Target="../media/image1170.png"/><Relationship Id="rId30" Type="http://schemas.openxmlformats.org/officeDocument/2006/relationships/image" Target="../media/image117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6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3" Type="http://schemas.openxmlformats.org/officeDocument/2006/relationships/image" Target="../media/image170.png"/><Relationship Id="rId5" Type="http://schemas.openxmlformats.org/officeDocument/2006/relationships/image" Target="../media/image123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56" Type="http://schemas.openxmlformats.org/officeDocument/2006/relationships/image" Target="../media/image173.png"/><Relationship Id="rId8" Type="http://schemas.openxmlformats.org/officeDocument/2006/relationships/image" Target="../media/image126.png"/><Relationship Id="rId51" Type="http://schemas.openxmlformats.org/officeDocument/2006/relationships/image" Target="../media/image168.png"/><Relationship Id="rId3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20" Type="http://schemas.openxmlformats.org/officeDocument/2006/relationships/image" Target="../media/image138.png"/><Relationship Id="rId41" Type="http://schemas.openxmlformats.org/officeDocument/2006/relationships/image" Target="../media/image158.png"/><Relationship Id="rId54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02.png"/><Relationship Id="rId49" Type="http://schemas.openxmlformats.org/officeDocument/2006/relationships/image" Target="../media/image166.png"/><Relationship Id="rId57" Type="http://schemas.openxmlformats.org/officeDocument/2006/relationships/image" Target="../media/image174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1.png"/><Relationship Id="rId52" Type="http://schemas.openxmlformats.org/officeDocument/2006/relationships/image" Target="../media/image16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9" Type="http://schemas.openxmlformats.org/officeDocument/2006/relationships/image" Target="../media/image212.png"/><Relationship Id="rId21" Type="http://schemas.openxmlformats.org/officeDocument/2006/relationships/image" Target="../media/image194.png"/><Relationship Id="rId34" Type="http://schemas.openxmlformats.org/officeDocument/2006/relationships/image" Target="../media/image207.png"/><Relationship Id="rId42" Type="http://schemas.openxmlformats.org/officeDocument/2006/relationships/image" Target="../media/image215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55" Type="http://schemas.openxmlformats.org/officeDocument/2006/relationships/image" Target="../media/image228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6" Type="http://schemas.openxmlformats.org/officeDocument/2006/relationships/image" Target="../media/image189.png"/><Relationship Id="rId29" Type="http://schemas.openxmlformats.org/officeDocument/2006/relationships/image" Target="../media/image202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37" Type="http://schemas.openxmlformats.org/officeDocument/2006/relationships/image" Target="../media/image210.png"/><Relationship Id="rId40" Type="http://schemas.openxmlformats.org/officeDocument/2006/relationships/image" Target="../media/image213.png"/><Relationship Id="rId45" Type="http://schemas.openxmlformats.org/officeDocument/2006/relationships/image" Target="../media/image218.png"/><Relationship Id="rId53" Type="http://schemas.openxmlformats.org/officeDocument/2006/relationships/image" Target="../media/image226.png"/><Relationship Id="rId58" Type="http://schemas.openxmlformats.org/officeDocument/2006/relationships/image" Target="../media/image231.png"/><Relationship Id="rId5" Type="http://schemas.openxmlformats.org/officeDocument/2006/relationships/image" Target="../media/image178.png"/><Relationship Id="rId61" Type="http://schemas.openxmlformats.org/officeDocument/2006/relationships/image" Target="../media/image234.png"/><Relationship Id="rId19" Type="http://schemas.openxmlformats.org/officeDocument/2006/relationships/image" Target="../media/image19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08.png"/><Relationship Id="rId43" Type="http://schemas.openxmlformats.org/officeDocument/2006/relationships/image" Target="../media/image216.png"/><Relationship Id="rId48" Type="http://schemas.openxmlformats.org/officeDocument/2006/relationships/image" Target="../media/image221.png"/><Relationship Id="rId56" Type="http://schemas.openxmlformats.org/officeDocument/2006/relationships/image" Target="../media/image229.png"/><Relationship Id="rId8" Type="http://schemas.openxmlformats.org/officeDocument/2006/relationships/image" Target="../media/image181.png"/><Relationship Id="rId51" Type="http://schemas.openxmlformats.org/officeDocument/2006/relationships/image" Target="../media/image224.png"/><Relationship Id="rId3" Type="http://schemas.openxmlformats.org/officeDocument/2006/relationships/image" Target="../media/image176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38" Type="http://schemas.openxmlformats.org/officeDocument/2006/relationships/image" Target="../media/image211.png"/><Relationship Id="rId46" Type="http://schemas.openxmlformats.org/officeDocument/2006/relationships/image" Target="../media/image219.png"/><Relationship Id="rId59" Type="http://schemas.openxmlformats.org/officeDocument/2006/relationships/image" Target="../media/image232.png"/><Relationship Id="rId20" Type="http://schemas.openxmlformats.org/officeDocument/2006/relationships/image" Target="../media/image193.png"/><Relationship Id="rId41" Type="http://schemas.openxmlformats.org/officeDocument/2006/relationships/image" Target="../media/image214.png"/><Relationship Id="rId54" Type="http://schemas.openxmlformats.org/officeDocument/2006/relationships/image" Target="../media/image227.png"/><Relationship Id="rId62" Type="http://schemas.openxmlformats.org/officeDocument/2006/relationships/image" Target="../media/image2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9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36" Type="http://schemas.openxmlformats.org/officeDocument/2006/relationships/image" Target="../media/image209.png"/><Relationship Id="rId49" Type="http://schemas.openxmlformats.org/officeDocument/2006/relationships/image" Target="../media/image222.png"/><Relationship Id="rId57" Type="http://schemas.openxmlformats.org/officeDocument/2006/relationships/image" Target="../media/image230.png"/><Relationship Id="rId10" Type="http://schemas.openxmlformats.org/officeDocument/2006/relationships/image" Target="../media/image183.png"/><Relationship Id="rId31" Type="http://schemas.openxmlformats.org/officeDocument/2006/relationships/image" Target="../media/image204.png"/><Relationship Id="rId44" Type="http://schemas.openxmlformats.org/officeDocument/2006/relationships/image" Target="../media/image217.png"/><Relationship Id="rId52" Type="http://schemas.openxmlformats.org/officeDocument/2006/relationships/image" Target="../media/image225.png"/><Relationship Id="rId60" Type="http://schemas.openxmlformats.org/officeDocument/2006/relationships/image" Target="../media/image23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260.png"/><Relationship Id="rId39" Type="http://schemas.openxmlformats.org/officeDocument/2006/relationships/image" Target="../media/image272.png"/><Relationship Id="rId21" Type="http://schemas.openxmlformats.org/officeDocument/2006/relationships/image" Target="../media/image255.png"/><Relationship Id="rId34" Type="http://schemas.openxmlformats.org/officeDocument/2006/relationships/image" Target="../media/image267.png"/><Relationship Id="rId42" Type="http://schemas.openxmlformats.org/officeDocument/2006/relationships/image" Target="../media/image275.png"/><Relationship Id="rId47" Type="http://schemas.openxmlformats.org/officeDocument/2006/relationships/image" Target="../media/image280.png"/><Relationship Id="rId50" Type="http://schemas.openxmlformats.org/officeDocument/2006/relationships/image" Target="../media/image283.png"/><Relationship Id="rId55" Type="http://schemas.openxmlformats.org/officeDocument/2006/relationships/image" Target="../media/image288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6" Type="http://schemas.openxmlformats.org/officeDocument/2006/relationships/image" Target="../media/image250.png"/><Relationship Id="rId29" Type="http://schemas.openxmlformats.org/officeDocument/2006/relationships/image" Target="../media/image102.png"/><Relationship Id="rId11" Type="http://schemas.openxmlformats.org/officeDocument/2006/relationships/image" Target="../media/image245.png"/><Relationship Id="rId24" Type="http://schemas.openxmlformats.org/officeDocument/2006/relationships/image" Target="../media/image258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45" Type="http://schemas.openxmlformats.org/officeDocument/2006/relationships/image" Target="../media/image278.png"/><Relationship Id="rId53" Type="http://schemas.openxmlformats.org/officeDocument/2006/relationships/image" Target="../media/image286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31" Type="http://schemas.openxmlformats.org/officeDocument/2006/relationships/image" Target="../media/image264.png"/><Relationship Id="rId44" Type="http://schemas.openxmlformats.org/officeDocument/2006/relationships/image" Target="../media/image277.png"/><Relationship Id="rId52" Type="http://schemas.openxmlformats.org/officeDocument/2006/relationships/image" Target="../media/image285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Relationship Id="rId27" Type="http://schemas.openxmlformats.org/officeDocument/2006/relationships/image" Target="../media/image261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43" Type="http://schemas.openxmlformats.org/officeDocument/2006/relationships/image" Target="../media/image276.png"/><Relationship Id="rId48" Type="http://schemas.openxmlformats.org/officeDocument/2006/relationships/image" Target="../media/image281.png"/><Relationship Id="rId56" Type="http://schemas.openxmlformats.org/officeDocument/2006/relationships/image" Target="../media/image289.png"/><Relationship Id="rId8" Type="http://schemas.openxmlformats.org/officeDocument/2006/relationships/image" Target="../media/image242.png"/><Relationship Id="rId51" Type="http://schemas.openxmlformats.org/officeDocument/2006/relationships/image" Target="../media/image284.png"/><Relationship Id="rId3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259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Relationship Id="rId46" Type="http://schemas.openxmlformats.org/officeDocument/2006/relationships/image" Target="../media/image279.png"/><Relationship Id="rId20" Type="http://schemas.openxmlformats.org/officeDocument/2006/relationships/image" Target="../media/image254.png"/><Relationship Id="rId41" Type="http://schemas.openxmlformats.org/officeDocument/2006/relationships/image" Target="../media/image274.png"/><Relationship Id="rId54" Type="http://schemas.openxmlformats.org/officeDocument/2006/relationships/image" Target="../media/image2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15" Type="http://schemas.openxmlformats.org/officeDocument/2006/relationships/image" Target="../media/image249.png"/><Relationship Id="rId23" Type="http://schemas.openxmlformats.org/officeDocument/2006/relationships/image" Target="../media/image257.png"/><Relationship Id="rId28" Type="http://schemas.openxmlformats.org/officeDocument/2006/relationships/image" Target="../media/image262.png"/><Relationship Id="rId36" Type="http://schemas.openxmlformats.org/officeDocument/2006/relationships/image" Target="../media/image269.png"/><Relationship Id="rId49" Type="http://schemas.openxmlformats.org/officeDocument/2006/relationships/image" Target="../media/image28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3.png"/><Relationship Id="rId39" Type="http://schemas.openxmlformats.org/officeDocument/2006/relationships/image" Target="../media/image326.png"/><Relationship Id="rId21" Type="http://schemas.openxmlformats.org/officeDocument/2006/relationships/image" Target="../media/image308.png"/><Relationship Id="rId34" Type="http://schemas.openxmlformats.org/officeDocument/2006/relationships/image" Target="../media/image321.png"/><Relationship Id="rId42" Type="http://schemas.openxmlformats.org/officeDocument/2006/relationships/image" Target="../media/image329.png"/><Relationship Id="rId47" Type="http://schemas.openxmlformats.org/officeDocument/2006/relationships/image" Target="../media/image334.png"/><Relationship Id="rId50" Type="http://schemas.openxmlformats.org/officeDocument/2006/relationships/image" Target="../media/image337.png"/><Relationship Id="rId55" Type="http://schemas.openxmlformats.org/officeDocument/2006/relationships/image" Target="../media/image342.png"/><Relationship Id="rId7" Type="http://schemas.openxmlformats.org/officeDocument/2006/relationships/image" Target="../media/image102.png"/><Relationship Id="rId2" Type="http://schemas.openxmlformats.org/officeDocument/2006/relationships/image" Target="../media/image290.png"/><Relationship Id="rId16" Type="http://schemas.openxmlformats.org/officeDocument/2006/relationships/image" Target="../media/image303.png"/><Relationship Id="rId29" Type="http://schemas.openxmlformats.org/officeDocument/2006/relationships/image" Target="../media/image316.png"/><Relationship Id="rId11" Type="http://schemas.openxmlformats.org/officeDocument/2006/relationships/image" Target="../media/image298.png"/><Relationship Id="rId24" Type="http://schemas.openxmlformats.org/officeDocument/2006/relationships/image" Target="../media/image311.png"/><Relationship Id="rId32" Type="http://schemas.openxmlformats.org/officeDocument/2006/relationships/image" Target="../media/image319.png"/><Relationship Id="rId37" Type="http://schemas.openxmlformats.org/officeDocument/2006/relationships/image" Target="../media/image324.png"/><Relationship Id="rId40" Type="http://schemas.openxmlformats.org/officeDocument/2006/relationships/image" Target="../media/image327.png"/><Relationship Id="rId45" Type="http://schemas.openxmlformats.org/officeDocument/2006/relationships/image" Target="../media/image332.png"/><Relationship Id="rId53" Type="http://schemas.openxmlformats.org/officeDocument/2006/relationships/image" Target="../media/image340.png"/><Relationship Id="rId58" Type="http://schemas.openxmlformats.org/officeDocument/2006/relationships/image" Target="../media/image345.png"/><Relationship Id="rId5" Type="http://schemas.openxmlformats.org/officeDocument/2006/relationships/image" Target="../media/image293.png"/><Relationship Id="rId19" Type="http://schemas.openxmlformats.org/officeDocument/2006/relationships/image" Target="../media/image306.png"/><Relationship Id="rId4" Type="http://schemas.openxmlformats.org/officeDocument/2006/relationships/image" Target="../media/image292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9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22.png"/><Relationship Id="rId43" Type="http://schemas.openxmlformats.org/officeDocument/2006/relationships/image" Target="../media/image330.png"/><Relationship Id="rId48" Type="http://schemas.openxmlformats.org/officeDocument/2006/relationships/image" Target="../media/image335.png"/><Relationship Id="rId56" Type="http://schemas.openxmlformats.org/officeDocument/2006/relationships/image" Target="../media/image343.png"/><Relationship Id="rId8" Type="http://schemas.openxmlformats.org/officeDocument/2006/relationships/image" Target="../media/image295.png"/><Relationship Id="rId51" Type="http://schemas.openxmlformats.org/officeDocument/2006/relationships/image" Target="../media/image338.png"/><Relationship Id="rId3" Type="http://schemas.openxmlformats.org/officeDocument/2006/relationships/image" Target="../media/image291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12.png"/><Relationship Id="rId33" Type="http://schemas.openxmlformats.org/officeDocument/2006/relationships/image" Target="../media/image320.png"/><Relationship Id="rId38" Type="http://schemas.openxmlformats.org/officeDocument/2006/relationships/image" Target="../media/image325.png"/><Relationship Id="rId46" Type="http://schemas.openxmlformats.org/officeDocument/2006/relationships/image" Target="../media/image333.png"/><Relationship Id="rId59" Type="http://schemas.openxmlformats.org/officeDocument/2006/relationships/image" Target="../media/image346.png"/><Relationship Id="rId20" Type="http://schemas.openxmlformats.org/officeDocument/2006/relationships/image" Target="../media/image307.png"/><Relationship Id="rId41" Type="http://schemas.openxmlformats.org/officeDocument/2006/relationships/image" Target="../media/image328.png"/><Relationship Id="rId54" Type="http://schemas.openxmlformats.org/officeDocument/2006/relationships/image" Target="../media/image3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4.png"/><Relationship Id="rId15" Type="http://schemas.openxmlformats.org/officeDocument/2006/relationships/image" Target="../media/image302.png"/><Relationship Id="rId23" Type="http://schemas.openxmlformats.org/officeDocument/2006/relationships/image" Target="../media/image310.png"/><Relationship Id="rId28" Type="http://schemas.openxmlformats.org/officeDocument/2006/relationships/image" Target="../media/image315.png"/><Relationship Id="rId36" Type="http://schemas.openxmlformats.org/officeDocument/2006/relationships/image" Target="../media/image323.png"/><Relationship Id="rId49" Type="http://schemas.openxmlformats.org/officeDocument/2006/relationships/image" Target="../media/image336.png"/><Relationship Id="rId57" Type="http://schemas.openxmlformats.org/officeDocument/2006/relationships/image" Target="../media/image344.png"/><Relationship Id="rId10" Type="http://schemas.openxmlformats.org/officeDocument/2006/relationships/image" Target="../media/image297.png"/><Relationship Id="rId31" Type="http://schemas.openxmlformats.org/officeDocument/2006/relationships/image" Target="../media/image318.png"/><Relationship Id="rId44" Type="http://schemas.openxmlformats.org/officeDocument/2006/relationships/image" Target="../media/image331.png"/><Relationship Id="rId52" Type="http://schemas.openxmlformats.org/officeDocument/2006/relationships/image" Target="../media/image339.png"/><Relationship Id="rId60" Type="http://schemas.openxmlformats.org/officeDocument/2006/relationships/image" Target="../media/image34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9.png"/><Relationship Id="rId18" Type="http://schemas.openxmlformats.org/officeDocument/2006/relationships/image" Target="../media/image364.png"/><Relationship Id="rId26" Type="http://schemas.openxmlformats.org/officeDocument/2006/relationships/image" Target="../media/image372.png"/><Relationship Id="rId39" Type="http://schemas.openxmlformats.org/officeDocument/2006/relationships/image" Target="../media/image385.png"/><Relationship Id="rId21" Type="http://schemas.openxmlformats.org/officeDocument/2006/relationships/image" Target="../media/image367.png"/><Relationship Id="rId34" Type="http://schemas.openxmlformats.org/officeDocument/2006/relationships/image" Target="../media/image380.png"/><Relationship Id="rId42" Type="http://schemas.openxmlformats.org/officeDocument/2006/relationships/image" Target="../media/image388.png"/><Relationship Id="rId47" Type="http://schemas.openxmlformats.org/officeDocument/2006/relationships/image" Target="../media/image393.png"/><Relationship Id="rId50" Type="http://schemas.openxmlformats.org/officeDocument/2006/relationships/image" Target="../media/image396.png"/><Relationship Id="rId55" Type="http://schemas.openxmlformats.org/officeDocument/2006/relationships/image" Target="../media/image401.png"/><Relationship Id="rId7" Type="http://schemas.openxmlformats.org/officeDocument/2006/relationships/image" Target="../media/image353.png"/><Relationship Id="rId2" Type="http://schemas.openxmlformats.org/officeDocument/2006/relationships/image" Target="../media/image348.png"/><Relationship Id="rId16" Type="http://schemas.openxmlformats.org/officeDocument/2006/relationships/image" Target="../media/image362.png"/><Relationship Id="rId29" Type="http://schemas.openxmlformats.org/officeDocument/2006/relationships/image" Target="../media/image375.png"/><Relationship Id="rId11" Type="http://schemas.openxmlformats.org/officeDocument/2006/relationships/image" Target="../media/image357.png"/><Relationship Id="rId24" Type="http://schemas.openxmlformats.org/officeDocument/2006/relationships/image" Target="../media/image370.png"/><Relationship Id="rId32" Type="http://schemas.openxmlformats.org/officeDocument/2006/relationships/image" Target="../media/image378.png"/><Relationship Id="rId37" Type="http://schemas.openxmlformats.org/officeDocument/2006/relationships/image" Target="../media/image383.png"/><Relationship Id="rId40" Type="http://schemas.openxmlformats.org/officeDocument/2006/relationships/image" Target="../media/image386.png"/><Relationship Id="rId45" Type="http://schemas.openxmlformats.org/officeDocument/2006/relationships/image" Target="../media/image391.png"/><Relationship Id="rId53" Type="http://schemas.openxmlformats.org/officeDocument/2006/relationships/image" Target="../media/image399.png"/><Relationship Id="rId58" Type="http://schemas.openxmlformats.org/officeDocument/2006/relationships/image" Target="../media/image404.png"/><Relationship Id="rId5" Type="http://schemas.openxmlformats.org/officeDocument/2006/relationships/image" Target="../media/image351.png"/><Relationship Id="rId19" Type="http://schemas.openxmlformats.org/officeDocument/2006/relationships/image" Target="../media/image365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Relationship Id="rId14" Type="http://schemas.openxmlformats.org/officeDocument/2006/relationships/image" Target="../media/image360.png"/><Relationship Id="rId22" Type="http://schemas.openxmlformats.org/officeDocument/2006/relationships/image" Target="../media/image368.png"/><Relationship Id="rId27" Type="http://schemas.openxmlformats.org/officeDocument/2006/relationships/image" Target="../media/image373.png"/><Relationship Id="rId30" Type="http://schemas.openxmlformats.org/officeDocument/2006/relationships/image" Target="../media/image376.png"/><Relationship Id="rId35" Type="http://schemas.openxmlformats.org/officeDocument/2006/relationships/image" Target="../media/image381.png"/><Relationship Id="rId43" Type="http://schemas.openxmlformats.org/officeDocument/2006/relationships/image" Target="../media/image389.png"/><Relationship Id="rId48" Type="http://schemas.openxmlformats.org/officeDocument/2006/relationships/image" Target="../media/image394.png"/><Relationship Id="rId56" Type="http://schemas.openxmlformats.org/officeDocument/2006/relationships/image" Target="../media/image402.png"/><Relationship Id="rId8" Type="http://schemas.openxmlformats.org/officeDocument/2006/relationships/image" Target="../media/image354.png"/><Relationship Id="rId51" Type="http://schemas.openxmlformats.org/officeDocument/2006/relationships/image" Target="../media/image397.png"/><Relationship Id="rId3" Type="http://schemas.openxmlformats.org/officeDocument/2006/relationships/image" Target="../media/image349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5" Type="http://schemas.openxmlformats.org/officeDocument/2006/relationships/image" Target="../media/image371.png"/><Relationship Id="rId33" Type="http://schemas.openxmlformats.org/officeDocument/2006/relationships/image" Target="../media/image379.png"/><Relationship Id="rId38" Type="http://schemas.openxmlformats.org/officeDocument/2006/relationships/image" Target="../media/image384.png"/><Relationship Id="rId46" Type="http://schemas.openxmlformats.org/officeDocument/2006/relationships/image" Target="../media/image392.png"/><Relationship Id="rId59" Type="http://schemas.openxmlformats.org/officeDocument/2006/relationships/image" Target="../media/image405.png"/><Relationship Id="rId20" Type="http://schemas.openxmlformats.org/officeDocument/2006/relationships/image" Target="../media/image366.png"/><Relationship Id="rId41" Type="http://schemas.openxmlformats.org/officeDocument/2006/relationships/image" Target="../media/image387.png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2.png"/><Relationship Id="rId15" Type="http://schemas.openxmlformats.org/officeDocument/2006/relationships/image" Target="../media/image361.png"/><Relationship Id="rId23" Type="http://schemas.openxmlformats.org/officeDocument/2006/relationships/image" Target="../media/image369.png"/><Relationship Id="rId28" Type="http://schemas.openxmlformats.org/officeDocument/2006/relationships/image" Target="../media/image374.png"/><Relationship Id="rId36" Type="http://schemas.openxmlformats.org/officeDocument/2006/relationships/image" Target="../media/image382.png"/><Relationship Id="rId49" Type="http://schemas.openxmlformats.org/officeDocument/2006/relationships/image" Target="../media/image395.png"/><Relationship Id="rId57" Type="http://schemas.openxmlformats.org/officeDocument/2006/relationships/image" Target="../media/image403.png"/><Relationship Id="rId10" Type="http://schemas.openxmlformats.org/officeDocument/2006/relationships/image" Target="../media/image356.png"/><Relationship Id="rId31" Type="http://schemas.openxmlformats.org/officeDocument/2006/relationships/image" Target="../media/image377.png"/><Relationship Id="rId44" Type="http://schemas.openxmlformats.org/officeDocument/2006/relationships/image" Target="../media/image390.png"/><Relationship Id="rId52" Type="http://schemas.openxmlformats.org/officeDocument/2006/relationships/image" Target="../media/image398.png"/><Relationship Id="rId60" Type="http://schemas.openxmlformats.org/officeDocument/2006/relationships/image" Target="../media/image4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7.png"/><Relationship Id="rId18" Type="http://schemas.openxmlformats.org/officeDocument/2006/relationships/image" Target="../media/image422.png"/><Relationship Id="rId26" Type="http://schemas.openxmlformats.org/officeDocument/2006/relationships/image" Target="../media/image430.png"/><Relationship Id="rId3" Type="http://schemas.openxmlformats.org/officeDocument/2006/relationships/image" Target="../media/image408.png"/><Relationship Id="rId21" Type="http://schemas.openxmlformats.org/officeDocument/2006/relationships/image" Target="../media/image425.png"/><Relationship Id="rId7" Type="http://schemas.openxmlformats.org/officeDocument/2006/relationships/image" Target="../media/image412.png"/><Relationship Id="rId12" Type="http://schemas.openxmlformats.org/officeDocument/2006/relationships/image" Target="../media/image416.png"/><Relationship Id="rId17" Type="http://schemas.openxmlformats.org/officeDocument/2006/relationships/image" Target="../media/image421.png"/><Relationship Id="rId25" Type="http://schemas.openxmlformats.org/officeDocument/2006/relationships/image" Target="../media/image429.png"/><Relationship Id="rId2" Type="http://schemas.openxmlformats.org/officeDocument/2006/relationships/image" Target="../media/image407.png"/><Relationship Id="rId16" Type="http://schemas.openxmlformats.org/officeDocument/2006/relationships/image" Target="../media/image420.png"/><Relationship Id="rId20" Type="http://schemas.openxmlformats.org/officeDocument/2006/relationships/image" Target="../media/image424.png"/><Relationship Id="rId29" Type="http://schemas.openxmlformats.org/officeDocument/2006/relationships/image" Target="../media/image4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1.png"/><Relationship Id="rId11" Type="http://schemas.openxmlformats.org/officeDocument/2006/relationships/image" Target="../media/image415.png"/><Relationship Id="rId24" Type="http://schemas.openxmlformats.org/officeDocument/2006/relationships/image" Target="../media/image428.png"/><Relationship Id="rId32" Type="http://schemas.openxmlformats.org/officeDocument/2006/relationships/image" Target="../media/image436.png"/><Relationship Id="rId5" Type="http://schemas.openxmlformats.org/officeDocument/2006/relationships/image" Target="../media/image410.png"/><Relationship Id="rId15" Type="http://schemas.openxmlformats.org/officeDocument/2006/relationships/image" Target="../media/image419.png"/><Relationship Id="rId23" Type="http://schemas.openxmlformats.org/officeDocument/2006/relationships/image" Target="../media/image427.png"/><Relationship Id="rId28" Type="http://schemas.openxmlformats.org/officeDocument/2006/relationships/image" Target="../media/image432.png"/><Relationship Id="rId10" Type="http://schemas.openxmlformats.org/officeDocument/2006/relationships/image" Target="../media/image414.png"/><Relationship Id="rId19" Type="http://schemas.openxmlformats.org/officeDocument/2006/relationships/image" Target="../media/image423.png"/><Relationship Id="rId31" Type="http://schemas.openxmlformats.org/officeDocument/2006/relationships/image" Target="../media/image435.png"/><Relationship Id="rId4" Type="http://schemas.openxmlformats.org/officeDocument/2006/relationships/image" Target="../media/image409.png"/><Relationship Id="rId9" Type="http://schemas.openxmlformats.org/officeDocument/2006/relationships/image" Target="../media/image102.png"/><Relationship Id="rId14" Type="http://schemas.openxmlformats.org/officeDocument/2006/relationships/image" Target="../media/image418.png"/><Relationship Id="rId22" Type="http://schemas.openxmlformats.org/officeDocument/2006/relationships/image" Target="../media/image426.png"/><Relationship Id="rId27" Type="http://schemas.openxmlformats.org/officeDocument/2006/relationships/image" Target="../media/image431.png"/><Relationship Id="rId30" Type="http://schemas.openxmlformats.org/officeDocument/2006/relationships/image" Target="../media/image4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ddle Atmosphe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Middle Atmosphere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Drawing"/>
          <p:cNvGrpSpPr/>
          <p:nvPr/>
        </p:nvGrpSpPr>
        <p:grpSpPr>
          <a:xfrm>
            <a:off x="253179" y="-15096"/>
            <a:ext cx="11911343" cy="9355273"/>
            <a:chOff x="-866019" y="-651713"/>
            <a:chExt cx="11911341" cy="9355272"/>
          </a:xfrm>
        </p:grpSpPr>
        <p:pic>
          <p:nvPicPr>
            <p:cNvPr id="102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3486" y="-30431"/>
              <a:ext cx="321647" cy="1433811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459" y="-229857"/>
              <a:ext cx="704513" cy="1714536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2550" y="391420"/>
              <a:ext cx="486937" cy="818643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05080" y="230343"/>
              <a:ext cx="823718" cy="861117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17831" y="506476"/>
              <a:ext cx="152907" cy="703811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49370" y="92505"/>
              <a:ext cx="1407082" cy="1249514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02778" y="452777"/>
              <a:ext cx="688656" cy="168251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60250" y="545049"/>
              <a:ext cx="489085" cy="787727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91933" y="682886"/>
              <a:ext cx="564259" cy="518634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75110" y="361382"/>
              <a:ext cx="549126" cy="581790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25657" y="-366718"/>
              <a:ext cx="150352" cy="1370255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43023" y="161319"/>
              <a:ext cx="1326432" cy="160575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93245" y="359498"/>
              <a:ext cx="743795" cy="707541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37534" y="-651714"/>
              <a:ext cx="267968" cy="1765020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64917" y="238016"/>
              <a:ext cx="620989" cy="941019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13358" y="164155"/>
              <a:ext cx="902860" cy="1269909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77831" y="161321"/>
              <a:ext cx="1065843" cy="1156032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036916" y="902499"/>
              <a:ext cx="241397" cy="240095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05925" y="2151448"/>
              <a:ext cx="925968" cy="2089724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8860" y="2324285"/>
              <a:ext cx="651462" cy="252618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28596" y="2141056"/>
              <a:ext cx="826516" cy="1041833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04470" y="2352157"/>
              <a:ext cx="550984" cy="953912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70132" y="2341683"/>
              <a:ext cx="582373" cy="816967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29995" y="1845533"/>
              <a:ext cx="1679259" cy="1195943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802358" y="2140200"/>
              <a:ext cx="214277" cy="872901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13221" y="1787377"/>
              <a:ext cx="196030" cy="336999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141127" y="2109525"/>
              <a:ext cx="450758" cy="1119336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95806" y="1699543"/>
              <a:ext cx="1023881" cy="1520612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91220" y="2275982"/>
              <a:ext cx="904587" cy="132184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70883" y="2156742"/>
              <a:ext cx="845911" cy="820762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187754" y="2109517"/>
              <a:ext cx="687962" cy="693482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993374" y="25927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939429" y="2071172"/>
              <a:ext cx="198931" cy="91549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750792" y="3927331"/>
              <a:ext cx="711754" cy="1272237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866020" y="5276663"/>
              <a:ext cx="1341961" cy="977382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4465" y="5638644"/>
              <a:ext cx="367684" cy="757975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298259" y="5752812"/>
              <a:ext cx="659145" cy="198939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8260" y="4580491"/>
              <a:ext cx="1034979" cy="1196479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08252" y="4717359"/>
              <a:ext cx="118490" cy="1057981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20713" y="5161251"/>
              <a:ext cx="620790" cy="192231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649946" y="4371260"/>
              <a:ext cx="958276" cy="1319807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86572" y="3490143"/>
              <a:ext cx="765688" cy="1329748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33302" y="4901441"/>
              <a:ext cx="849595" cy="932175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37656" y="5179128"/>
              <a:ext cx="628466" cy="628375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260668" y="5223577"/>
              <a:ext cx="337000" cy="866236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467764" y="4268187"/>
              <a:ext cx="873895" cy="1039269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10035" y="4241813"/>
              <a:ext cx="198923" cy="1019623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49534" y="4594631"/>
              <a:ext cx="820207" cy="99218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85867" y="3835294"/>
              <a:ext cx="1104000" cy="1521307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240232" y="3443095"/>
              <a:ext cx="578868" cy="1343057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29954" y="5080443"/>
              <a:ext cx="1203043" cy="947510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635517" y="5190089"/>
              <a:ext cx="866231" cy="1536169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10769" y="4199743"/>
              <a:ext cx="927597" cy="1202432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80160" y="4425886"/>
              <a:ext cx="717254" cy="536424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366071" y="3728290"/>
              <a:ext cx="751179" cy="1878305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043920" y="4494926"/>
              <a:ext cx="590105" cy="99218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749570" y="4234142"/>
              <a:ext cx="1295753" cy="1180120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56796" y="7225909"/>
              <a:ext cx="1230885" cy="137134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199314" y="7493931"/>
              <a:ext cx="1134678" cy="123746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64295" y="6895658"/>
              <a:ext cx="714811" cy="243635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38714" y="6143991"/>
              <a:ext cx="490376" cy="2423266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198317" y="6274383"/>
              <a:ext cx="659134" cy="1383693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345769" y="6446245"/>
              <a:ext cx="140639" cy="985838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758230" y="6496821"/>
              <a:ext cx="1027301" cy="129900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888628" y="7233148"/>
              <a:ext cx="781853" cy="95242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070121" y="6519827"/>
              <a:ext cx="622162" cy="612684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363220" y="7524613"/>
              <a:ext cx="1261241" cy="146632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099539" y="7612443"/>
              <a:ext cx="146874" cy="106915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320743" y="8396557"/>
              <a:ext cx="127312" cy="86326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389869" y="5875539"/>
              <a:ext cx="645034" cy="2556381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391888" y="8299289"/>
              <a:ext cx="148204" cy="128933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781864" y="7987718"/>
              <a:ext cx="586670" cy="715842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05412" y="7593641"/>
              <a:ext cx="125963" cy="111262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066482" y="7749888"/>
              <a:ext cx="645246" cy="837489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666195" y="7810319"/>
              <a:ext cx="958275" cy="649548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934651" y="7731699"/>
              <a:ext cx="528744" cy="873898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876168" y="7562954"/>
              <a:ext cx="737171" cy="1912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Drawing"/>
          <p:cNvGrpSpPr/>
          <p:nvPr/>
        </p:nvGrpSpPr>
        <p:grpSpPr>
          <a:xfrm>
            <a:off x="631545" y="763683"/>
            <a:ext cx="10505194" cy="7703862"/>
            <a:chOff x="-2336146" y="-156728"/>
            <a:chExt cx="10505193" cy="7703861"/>
          </a:xfrm>
        </p:grpSpPr>
        <p:pic>
          <p:nvPicPr>
            <p:cNvPr id="117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5206" y="-38104"/>
              <a:ext cx="113945" cy="1387791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64683" y="-45776"/>
              <a:ext cx="1940041" cy="221940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072928" y="1166104"/>
              <a:ext cx="1399288" cy="229603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43529" y="201994"/>
              <a:ext cx="1163976" cy="849879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10101" y="560160"/>
              <a:ext cx="908097" cy="190589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6965" y="859300"/>
              <a:ext cx="888621" cy="206600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23882" y="330061"/>
              <a:ext cx="1051448" cy="2057383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68336" y="-156729"/>
              <a:ext cx="1188375" cy="1529427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38531" y="253363"/>
              <a:ext cx="1418468" cy="160573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824604" y="2493025"/>
              <a:ext cx="191265" cy="935264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2284812" y="2477682"/>
              <a:ext cx="797198" cy="152911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2200433" y="3160329"/>
              <a:ext cx="712829" cy="191263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413009" y="2159204"/>
              <a:ext cx="617262" cy="1414818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747902" y="2830785"/>
              <a:ext cx="820206" cy="137298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332346" y="2746144"/>
              <a:ext cx="225350" cy="627935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501727" y="2232244"/>
              <a:ext cx="233662" cy="313987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91431" y="2646433"/>
              <a:ext cx="467651" cy="582427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7052" y="2569722"/>
              <a:ext cx="549953" cy="693710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9358" y="1856413"/>
              <a:ext cx="329314" cy="1452926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7788" y="2423999"/>
              <a:ext cx="958267" cy="274481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43875" y="1695337"/>
              <a:ext cx="574327" cy="1763631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57337" y="2439894"/>
              <a:ext cx="1349447" cy="743427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938531" y="2270598"/>
              <a:ext cx="1065654" cy="987763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78897" y="1571157"/>
              <a:ext cx="1245120" cy="160825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78739" y="237030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40136" y="2608080"/>
              <a:ext cx="282479" cy="1088658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542374" y="5548737"/>
              <a:ext cx="141176" cy="109308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947319" y="5403099"/>
              <a:ext cx="106736" cy="85593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07386" y="4290872"/>
              <a:ext cx="79267" cy="118372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26797" y="4340318"/>
              <a:ext cx="79956" cy="76212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336147" y="4526412"/>
              <a:ext cx="886889" cy="839418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599823" y="4418222"/>
              <a:ext cx="520530" cy="890466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098495" y="4471915"/>
              <a:ext cx="623339" cy="1096329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600205" y="4579297"/>
              <a:ext cx="636058" cy="764905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30699" y="3873648"/>
              <a:ext cx="129892" cy="1602550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236898" y="4402875"/>
              <a:ext cx="1027313" cy="244963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05378" y="4242329"/>
              <a:ext cx="1330488" cy="2150066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003895" y="4270508"/>
              <a:ext cx="605793" cy="1010217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34180" y="3739876"/>
              <a:ext cx="906041" cy="1475545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42718" y="4356864"/>
              <a:ext cx="906622" cy="214273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89227" y="4349184"/>
              <a:ext cx="757802" cy="653478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14526" y="4280158"/>
              <a:ext cx="237281" cy="701206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638395" y="3536162"/>
              <a:ext cx="313986" cy="336996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39502" y="4349861"/>
              <a:ext cx="757974" cy="796529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557614" y="6693423"/>
              <a:ext cx="1327899" cy="789497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766133" y="5952236"/>
              <a:ext cx="367676" cy="1357118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289906" y="6478603"/>
              <a:ext cx="597099" cy="969561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97927" y="6657883"/>
              <a:ext cx="615198" cy="811483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030809" y="6742254"/>
              <a:ext cx="700132" cy="703274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701743" y="6765270"/>
              <a:ext cx="388442" cy="574926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84143" y="6680903"/>
              <a:ext cx="398472" cy="759360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500224" y="6665556"/>
              <a:ext cx="363497" cy="837271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993489" y="6136323"/>
              <a:ext cx="401861" cy="1380356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598150" y="6610581"/>
              <a:ext cx="988958" cy="246239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71969" y="6287794"/>
              <a:ext cx="705162" cy="1259339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56629" y="6719249"/>
              <a:ext cx="697490" cy="175924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124507" y="5952234"/>
              <a:ext cx="912253" cy="299723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216549" y="5691459"/>
              <a:ext cx="643789" cy="904573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296798" y="5729801"/>
              <a:ext cx="256746" cy="791703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779346" y="5584072"/>
              <a:ext cx="1173038" cy="751182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236672" y="6496821"/>
              <a:ext cx="766518" cy="851899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089360" y="5769158"/>
              <a:ext cx="696174" cy="1394467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553344" y="6426314"/>
              <a:ext cx="833351" cy="246427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348872" y="6333763"/>
              <a:ext cx="820175" cy="7165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Drawing"/>
          <p:cNvGrpSpPr/>
          <p:nvPr/>
        </p:nvGrpSpPr>
        <p:grpSpPr>
          <a:xfrm>
            <a:off x="406759" y="327995"/>
            <a:ext cx="11857475" cy="8906552"/>
            <a:chOff x="-743120" y="-814848"/>
            <a:chExt cx="11857474" cy="8906550"/>
          </a:xfrm>
        </p:grpSpPr>
        <p:pic>
          <p:nvPicPr>
            <p:cNvPr id="130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3" y="-38108"/>
              <a:ext cx="444379" cy="1372460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67569" y="-229854"/>
              <a:ext cx="973603" cy="1461743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90004" y="1534266"/>
              <a:ext cx="1541192" cy="99214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67576" y="1534261"/>
              <a:ext cx="388599" cy="1065651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428649" y="1503580"/>
              <a:ext cx="1213709" cy="1326567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5851" y="1708125"/>
              <a:ext cx="628452" cy="1213933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0408" y="2097165"/>
              <a:ext cx="912252" cy="149931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3042" y="567831"/>
              <a:ext cx="1061206" cy="1688960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44874" y="330055"/>
              <a:ext cx="1078981" cy="1993743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17539" y="345395"/>
              <a:ext cx="835554" cy="1924707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59809" y="1035713"/>
              <a:ext cx="229613" cy="1234396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15231" y="1557278"/>
              <a:ext cx="1089206" cy="188407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58541" y="-90844"/>
              <a:ext cx="928349" cy="2112314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26520" y="899707"/>
              <a:ext cx="812548" cy="219884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60259" y="23260"/>
              <a:ext cx="129900" cy="2108784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52425" y="644534"/>
              <a:ext cx="715541" cy="1386045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76459" y="-814849"/>
              <a:ext cx="1004294" cy="1014026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719884" y="897647"/>
              <a:ext cx="659136" cy="927591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681534" y="797936"/>
              <a:ext cx="781854" cy="1111668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578932" y="337727"/>
              <a:ext cx="797207" cy="1786649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77774" y="153642"/>
              <a:ext cx="758860" cy="1825003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422648" y="238013"/>
              <a:ext cx="1004294" cy="1809654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78614" y="3704906"/>
              <a:ext cx="1472159" cy="252613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77747" y="4157440"/>
              <a:ext cx="1318767" cy="244954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88458" y="3750917"/>
              <a:ext cx="1104004" cy="168252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81048" y="2648471"/>
              <a:ext cx="1414758" cy="2032758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59098" y="4295116"/>
              <a:ext cx="421366" cy="1150405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93697" y="2623419"/>
              <a:ext cx="390683" cy="1809649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33785" y="2761484"/>
              <a:ext cx="1303416" cy="114552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02816" y="4318514"/>
              <a:ext cx="1341766" cy="91541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40308" y="2937896"/>
              <a:ext cx="1423875" cy="1031174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29218" y="5660780"/>
              <a:ext cx="221936" cy="866225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438867" y="5272687"/>
              <a:ext cx="762352" cy="1233135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443988" y="6804155"/>
              <a:ext cx="1242065" cy="137033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244561" y="7041395"/>
              <a:ext cx="198934" cy="835551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743121" y="6780608"/>
              <a:ext cx="1105522" cy="1266607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7679" y="7002710"/>
              <a:ext cx="705165" cy="1050650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77294" y="7279168"/>
              <a:ext cx="789525" cy="128250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05370" y="6489142"/>
              <a:ext cx="1088664" cy="118482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97129" y="6857313"/>
              <a:ext cx="827883" cy="221946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19843" y="7194790"/>
              <a:ext cx="689818" cy="122231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55889" y="5625103"/>
              <a:ext cx="601617" cy="979629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228885" y="6747051"/>
              <a:ext cx="1084991" cy="826235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69490" y="7129208"/>
              <a:ext cx="290978" cy="602000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578037" y="7240820"/>
              <a:ext cx="896902" cy="196677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66613" y="6420120"/>
              <a:ext cx="191255" cy="889233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421747" y="6818965"/>
              <a:ext cx="820201" cy="152902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119720" y="6074959"/>
              <a:ext cx="804876" cy="1403143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96128" y="5737471"/>
              <a:ext cx="812541" cy="1698212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948087" y="5967578"/>
              <a:ext cx="283309" cy="1410813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227783" y="6780608"/>
              <a:ext cx="187695" cy="129899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48044" y="6064738"/>
              <a:ext cx="934151" cy="1355628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060259" y="7194799"/>
              <a:ext cx="377447" cy="896904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41455" y="6450800"/>
              <a:ext cx="83871" cy="927582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942317" y="6826631"/>
              <a:ext cx="835545" cy="117112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185392" y="6036612"/>
              <a:ext cx="1272223" cy="1472507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04421" y="5898550"/>
              <a:ext cx="513400" cy="812534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297036" y="6036610"/>
              <a:ext cx="643793" cy="743505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12377" y="6167003"/>
              <a:ext cx="567101" cy="267966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550151" y="5906221"/>
              <a:ext cx="244946" cy="935254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47994" y="5223576"/>
              <a:ext cx="428200" cy="1278636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963512" y="6671405"/>
              <a:ext cx="951422" cy="889575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393855" y="6949358"/>
              <a:ext cx="705163" cy="804864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478232" y="7286839"/>
              <a:ext cx="636123" cy="12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Drawing"/>
          <p:cNvGrpSpPr/>
          <p:nvPr/>
        </p:nvGrpSpPr>
        <p:grpSpPr>
          <a:xfrm>
            <a:off x="805610" y="556173"/>
            <a:ext cx="10568892" cy="7576668"/>
            <a:chOff x="-474660" y="-141805"/>
            <a:chExt cx="10568891" cy="7576667"/>
          </a:xfrm>
        </p:grpSpPr>
        <p:pic>
          <p:nvPicPr>
            <p:cNvPr id="143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0534" y="-141806"/>
              <a:ext cx="835898" cy="1276083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7501" y="1426798"/>
              <a:ext cx="1081029" cy="1307538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9534" y="251214"/>
              <a:ext cx="764112" cy="1155705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2937" y="1860128"/>
              <a:ext cx="912250" cy="946877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0998" y="2170877"/>
              <a:ext cx="712829" cy="175922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49087" y="1112404"/>
              <a:ext cx="659140" cy="221945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33459" y="1449897"/>
              <a:ext cx="820207" cy="152909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3191" y="1368971"/>
              <a:ext cx="781851" cy="88098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24974" y="944178"/>
              <a:ext cx="771423" cy="2238666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63725" y="739093"/>
              <a:ext cx="714531" cy="2298015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32748" y="1605368"/>
              <a:ext cx="492445" cy="123955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474661" y="3336742"/>
              <a:ext cx="952380" cy="1383532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4778" y="3658882"/>
              <a:ext cx="996624" cy="919923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8472" y="3996369"/>
              <a:ext cx="881561" cy="81315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281715" y="4679008"/>
              <a:ext cx="1639713" cy="1150889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0513" y="5027437"/>
              <a:ext cx="1148104" cy="1735789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41126" y="4679008"/>
              <a:ext cx="1019627" cy="83876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09864" y="4840077"/>
              <a:ext cx="712830" cy="229614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37659" y="4303167"/>
              <a:ext cx="697491" cy="183595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88179" y="3390432"/>
              <a:ext cx="175915" cy="1433810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51272" y="4917730"/>
              <a:ext cx="1380121" cy="113605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98282" y="5350557"/>
              <a:ext cx="605044" cy="1245483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342154" y="4999577"/>
              <a:ext cx="488436" cy="1812479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22774" y="4746553"/>
              <a:ext cx="1057985" cy="200418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23351" y="4962799"/>
              <a:ext cx="1111677" cy="168255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03105" y="4487255"/>
              <a:ext cx="850881" cy="91542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00017" y="3421112"/>
              <a:ext cx="1211575" cy="1275339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69526" y="5085513"/>
              <a:ext cx="1924706" cy="130848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893411" y="5503475"/>
              <a:ext cx="1651986" cy="19313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Drawing"/>
          <p:cNvGrpSpPr/>
          <p:nvPr/>
        </p:nvGrpSpPr>
        <p:grpSpPr>
          <a:xfrm>
            <a:off x="920262" y="468119"/>
            <a:ext cx="9708399" cy="8054099"/>
            <a:chOff x="-735842" y="-306559"/>
            <a:chExt cx="9708398" cy="8054097"/>
          </a:xfrm>
        </p:grpSpPr>
        <p:pic>
          <p:nvPicPr>
            <p:cNvPr id="149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0458" y="-224870"/>
              <a:ext cx="767728" cy="1183656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7637" y="1216429"/>
              <a:ext cx="1383196" cy="1235482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7525" y="1684238"/>
              <a:ext cx="680205" cy="1572006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2547" y="161322"/>
              <a:ext cx="745611" cy="1041972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7891" y="176658"/>
              <a:ext cx="705155" cy="390682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72099" y="1137102"/>
              <a:ext cx="746381" cy="120544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49378" y="1572619"/>
              <a:ext cx="919912" cy="91542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99883" y="1058714"/>
              <a:ext cx="884639" cy="192796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25336" y="4834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17231" y="-275873"/>
              <a:ext cx="928638" cy="1686926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46646" y="-306560"/>
              <a:ext cx="429038" cy="1559641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41004" y="-306554"/>
              <a:ext cx="1410797" cy="220381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42448" y="1444047"/>
              <a:ext cx="2055547" cy="109246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42735" y="1714393"/>
              <a:ext cx="1110321" cy="1689287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38367" y="207884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94404" y="1793366"/>
              <a:ext cx="1401191" cy="1862692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38116" y="785084"/>
              <a:ext cx="528739" cy="365181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697095" y="3873647"/>
              <a:ext cx="720490" cy="1210273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1341" y="4213276"/>
              <a:ext cx="638064" cy="815533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5926" y="4356854"/>
              <a:ext cx="965952" cy="191273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735843" y="5182614"/>
              <a:ext cx="1794701" cy="1228928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6135" y="5376980"/>
              <a:ext cx="383014" cy="1159496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3334" y="5844859"/>
              <a:ext cx="475052" cy="609618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42574" y="5794873"/>
              <a:ext cx="670265" cy="1349339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202192" y="5208235"/>
              <a:ext cx="1587222" cy="183593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55020" y="5530381"/>
              <a:ext cx="1410804" cy="236423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12053" y="4847747"/>
              <a:ext cx="1157690" cy="206598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40769" y="4123603"/>
              <a:ext cx="1203007" cy="1852096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73290" y="4287834"/>
              <a:ext cx="129901" cy="1331872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82981" y="4194230"/>
              <a:ext cx="1157689" cy="162135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26981" y="5268130"/>
              <a:ext cx="735830" cy="823046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79801" y="4763377"/>
              <a:ext cx="1380123" cy="2139463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716998" y="5777079"/>
              <a:ext cx="1255558" cy="19704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Drawing"/>
          <p:cNvGrpSpPr/>
          <p:nvPr/>
        </p:nvGrpSpPr>
        <p:grpSpPr>
          <a:xfrm>
            <a:off x="1013660" y="690556"/>
            <a:ext cx="10594032" cy="7830679"/>
            <a:chOff x="-1248382" y="-137814"/>
            <a:chExt cx="10594030" cy="7830678"/>
          </a:xfrm>
        </p:grpSpPr>
        <p:pic>
          <p:nvPicPr>
            <p:cNvPr id="156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1" y="-38106"/>
              <a:ext cx="935259" cy="1369394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81791" y="-30430"/>
              <a:ext cx="175920" cy="1229988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3809" y="-137815"/>
              <a:ext cx="1265074" cy="191261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4194" y="1104734"/>
              <a:ext cx="1065663" cy="214282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9346" y="23259"/>
              <a:ext cx="738470" cy="721038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2937" y="1810712"/>
              <a:ext cx="2450662" cy="1346078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1773" y="2132529"/>
              <a:ext cx="320309" cy="1089819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42565" y="2462341"/>
              <a:ext cx="467386" cy="804871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40546" y="2455862"/>
              <a:ext cx="924078" cy="1436462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45616" y="1679038"/>
              <a:ext cx="1050319" cy="169213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915" y="1956116"/>
              <a:ext cx="1295754" cy="159805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26530" y="1159106"/>
              <a:ext cx="1280407" cy="147117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29965" y="344774"/>
              <a:ext cx="1121996" cy="2056012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32847" y="460455"/>
              <a:ext cx="175416" cy="1707202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11631" y="314715"/>
              <a:ext cx="1624027" cy="406027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1248383" y="4019377"/>
              <a:ext cx="762864" cy="1381734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727776" y="4533274"/>
              <a:ext cx="446368" cy="602978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7467" y="3781606"/>
              <a:ext cx="206604" cy="1533530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483681" y="4364527"/>
              <a:ext cx="752526" cy="196862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257" y="4426487"/>
              <a:ext cx="1065655" cy="839668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088999" y="6063577"/>
              <a:ext cx="1005014" cy="1616679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336601" y="6515453"/>
              <a:ext cx="895730" cy="1111336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45136" y="6849645"/>
              <a:ext cx="544087" cy="283304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7782" y="6097965"/>
              <a:ext cx="582447" cy="720510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99730" y="6182347"/>
              <a:ext cx="696911" cy="677433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4668" y="6343408"/>
              <a:ext cx="705160" cy="140599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0796" y="5867867"/>
              <a:ext cx="260300" cy="1050319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18985" y="6772938"/>
              <a:ext cx="996620" cy="231513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26362" y="7133438"/>
              <a:ext cx="919918" cy="244950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89133" y="6504487"/>
              <a:ext cx="945723" cy="183586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41868" y="5346304"/>
              <a:ext cx="152915" cy="2338892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087182" y="5269604"/>
              <a:ext cx="167219" cy="2423261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57210" y="6864984"/>
              <a:ext cx="743501" cy="93064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35758" y="5184795"/>
              <a:ext cx="846154" cy="2139903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359315" y="5062503"/>
              <a:ext cx="665456" cy="2231507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111060" y="5492033"/>
              <a:ext cx="129093" cy="1228768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379510" y="6021268"/>
              <a:ext cx="513410" cy="753933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01083" y="5847072"/>
              <a:ext cx="1133447" cy="1719379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14394" y="4456570"/>
              <a:ext cx="731255" cy="2921819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25940" y="5875543"/>
              <a:ext cx="534560" cy="742757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08752" y="1879419"/>
              <a:ext cx="502075" cy="6131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Drawing"/>
          <p:cNvGrpSpPr/>
          <p:nvPr/>
        </p:nvGrpSpPr>
        <p:grpSpPr>
          <a:xfrm>
            <a:off x="1773096" y="441441"/>
            <a:ext cx="8757696" cy="4725201"/>
            <a:chOff x="-67091" y="-118475"/>
            <a:chExt cx="8757694" cy="4725200"/>
          </a:xfrm>
        </p:grpSpPr>
        <p:pic>
          <p:nvPicPr>
            <p:cNvPr id="165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7092" y="-118476"/>
              <a:ext cx="1109347" cy="1877420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73611" y="290674"/>
              <a:ext cx="313133" cy="1496208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8575" y="75984"/>
              <a:ext cx="1226724" cy="176879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4298" y="1587951"/>
              <a:ext cx="1219062" cy="189717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89111" y="463047"/>
              <a:ext cx="992643" cy="853883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96" y="1987418"/>
              <a:ext cx="2403225" cy="1493118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20140" y="2463291"/>
              <a:ext cx="1096335" cy="1394527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11893" y="3114299"/>
              <a:ext cx="567097" cy="175923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03348" y="2308947"/>
              <a:ext cx="774191" cy="536986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49081" y="2247580"/>
              <a:ext cx="751182" cy="873903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42804" y="2315814"/>
              <a:ext cx="612020" cy="330127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94811" y="2155544"/>
              <a:ext cx="214275" cy="827883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14937" y="1864077"/>
              <a:ext cx="965960" cy="152363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68923" y="2209237"/>
              <a:ext cx="988942" cy="83871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11758" y="1641641"/>
              <a:ext cx="1280424" cy="283312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91807" y="202791"/>
              <a:ext cx="1211385" cy="2297420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79795" y="399085"/>
              <a:ext cx="336118" cy="1746942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382401" y="365308"/>
              <a:ext cx="1656249" cy="248053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17576" y="1647124"/>
              <a:ext cx="889234" cy="695945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46074" y="2661773"/>
              <a:ext cx="3044530" cy="329315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14606" y="3083620"/>
              <a:ext cx="174680" cy="1314009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83349" y="3075951"/>
              <a:ext cx="188871" cy="1530774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05984" y="3804610"/>
              <a:ext cx="781860" cy="248347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749952" y="1058715"/>
              <a:ext cx="174643" cy="1249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5" name="Drawing"/>
          <p:cNvGrpSpPr/>
          <p:nvPr/>
        </p:nvGrpSpPr>
        <p:grpSpPr>
          <a:xfrm>
            <a:off x="1029105" y="23251"/>
            <a:ext cx="9322700" cy="9280333"/>
            <a:chOff x="-734381" y="-835799"/>
            <a:chExt cx="9322698" cy="9280331"/>
          </a:xfrm>
        </p:grpSpPr>
        <p:pic>
          <p:nvPicPr>
            <p:cNvPr id="170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01285" y="-67123"/>
              <a:ext cx="1022956" cy="1032594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1631" y="32747"/>
              <a:ext cx="622019" cy="928397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74407" y="-38103"/>
              <a:ext cx="820203" cy="838212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1987" y="-835800"/>
              <a:ext cx="352335" cy="1698807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58773" y="-93433"/>
              <a:ext cx="1219060" cy="162221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39974" y="92289"/>
              <a:ext cx="102534" cy="567092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32877" y="-667054"/>
              <a:ext cx="191258" cy="390681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09697" y="-70085"/>
              <a:ext cx="527475" cy="826222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83685" y="-183833"/>
              <a:ext cx="835552" cy="971465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14599" y="-91797"/>
              <a:ext cx="226773" cy="889237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51723" y="-621038"/>
              <a:ext cx="174605" cy="447257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49534" y="-728416"/>
              <a:ext cx="298643" cy="1226398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88751" y="-214519"/>
              <a:ext cx="728168" cy="195882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879060" y="-99467"/>
              <a:ext cx="638708" cy="2054676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14239" y="-143460"/>
              <a:ext cx="1088658" cy="965011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79246" y="-196744"/>
              <a:ext cx="1013965" cy="1958415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63597" y="322392"/>
              <a:ext cx="168246" cy="198927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734382" y="2301273"/>
              <a:ext cx="1494112" cy="1777257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5559" y="2270592"/>
              <a:ext cx="682150" cy="513408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2443" y="1856404"/>
              <a:ext cx="797198" cy="1080992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99440" y="2224577"/>
              <a:ext cx="889238" cy="336990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4867" y="1887091"/>
              <a:ext cx="106323" cy="1219048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34902" y="3075953"/>
              <a:ext cx="1111672" cy="237280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57905" y="3597525"/>
              <a:ext cx="1188374" cy="168252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01016" y="2137242"/>
              <a:ext cx="84090" cy="78837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25629" y="2916025"/>
              <a:ext cx="85549" cy="76962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55552" y="1856405"/>
              <a:ext cx="590609" cy="229372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60383" y="2431666"/>
              <a:ext cx="390684" cy="866231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03350" y="2213493"/>
              <a:ext cx="995541" cy="1250793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89007" y="273847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96421" y="2633425"/>
              <a:ext cx="705165" cy="917590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04384" y="2826406"/>
              <a:ext cx="661170" cy="126337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45142" y="2384269"/>
              <a:ext cx="352894" cy="656859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526240" y="2285938"/>
              <a:ext cx="1004293" cy="613118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794694" y="2416330"/>
              <a:ext cx="590106" cy="137569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909743" y="2285936"/>
              <a:ext cx="359998" cy="866224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183972" y="3605192"/>
              <a:ext cx="2315874" cy="313979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406407" y="3965689"/>
              <a:ext cx="866229" cy="912250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429416" y="3804615"/>
              <a:ext cx="1188792" cy="1414487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41283" y="4037277"/>
              <a:ext cx="942937" cy="1183935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95560" y="4301652"/>
              <a:ext cx="942923" cy="93063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320133" y="5888327"/>
              <a:ext cx="1173035" cy="163130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304792" y="6358749"/>
              <a:ext cx="1334110" cy="267967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900178" y="6435457"/>
              <a:ext cx="682144" cy="137567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027684" y="5591748"/>
              <a:ext cx="237274" cy="1786634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673905" y="5561060"/>
              <a:ext cx="227672" cy="1941463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50406" y="6665563"/>
              <a:ext cx="789522" cy="114553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293245" y="5577473"/>
              <a:ext cx="360009" cy="1171970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45017" y="5606042"/>
              <a:ext cx="699740" cy="1074363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23636" y="7018387"/>
              <a:ext cx="866228" cy="122228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461992" y="7348201"/>
              <a:ext cx="137572" cy="847717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32173" y="7125763"/>
              <a:ext cx="960922" cy="1245075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23457" y="7299804"/>
              <a:ext cx="319817" cy="1144729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30152" y="7624319"/>
              <a:ext cx="743505" cy="214269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673860" y="5737473"/>
              <a:ext cx="198932" cy="1563621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88334" y="6397101"/>
              <a:ext cx="628458" cy="823930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693986" y="6526991"/>
              <a:ext cx="894332" cy="18605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Drawing"/>
          <p:cNvGrpSpPr/>
          <p:nvPr/>
        </p:nvGrpSpPr>
        <p:grpSpPr>
          <a:xfrm>
            <a:off x="2738466" y="514137"/>
            <a:ext cx="7703203" cy="8724339"/>
            <a:chOff x="-1456440" y="-1434066"/>
            <a:chExt cx="7703202" cy="8724338"/>
          </a:xfrm>
        </p:grpSpPr>
        <p:pic>
          <p:nvPicPr>
            <p:cNvPr id="181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10421" y="-41799"/>
              <a:ext cx="1449156" cy="110580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87413" y="207332"/>
              <a:ext cx="1395470" cy="275636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8360" y="-459965"/>
              <a:ext cx="1303426" cy="267963"/>
            </a:xfrm>
            <a:prstGeom prst="rect">
              <a:avLst/>
            </a:prstGeom>
            <a:effectLst/>
          </p:spPr>
        </p:pic>
        <p:pic>
          <p:nvPicPr>
            <p:cNvPr id="182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09294" y="-575008"/>
              <a:ext cx="99212" cy="812531"/>
            </a:xfrm>
            <a:prstGeom prst="rect">
              <a:avLst/>
            </a:prstGeom>
            <a:effectLst/>
          </p:spPr>
        </p:pic>
        <p:pic>
          <p:nvPicPr>
            <p:cNvPr id="182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72668" y="-1403387"/>
              <a:ext cx="275639" cy="1755969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4234" y="-1434067"/>
              <a:ext cx="189715" cy="1403142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34038" y="-690059"/>
              <a:ext cx="613110" cy="106884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89635" y="353068"/>
              <a:ext cx="1440445" cy="160586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97367" y="1034890"/>
              <a:ext cx="1024273" cy="1395596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14076" y="-1180946"/>
              <a:ext cx="398354" cy="1456827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91923" y="-1426398"/>
              <a:ext cx="1388068" cy="1792487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60382" y="774930"/>
              <a:ext cx="1663915" cy="122227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67478" y="813279"/>
              <a:ext cx="321655" cy="1259387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44464" y="974348"/>
              <a:ext cx="916876" cy="1311091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64872" y="1317144"/>
              <a:ext cx="498065" cy="922275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11190" y="1434558"/>
              <a:ext cx="620788" cy="175923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16250" y="94436"/>
              <a:ext cx="930512" cy="1839542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456441" y="4111413"/>
              <a:ext cx="1924705" cy="175923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402744" y="4464244"/>
              <a:ext cx="2011686" cy="181686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12756" y="4318509"/>
              <a:ext cx="1334102" cy="183589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46743" y="3075955"/>
              <a:ext cx="214300" cy="1973274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53003" y="2914884"/>
              <a:ext cx="260286" cy="2047418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62113" y="3996363"/>
              <a:ext cx="835556" cy="252629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86280" y="5031829"/>
              <a:ext cx="1755956" cy="197701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69496" y="5540734"/>
              <a:ext cx="958658" cy="1749538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55072" y="4080738"/>
              <a:ext cx="1541915" cy="16158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Drawing"/>
          <p:cNvGrpSpPr/>
          <p:nvPr/>
        </p:nvGrpSpPr>
        <p:grpSpPr>
          <a:xfrm>
            <a:off x="1097071" y="199669"/>
            <a:ext cx="10384299" cy="9642574"/>
            <a:chOff x="-37467" y="-344907"/>
            <a:chExt cx="10384297" cy="9642573"/>
          </a:xfrm>
        </p:grpSpPr>
        <p:pic>
          <p:nvPicPr>
            <p:cNvPr id="18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41500"/>
              <a:ext cx="776975" cy="1512852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7596" y="145979"/>
              <a:ext cx="1031448" cy="1306918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9881" y="1710680"/>
              <a:ext cx="1767740" cy="1487634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6740" y="2125783"/>
              <a:ext cx="971603" cy="1742502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94243" y="1606683"/>
              <a:ext cx="1233756" cy="159942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24635" y="1822693"/>
              <a:ext cx="1134674" cy="109921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60098" y="820950"/>
              <a:ext cx="1042633" cy="256683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49536" y="-344908"/>
              <a:ext cx="925029" cy="1993800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27013" y="1902434"/>
              <a:ext cx="1448665" cy="1275857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32177" y="2421109"/>
              <a:ext cx="919311" cy="1551075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92580" y="99959"/>
              <a:ext cx="817697" cy="3719501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88917" y="851380"/>
              <a:ext cx="947516" cy="1935422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893998" y="176653"/>
              <a:ext cx="1364201" cy="1719318"/>
            </a:xfrm>
            <a:prstGeom prst="rect">
              <a:avLst/>
            </a:prstGeom>
            <a:effectLst/>
          </p:spPr>
        </p:pic>
        <p:pic>
          <p:nvPicPr>
            <p:cNvPr id="189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14364" y="23035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9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81988" y="291710"/>
              <a:ext cx="820205" cy="873895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89361" y="322384"/>
              <a:ext cx="628460" cy="865438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35964" y="468122"/>
              <a:ext cx="674480" cy="313985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427429" y="138305"/>
              <a:ext cx="244953" cy="1050312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57078" y="2164863"/>
              <a:ext cx="2292873" cy="243305"/>
            </a:xfrm>
            <a:prstGeom prst="rect">
              <a:avLst/>
            </a:prstGeom>
            <a:effectLst/>
          </p:spPr>
        </p:pic>
        <p:pic>
          <p:nvPicPr>
            <p:cNvPr id="190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56560" y="2423994"/>
              <a:ext cx="213062" cy="1477534"/>
            </a:xfrm>
            <a:prstGeom prst="rect">
              <a:avLst/>
            </a:prstGeom>
            <a:effectLst/>
          </p:spPr>
        </p:pic>
        <p:pic>
          <p:nvPicPr>
            <p:cNvPr id="191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25245" y="2631084"/>
              <a:ext cx="919923" cy="1179554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21204" y="-105208"/>
              <a:ext cx="1425627" cy="4691676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60445" y="4938059"/>
              <a:ext cx="1445465" cy="334711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95110" y="5406108"/>
              <a:ext cx="1349437" cy="445925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51269" y="4794056"/>
              <a:ext cx="981286" cy="367678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63719" y="4616395"/>
              <a:ext cx="1043976" cy="1518559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56336" y="5752813"/>
              <a:ext cx="1548867" cy="267962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078483" y="5990589"/>
              <a:ext cx="152908" cy="1315228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15682" y="5898552"/>
              <a:ext cx="191264" cy="1613198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63436" y="6588861"/>
              <a:ext cx="689818" cy="275633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48404" y="4548616"/>
              <a:ext cx="689030" cy="1455179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59394" y="6010041"/>
              <a:ext cx="1080990" cy="1023764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41447" y="6112151"/>
              <a:ext cx="558790" cy="1701253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91778" y="5001152"/>
              <a:ext cx="936887" cy="1280520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22512" y="4670828"/>
              <a:ext cx="641621" cy="866737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29489" y="4740364"/>
              <a:ext cx="865031" cy="398350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50442" y="4372204"/>
              <a:ext cx="145239" cy="889239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05090" y="-53441"/>
              <a:ext cx="475056" cy="390685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754446" y="7892775"/>
              <a:ext cx="1564213" cy="421368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25950" y="7724034"/>
              <a:ext cx="1196047" cy="990812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942220" y="7639658"/>
              <a:ext cx="455031" cy="610370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37533" y="7685679"/>
              <a:ext cx="459713" cy="666807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845492" y="7754710"/>
              <a:ext cx="651472" cy="290978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090939" y="7470922"/>
              <a:ext cx="137568" cy="674473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05992" y="7754716"/>
              <a:ext cx="927582" cy="104263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11208" y="7854428"/>
              <a:ext cx="305870" cy="1443238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809040" y="7716364"/>
              <a:ext cx="168245" cy="1525851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96009" y="8375990"/>
              <a:ext cx="965943" cy="2142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Drawing"/>
          <p:cNvGrpSpPr/>
          <p:nvPr/>
        </p:nvGrpSpPr>
        <p:grpSpPr>
          <a:xfrm>
            <a:off x="1296489" y="284043"/>
            <a:ext cx="11182517" cy="9382910"/>
            <a:chOff x="-1034584" y="-337233"/>
            <a:chExt cx="11182515" cy="9382908"/>
          </a:xfrm>
        </p:grpSpPr>
        <p:pic>
          <p:nvPicPr>
            <p:cNvPr id="12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9086" y="-38101"/>
              <a:ext cx="105493" cy="1188367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34585" y="115299"/>
              <a:ext cx="1702271" cy="228381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710073" y="1035712"/>
              <a:ext cx="1162994" cy="238616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6037" y="598515"/>
              <a:ext cx="697491" cy="835553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1502" y="-337234"/>
              <a:ext cx="145232" cy="1537269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0215" y="376076"/>
              <a:ext cx="1119343" cy="266376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34326" y="468125"/>
              <a:ext cx="789520" cy="707706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25010" y="383744"/>
              <a:ext cx="444578" cy="631393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56488" y="-275873"/>
              <a:ext cx="802823" cy="1467589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06117" y="368413"/>
              <a:ext cx="873893" cy="550448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33258" y="490539"/>
              <a:ext cx="928822" cy="621335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02075" y="483466"/>
              <a:ext cx="1180701" cy="730372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536031" y="1877177"/>
              <a:ext cx="1253610" cy="1796554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658744" y="2423996"/>
              <a:ext cx="973607" cy="183588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0122" y="1749032"/>
              <a:ext cx="812530" cy="498056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5750" y="1480578"/>
              <a:ext cx="1096326" cy="942924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3802" y="1695331"/>
              <a:ext cx="797201" cy="254634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2251" y="1465234"/>
              <a:ext cx="116904" cy="766522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43889" y="2416330"/>
              <a:ext cx="1066400" cy="114232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50820" y="2638759"/>
              <a:ext cx="1002490" cy="100697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693086" y="2459794"/>
              <a:ext cx="1080991" cy="132454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028252" y="1564949"/>
              <a:ext cx="121655" cy="1702262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02644" y="1350182"/>
              <a:ext cx="134295" cy="2075760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00532" y="2408650"/>
              <a:ext cx="1085709" cy="206608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239560" y="1618634"/>
              <a:ext cx="206599" cy="1456825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85002" y="2400989"/>
              <a:ext cx="490393" cy="877247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86113" y="1403877"/>
              <a:ext cx="648327" cy="1909358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716060" y="1720909"/>
              <a:ext cx="843631" cy="1723920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49700" y="1380857"/>
              <a:ext cx="1288088" cy="1725284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94275" y="2082510"/>
              <a:ext cx="1082571" cy="1496704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04515" y="2546722"/>
              <a:ext cx="385518" cy="577957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75464" y="889981"/>
              <a:ext cx="496826" cy="2476951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321269" y="5090019"/>
              <a:ext cx="1230198" cy="2176123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7892" y="5975246"/>
              <a:ext cx="375744" cy="436614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73052" y="5438348"/>
              <a:ext cx="759619" cy="106885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61988" y="5748846"/>
              <a:ext cx="801366" cy="120915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40550" y="4916778"/>
              <a:ext cx="1150027" cy="925331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84189" y="4344265"/>
              <a:ext cx="1072522" cy="1518862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30572" y="5159580"/>
              <a:ext cx="797201" cy="170896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41000" y="4953840"/>
              <a:ext cx="554064" cy="1492730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300918" y="4717356"/>
              <a:ext cx="988949" cy="1227509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784132" y="4979149"/>
              <a:ext cx="712829" cy="793357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267345" y="4817064"/>
              <a:ext cx="743513" cy="918605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846337" y="4694338"/>
              <a:ext cx="678421" cy="990045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624960" y="4718892"/>
              <a:ext cx="2522972" cy="1227447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74691" y="7088691"/>
              <a:ext cx="1080991" cy="573491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163845" y="6890381"/>
              <a:ext cx="728176" cy="817822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839958" y="6402663"/>
              <a:ext cx="1095195" cy="1443595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46919" y="6972366"/>
              <a:ext cx="767236" cy="121203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136816" y="7010958"/>
              <a:ext cx="706297" cy="600347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11477" y="6889087"/>
              <a:ext cx="441332" cy="975209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756340" y="6688569"/>
              <a:ext cx="781854" cy="779758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00151" y="6851181"/>
              <a:ext cx="596123" cy="667059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07147" y="6688565"/>
              <a:ext cx="574766" cy="758848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06369" y="6627205"/>
              <a:ext cx="528079" cy="927592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768127" y="6535768"/>
              <a:ext cx="2651138" cy="936111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98575" y="8259252"/>
              <a:ext cx="1019626" cy="223626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0895" y="8391325"/>
              <a:ext cx="881578" cy="214279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82016" y="8033086"/>
              <a:ext cx="142996" cy="641552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199790" y="7854419"/>
              <a:ext cx="441895" cy="790650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539184" y="7877436"/>
              <a:ext cx="513904" cy="761398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84551" y="7862097"/>
              <a:ext cx="468610" cy="797005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527453" y="8149694"/>
              <a:ext cx="407700" cy="640209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912632" y="7644720"/>
              <a:ext cx="402597" cy="1144959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12142" y="8285390"/>
              <a:ext cx="873527" cy="434079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534242" y="7754710"/>
              <a:ext cx="150042" cy="666809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523354" y="7839088"/>
              <a:ext cx="114562" cy="1019632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08563" y="8107531"/>
              <a:ext cx="790130" cy="214277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830157" y="8076860"/>
              <a:ext cx="542941" cy="918646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428416" y="7969470"/>
              <a:ext cx="485281" cy="815096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003682" y="7923458"/>
              <a:ext cx="88064" cy="573026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862092" y="7716358"/>
              <a:ext cx="309840" cy="193465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186293" y="8084524"/>
              <a:ext cx="806332" cy="586988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04449" y="7338136"/>
              <a:ext cx="2003923" cy="17075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Drawing"/>
          <p:cNvGrpSpPr/>
          <p:nvPr/>
        </p:nvGrpSpPr>
        <p:grpSpPr>
          <a:xfrm>
            <a:off x="511193" y="590841"/>
            <a:ext cx="12333690" cy="8789435"/>
            <a:chOff x="-983839" y="-38106"/>
            <a:chExt cx="12333688" cy="8789434"/>
          </a:xfrm>
        </p:grpSpPr>
        <p:pic>
          <p:nvPicPr>
            <p:cNvPr id="196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9137" y="-38107"/>
              <a:ext cx="852845" cy="1483012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951" y="494127"/>
              <a:ext cx="719120" cy="895567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677" y="433697"/>
              <a:ext cx="1472169" cy="1038543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6422" y="2313587"/>
              <a:ext cx="1075766" cy="1362110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03929" y="2547069"/>
              <a:ext cx="820336" cy="1870658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2058" y="3858308"/>
              <a:ext cx="2484613" cy="290694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1305" y="4084148"/>
              <a:ext cx="920482" cy="1440768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03933" y="4400030"/>
              <a:ext cx="873894" cy="1297392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48473" y="505484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85698" y="4050051"/>
              <a:ext cx="366690" cy="850569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47635" y="4149763"/>
              <a:ext cx="705168" cy="490405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25207" y="4004034"/>
              <a:ext cx="1004296" cy="613121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65287" y="4837978"/>
              <a:ext cx="866232" cy="178017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52136" y="3681893"/>
              <a:ext cx="1011959" cy="183588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22001" y="3981030"/>
              <a:ext cx="818505" cy="145233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56624" y="3037599"/>
              <a:ext cx="1080999" cy="275639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98322" y="1718350"/>
              <a:ext cx="114552" cy="1970716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422517" y="3735585"/>
              <a:ext cx="1910481" cy="390677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67726" y="3996369"/>
              <a:ext cx="307096" cy="1526224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24535" y="3758588"/>
              <a:ext cx="278430" cy="1697157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61125" y="4717358"/>
              <a:ext cx="743502" cy="114554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64176" y="3139713"/>
              <a:ext cx="1013265" cy="3149520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983840" y="6097966"/>
              <a:ext cx="738792" cy="2024426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68156" y="6404780"/>
              <a:ext cx="558144" cy="1366113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6716" y="7006891"/>
              <a:ext cx="835545" cy="754520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77849" y="7048996"/>
              <a:ext cx="532689" cy="624769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51692" y="7021534"/>
              <a:ext cx="1699957" cy="776974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99962" y="6895665"/>
              <a:ext cx="588874" cy="965933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89045" y="6960514"/>
              <a:ext cx="973605" cy="1042970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53745" y="6911653"/>
              <a:ext cx="787885" cy="1762974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722776" y="7291525"/>
              <a:ext cx="702341" cy="450885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144205" y="6832390"/>
              <a:ext cx="95064" cy="86000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604832" y="6841970"/>
              <a:ext cx="839117" cy="303572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827269" y="7317516"/>
              <a:ext cx="544083" cy="129898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71839" y="6601784"/>
              <a:ext cx="837375" cy="1888770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77486" y="7639664"/>
              <a:ext cx="490685" cy="525337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97012" y="6937111"/>
              <a:ext cx="730787" cy="681993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44498" y="6957023"/>
              <a:ext cx="528748" cy="804870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05572" y="6849640"/>
              <a:ext cx="283306" cy="973614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297039" y="6949873"/>
              <a:ext cx="403709" cy="1370208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09447" y="5672614"/>
              <a:ext cx="537535" cy="2633856"/>
            </a:xfrm>
            <a:prstGeom prst="rect">
              <a:avLst/>
            </a:prstGeom>
            <a:effectLst/>
          </p:spPr>
        </p:pic>
        <p:pic>
          <p:nvPicPr>
            <p:cNvPr id="205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33362" y="6374092"/>
              <a:ext cx="104185" cy="90850"/>
            </a:xfrm>
            <a:prstGeom prst="rect">
              <a:avLst/>
            </a:prstGeom>
            <a:effectLst/>
          </p:spPr>
        </p:pic>
        <p:pic>
          <p:nvPicPr>
            <p:cNvPr id="205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17154" y="5614751"/>
              <a:ext cx="781860" cy="1003708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09195" y="5921554"/>
              <a:ext cx="720499" cy="143657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25401" y="7026564"/>
              <a:ext cx="1011962" cy="98715"/>
            </a:xfrm>
            <a:prstGeom prst="rect">
              <a:avLst/>
            </a:prstGeom>
            <a:effectLst/>
          </p:spPr>
        </p:pic>
        <p:pic>
          <p:nvPicPr>
            <p:cNvPr id="205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236519" y="6980037"/>
              <a:ext cx="164516" cy="1142344"/>
            </a:xfrm>
            <a:prstGeom prst="rect">
              <a:avLst/>
            </a:prstGeom>
            <a:effectLst/>
          </p:spPr>
        </p:pic>
        <p:pic>
          <p:nvPicPr>
            <p:cNvPr id="206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516579" y="6934011"/>
              <a:ext cx="198935" cy="1150025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117740" y="7447911"/>
              <a:ext cx="482723" cy="175920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516585" y="5220558"/>
              <a:ext cx="833265" cy="3530771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964336" y="6051948"/>
              <a:ext cx="429037" cy="13995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9" name="Drawing"/>
          <p:cNvGrpSpPr/>
          <p:nvPr/>
        </p:nvGrpSpPr>
        <p:grpSpPr>
          <a:xfrm>
            <a:off x="904371" y="782594"/>
            <a:ext cx="10992016" cy="8804780"/>
            <a:chOff x="-1165919" y="-383260"/>
            <a:chExt cx="10992015" cy="8804779"/>
          </a:xfrm>
        </p:grpSpPr>
        <p:pic>
          <p:nvPicPr>
            <p:cNvPr id="20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62" y="46267"/>
              <a:ext cx="298647" cy="1861837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58166" y="1802689"/>
              <a:ext cx="2285196" cy="228153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8797" y="2110244"/>
              <a:ext cx="841487" cy="2376517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42280" y="-383261"/>
              <a:ext cx="1018404" cy="1833802"/>
            </a:xfrm>
            <a:prstGeom prst="rect">
              <a:avLst/>
            </a:prstGeom>
            <a:effectLst/>
          </p:spPr>
        </p:pic>
        <p:pic>
          <p:nvPicPr>
            <p:cNvPr id="20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92793" y="484052"/>
              <a:ext cx="948772" cy="2016400"/>
            </a:xfrm>
            <a:prstGeom prst="rect">
              <a:avLst/>
            </a:prstGeom>
            <a:effectLst/>
          </p:spPr>
        </p:pic>
        <p:pic>
          <p:nvPicPr>
            <p:cNvPr id="20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4831" y="1873416"/>
              <a:ext cx="2258664" cy="1644145"/>
            </a:xfrm>
            <a:prstGeom prst="rect">
              <a:avLst/>
            </a:prstGeom>
            <a:effectLst/>
          </p:spPr>
        </p:pic>
        <p:pic>
          <p:nvPicPr>
            <p:cNvPr id="20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31436" y="2508369"/>
              <a:ext cx="1165340" cy="1068949"/>
            </a:xfrm>
            <a:prstGeom prst="rect">
              <a:avLst/>
            </a:prstGeom>
            <a:effectLst/>
          </p:spPr>
        </p:pic>
        <p:pic>
          <p:nvPicPr>
            <p:cNvPr id="208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3181" y="2960896"/>
              <a:ext cx="850891" cy="183593"/>
            </a:xfrm>
            <a:prstGeom prst="rect">
              <a:avLst/>
            </a:prstGeom>
            <a:effectLst/>
          </p:spPr>
        </p:pic>
        <p:pic>
          <p:nvPicPr>
            <p:cNvPr id="208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29128" y="2239916"/>
              <a:ext cx="582428" cy="229605"/>
            </a:xfrm>
            <a:prstGeom prst="rect">
              <a:avLst/>
            </a:prstGeom>
            <a:effectLst/>
          </p:spPr>
        </p:pic>
        <p:pic>
          <p:nvPicPr>
            <p:cNvPr id="208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52139" y="1933114"/>
              <a:ext cx="689811" cy="1027295"/>
            </a:xfrm>
            <a:prstGeom prst="rect">
              <a:avLst/>
            </a:prstGeom>
            <a:effectLst/>
          </p:spPr>
        </p:pic>
        <p:pic>
          <p:nvPicPr>
            <p:cNvPr id="209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2530" y="1940784"/>
              <a:ext cx="234381" cy="866223"/>
            </a:xfrm>
            <a:prstGeom prst="rect">
              <a:avLst/>
            </a:prstGeom>
            <a:effectLst/>
          </p:spPr>
        </p:pic>
        <p:pic>
          <p:nvPicPr>
            <p:cNvPr id="209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37368" y="1948446"/>
              <a:ext cx="1034973" cy="682149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93213" y="184874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41868" y="1948450"/>
              <a:ext cx="812537" cy="152908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57489" y="1465228"/>
              <a:ext cx="1402799" cy="258711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18571" y="1838592"/>
              <a:ext cx="1339210" cy="147713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56911" y="1785670"/>
              <a:ext cx="872617" cy="221431"/>
            </a:xfrm>
            <a:prstGeom prst="rect">
              <a:avLst/>
            </a:prstGeom>
            <a:effectLst/>
          </p:spPr>
        </p:pic>
        <p:pic>
          <p:nvPicPr>
            <p:cNvPr id="210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05408" y="1388531"/>
              <a:ext cx="1043503" cy="206608"/>
            </a:xfrm>
            <a:prstGeom prst="rect">
              <a:avLst/>
            </a:prstGeom>
            <a:effectLst/>
          </p:spPr>
        </p:pic>
        <p:pic>
          <p:nvPicPr>
            <p:cNvPr id="210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93696" y="243"/>
              <a:ext cx="306320" cy="1694608"/>
            </a:xfrm>
            <a:prstGeom prst="rect">
              <a:avLst/>
            </a:prstGeom>
            <a:effectLst/>
          </p:spPr>
        </p:pic>
        <p:pic>
          <p:nvPicPr>
            <p:cNvPr id="210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87466" y="1028032"/>
              <a:ext cx="1886363" cy="1894034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02217" y="2055830"/>
              <a:ext cx="159155" cy="1698865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17921" y="1764366"/>
              <a:ext cx="157059" cy="1840329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78361" y="2907206"/>
              <a:ext cx="912252" cy="137573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397962" y="5085522"/>
              <a:ext cx="160576" cy="183585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165920" y="4376171"/>
              <a:ext cx="1245041" cy="2008979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141969" y="6620418"/>
              <a:ext cx="2269859" cy="121356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955320" y="6787189"/>
              <a:ext cx="998877" cy="1226662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108" y="6889592"/>
              <a:ext cx="778566" cy="1406802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05028" y="5123383"/>
              <a:ext cx="925648" cy="1176107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11028" y="5005127"/>
              <a:ext cx="76943" cy="78185"/>
            </a:xfrm>
            <a:prstGeom prst="rect">
              <a:avLst/>
            </a:prstGeom>
            <a:effectLst/>
          </p:spPr>
        </p:pic>
        <p:pic>
          <p:nvPicPr>
            <p:cNvPr id="213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17826" y="6512160"/>
              <a:ext cx="950598" cy="189002"/>
            </a:xfrm>
            <a:prstGeom prst="rect">
              <a:avLst/>
            </a:prstGeom>
            <a:effectLst/>
          </p:spPr>
        </p:pic>
        <p:pic>
          <p:nvPicPr>
            <p:cNvPr id="213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18401" y="6872655"/>
              <a:ext cx="1150022" cy="114560"/>
            </a:xfrm>
            <a:prstGeom prst="rect">
              <a:avLst/>
            </a:prstGeom>
            <a:effectLst/>
          </p:spPr>
        </p:pic>
        <p:pic>
          <p:nvPicPr>
            <p:cNvPr id="213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12336" y="4878430"/>
              <a:ext cx="244020" cy="1640910"/>
            </a:xfrm>
            <a:prstGeom prst="rect">
              <a:avLst/>
            </a:prstGeom>
            <a:effectLst/>
          </p:spPr>
        </p:pic>
        <p:pic>
          <p:nvPicPr>
            <p:cNvPr id="213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84253" y="6228357"/>
              <a:ext cx="2093447" cy="306316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730221" y="7004252"/>
              <a:ext cx="714584" cy="1355909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267035" y="7240819"/>
              <a:ext cx="305323" cy="562371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62859" y="4188122"/>
              <a:ext cx="995011" cy="1913120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66476" y="4914425"/>
              <a:ext cx="653557" cy="1942392"/>
            </a:xfrm>
            <a:prstGeom prst="rect">
              <a:avLst/>
            </a:prstGeom>
            <a:effectLst/>
          </p:spPr>
        </p:pic>
        <p:pic>
          <p:nvPicPr>
            <p:cNvPr id="214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33784" y="5752820"/>
              <a:ext cx="271596" cy="545957"/>
            </a:xfrm>
            <a:prstGeom prst="rect">
              <a:avLst/>
            </a:prstGeom>
            <a:effectLst/>
          </p:spPr>
        </p:pic>
        <p:pic>
          <p:nvPicPr>
            <p:cNvPr id="214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694539" y="4540944"/>
              <a:ext cx="1091079" cy="1529510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51886" y="4234135"/>
              <a:ext cx="559425" cy="802270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90227" y="4341514"/>
              <a:ext cx="597786" cy="858569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867512" y="4517933"/>
              <a:ext cx="666804" cy="203713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244407" y="3946271"/>
              <a:ext cx="659074" cy="2166548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005569" y="3736634"/>
              <a:ext cx="820528" cy="2406870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285571" y="6596525"/>
              <a:ext cx="4256419" cy="274207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71875" y="6941069"/>
              <a:ext cx="898960" cy="1436911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03961" y="7142822"/>
              <a:ext cx="1219061" cy="1278698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103383" y="7432563"/>
              <a:ext cx="697492" cy="198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7" name="Drawing"/>
          <p:cNvGrpSpPr/>
          <p:nvPr/>
        </p:nvGrpSpPr>
        <p:grpSpPr>
          <a:xfrm>
            <a:off x="1634604" y="774925"/>
            <a:ext cx="10671137" cy="8037765"/>
            <a:chOff x="-374325" y="-275877"/>
            <a:chExt cx="10671136" cy="8037763"/>
          </a:xfrm>
        </p:grpSpPr>
        <p:pic>
          <p:nvPicPr>
            <p:cNvPr id="21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63195" y="-73917"/>
              <a:ext cx="863302" cy="1533927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74326" y="1476673"/>
              <a:ext cx="1341143" cy="1319681"/>
            </a:xfrm>
            <a:prstGeom prst="rect">
              <a:avLst/>
            </a:prstGeom>
            <a:effectLst/>
          </p:spPr>
        </p:pic>
        <p:pic>
          <p:nvPicPr>
            <p:cNvPr id="21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821" y="2184566"/>
              <a:ext cx="904575" cy="668461"/>
            </a:xfrm>
            <a:prstGeom prst="rect">
              <a:avLst/>
            </a:prstGeom>
            <a:effectLst/>
          </p:spPr>
        </p:pic>
        <p:pic>
          <p:nvPicPr>
            <p:cNvPr id="21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5555" y="2002135"/>
              <a:ext cx="498076" cy="1042653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358" y="837491"/>
              <a:ext cx="1196038" cy="1655043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67427" y="874636"/>
              <a:ext cx="144205" cy="1203710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1727" y="1610966"/>
              <a:ext cx="789525" cy="114285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14362" y="-275878"/>
              <a:ext cx="1050823" cy="1763961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86982" y="1818059"/>
              <a:ext cx="1484206" cy="1246393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88458" y="2060569"/>
              <a:ext cx="1111678" cy="1879038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47797" y="721238"/>
              <a:ext cx="1855674" cy="1728361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9726" y="4832407"/>
              <a:ext cx="252619" cy="1449153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59901" y="5338634"/>
              <a:ext cx="1387791" cy="160575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03644" y="3666554"/>
              <a:ext cx="198935" cy="1387799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82359" y="5140679"/>
              <a:ext cx="1594891" cy="228148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50533" y="5896791"/>
              <a:ext cx="743287" cy="1865096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102491" y="6320409"/>
              <a:ext cx="333890" cy="649702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24054" y="3566841"/>
              <a:ext cx="1088637" cy="1671795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20635" y="5539888"/>
              <a:ext cx="1727830" cy="1409682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881951" y="5837190"/>
              <a:ext cx="843221" cy="1234397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74279" y="6174672"/>
              <a:ext cx="728163" cy="137567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26239" y="5768159"/>
              <a:ext cx="613113" cy="590102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41292" y="5760492"/>
              <a:ext cx="728165" cy="881566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95550" y="6082636"/>
              <a:ext cx="751180" cy="108272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863725" y="5706801"/>
              <a:ext cx="114557" cy="613114"/>
            </a:xfrm>
            <a:prstGeom prst="rect">
              <a:avLst/>
            </a:prstGeom>
            <a:effectLst/>
          </p:spPr>
        </p:pic>
        <p:pic>
          <p:nvPicPr>
            <p:cNvPr id="22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62874" y="3942669"/>
              <a:ext cx="420485" cy="2638027"/>
            </a:xfrm>
            <a:prstGeom prst="rect">
              <a:avLst/>
            </a:prstGeom>
            <a:effectLst/>
          </p:spPr>
        </p:pic>
        <p:pic>
          <p:nvPicPr>
            <p:cNvPr id="22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06280" y="4627561"/>
              <a:ext cx="659276" cy="2720564"/>
            </a:xfrm>
            <a:prstGeom prst="rect">
              <a:avLst/>
            </a:prstGeom>
            <a:effectLst/>
          </p:spPr>
        </p:pic>
        <p:pic>
          <p:nvPicPr>
            <p:cNvPr id="22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546274" y="5131534"/>
              <a:ext cx="354133" cy="828836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42738" y="3919660"/>
              <a:ext cx="1195338" cy="1833291"/>
            </a:xfrm>
            <a:prstGeom prst="rect">
              <a:avLst/>
            </a:prstGeom>
            <a:effectLst/>
          </p:spPr>
        </p:pic>
        <p:pic>
          <p:nvPicPr>
            <p:cNvPr id="222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92631" y="4259913"/>
              <a:ext cx="515090" cy="541733"/>
            </a:xfrm>
            <a:prstGeom prst="rect">
              <a:avLst/>
            </a:prstGeom>
            <a:effectLst/>
          </p:spPr>
        </p:pic>
        <p:pic>
          <p:nvPicPr>
            <p:cNvPr id="223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85165" y="4303173"/>
              <a:ext cx="827871" cy="689810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00207" y="4019375"/>
              <a:ext cx="467391" cy="1142359"/>
            </a:xfrm>
            <a:prstGeom prst="rect">
              <a:avLst/>
            </a:prstGeom>
            <a:effectLst/>
          </p:spPr>
        </p:pic>
        <p:pic>
          <p:nvPicPr>
            <p:cNvPr id="223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00788" y="4441230"/>
              <a:ext cx="636124" cy="114557"/>
            </a:xfrm>
            <a:prstGeom prst="rect">
              <a:avLst/>
            </a:prstGeom>
            <a:effectLst/>
          </p:spPr>
        </p:pic>
        <p:pic>
          <p:nvPicPr>
            <p:cNvPr id="223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92827" y="3559164"/>
              <a:ext cx="940772" cy="3602182"/>
            </a:xfrm>
            <a:prstGeom prst="rect">
              <a:avLst/>
            </a:prstGeom>
            <a:effectLst/>
          </p:spPr>
        </p:pic>
        <p:pic>
          <p:nvPicPr>
            <p:cNvPr id="223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028580" y="5215908"/>
              <a:ext cx="728176" cy="221950"/>
            </a:xfrm>
            <a:prstGeom prst="rect">
              <a:avLst/>
            </a:prstGeom>
            <a:effectLst/>
          </p:spPr>
        </p:pic>
        <p:pic>
          <p:nvPicPr>
            <p:cNvPr id="224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097609" y="5661959"/>
              <a:ext cx="590112" cy="113382"/>
            </a:xfrm>
            <a:prstGeom prst="rect">
              <a:avLst/>
            </a:prstGeom>
            <a:effectLst/>
          </p:spPr>
        </p:pic>
        <p:pic>
          <p:nvPicPr>
            <p:cNvPr id="224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643647" y="5070174"/>
              <a:ext cx="653164" cy="1194947"/>
            </a:xfrm>
            <a:prstGeom prst="rect">
              <a:avLst/>
            </a:prstGeom>
            <a:effectLst/>
          </p:spPr>
        </p:pic>
        <p:pic>
          <p:nvPicPr>
            <p:cNvPr id="224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62451" y="5461348"/>
              <a:ext cx="387896" cy="419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1" name="Drawing"/>
          <p:cNvGrpSpPr/>
          <p:nvPr/>
        </p:nvGrpSpPr>
        <p:grpSpPr>
          <a:xfrm>
            <a:off x="490726" y="28255"/>
            <a:ext cx="12134001" cy="9091239"/>
            <a:chOff x="-988967" y="-631372"/>
            <a:chExt cx="12134000" cy="9091237"/>
          </a:xfrm>
        </p:grpSpPr>
        <p:pic>
          <p:nvPicPr>
            <p:cNvPr id="224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88968" y="-38105"/>
              <a:ext cx="1027708" cy="2630354"/>
            </a:xfrm>
            <a:prstGeom prst="rect">
              <a:avLst/>
            </a:prstGeom>
            <a:effectLst/>
          </p:spPr>
        </p:pic>
        <p:pic>
          <p:nvPicPr>
            <p:cNvPr id="225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88601" y="250625"/>
              <a:ext cx="678028" cy="815862"/>
            </a:xfrm>
            <a:prstGeom prst="rect">
              <a:avLst/>
            </a:prstGeom>
            <a:effectLst/>
          </p:spPr>
        </p:pic>
        <p:pic>
          <p:nvPicPr>
            <p:cNvPr id="225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61366" y="1391033"/>
              <a:ext cx="1159152" cy="924538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7236" y="1440739"/>
              <a:ext cx="359195" cy="890726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56" y="1680001"/>
              <a:ext cx="942922" cy="183582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26945" y="744249"/>
              <a:ext cx="106885" cy="1173029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9358" y="1311836"/>
              <a:ext cx="1019626" cy="177835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2878" y="537153"/>
              <a:ext cx="602886" cy="1440243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93946" y="115293"/>
              <a:ext cx="697488" cy="1824991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08418" y="69277"/>
              <a:ext cx="620792" cy="2016749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91645" y="1112414"/>
              <a:ext cx="244943" cy="76201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21074" y="76951"/>
              <a:ext cx="896997" cy="1662866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88468" y="-336667"/>
              <a:ext cx="672698" cy="2698807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17127" y="-298884"/>
              <a:ext cx="587735" cy="1319754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75594" y="-107139"/>
              <a:ext cx="237288" cy="1004299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16259" y="-231419"/>
              <a:ext cx="1249730" cy="118086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53744" y="721238"/>
              <a:ext cx="804863" cy="122224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68087" y="-107138"/>
              <a:ext cx="658875" cy="582595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27644" y="1110714"/>
              <a:ext cx="1554261" cy="1022732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76675" y="1321359"/>
              <a:ext cx="659945" cy="803007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91807" y="1564950"/>
              <a:ext cx="498056" cy="83871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374731" y="1166103"/>
              <a:ext cx="436700" cy="436701"/>
            </a:xfrm>
            <a:prstGeom prst="rect">
              <a:avLst/>
            </a:prstGeom>
            <a:effectLst/>
          </p:spPr>
        </p:pic>
        <p:pic>
          <p:nvPicPr>
            <p:cNvPr id="229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67054" y="1112404"/>
              <a:ext cx="398356" cy="544087"/>
            </a:xfrm>
            <a:prstGeom prst="rect">
              <a:avLst/>
            </a:prstGeom>
            <a:effectLst/>
          </p:spPr>
        </p:pic>
        <p:pic>
          <p:nvPicPr>
            <p:cNvPr id="229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244333" y="1227456"/>
              <a:ext cx="620787" cy="175922"/>
            </a:xfrm>
            <a:prstGeom prst="rect">
              <a:avLst/>
            </a:prstGeom>
            <a:effectLst/>
          </p:spPr>
        </p:pic>
        <p:pic>
          <p:nvPicPr>
            <p:cNvPr id="229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494568" y="544295"/>
              <a:ext cx="129900" cy="1265597"/>
            </a:xfrm>
            <a:prstGeom prst="rect">
              <a:avLst/>
            </a:prstGeom>
            <a:effectLst/>
          </p:spPr>
        </p:pic>
        <p:pic>
          <p:nvPicPr>
            <p:cNvPr id="229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73280" y="1005022"/>
              <a:ext cx="1111674" cy="187292"/>
            </a:xfrm>
            <a:prstGeom prst="rect">
              <a:avLst/>
            </a:prstGeom>
            <a:effectLst/>
          </p:spPr>
        </p:pic>
        <p:pic>
          <p:nvPicPr>
            <p:cNvPr id="230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10778" y="391417"/>
              <a:ext cx="1087961" cy="1487533"/>
            </a:xfrm>
            <a:prstGeom prst="rect">
              <a:avLst/>
            </a:prstGeom>
            <a:effectLst/>
          </p:spPr>
        </p:pic>
        <p:pic>
          <p:nvPicPr>
            <p:cNvPr id="230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465773" y="-30437"/>
              <a:ext cx="383022" cy="674484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197324" y="-114807"/>
              <a:ext cx="651472" cy="666813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151308" y="138312"/>
              <a:ext cx="674469" cy="83871"/>
            </a:xfrm>
            <a:prstGeom prst="rect">
              <a:avLst/>
            </a:prstGeom>
            <a:effectLst/>
          </p:spPr>
        </p:pic>
        <p:pic>
          <p:nvPicPr>
            <p:cNvPr id="230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57818" y="-245193"/>
              <a:ext cx="83877" cy="1034969"/>
            </a:xfrm>
            <a:prstGeom prst="rect">
              <a:avLst/>
            </a:prstGeom>
            <a:effectLst/>
          </p:spPr>
        </p:pic>
        <p:pic>
          <p:nvPicPr>
            <p:cNvPr id="231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22415" y="289156"/>
              <a:ext cx="781866" cy="1561241"/>
            </a:xfrm>
            <a:prstGeom prst="rect">
              <a:avLst/>
            </a:prstGeom>
            <a:effectLst/>
          </p:spPr>
        </p:pic>
        <p:pic>
          <p:nvPicPr>
            <p:cNvPr id="231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65165" y="-631373"/>
              <a:ext cx="679869" cy="991618"/>
            </a:xfrm>
            <a:prstGeom prst="rect">
              <a:avLst/>
            </a:prstGeom>
            <a:effectLst/>
          </p:spPr>
        </p:pic>
        <p:pic>
          <p:nvPicPr>
            <p:cNvPr id="231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02200" y="3727913"/>
              <a:ext cx="1702273" cy="298647"/>
            </a:xfrm>
            <a:prstGeom prst="rect">
              <a:avLst/>
            </a:prstGeom>
            <a:effectLst/>
          </p:spPr>
        </p:pic>
        <p:pic>
          <p:nvPicPr>
            <p:cNvPr id="231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025785" y="3935003"/>
              <a:ext cx="1886350" cy="267960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441870" y="2930226"/>
              <a:ext cx="548538" cy="1228058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54403" y="2999250"/>
              <a:ext cx="637834" cy="1237136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61121" y="2684780"/>
              <a:ext cx="932795" cy="1539614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615384" y="2493022"/>
              <a:ext cx="1449168" cy="222896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850269" y="2554387"/>
              <a:ext cx="1134690" cy="1924709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48650" y="2631082"/>
              <a:ext cx="212727" cy="1917045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568381" y="2845855"/>
              <a:ext cx="252622" cy="1587218"/>
            </a:xfrm>
            <a:prstGeom prst="rect">
              <a:avLst/>
            </a:prstGeom>
            <a:effectLst/>
          </p:spPr>
        </p:pic>
        <p:pic>
          <p:nvPicPr>
            <p:cNvPr id="233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747681" y="3620535"/>
              <a:ext cx="988943" cy="91541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328290" y="5338626"/>
              <a:ext cx="991435" cy="1703195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05001" y="4725327"/>
              <a:ext cx="630270" cy="950293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205081" y="5791163"/>
              <a:ext cx="971247" cy="145242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97417" y="6128653"/>
              <a:ext cx="1080989" cy="168248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21002" y="6542829"/>
              <a:ext cx="1142352" cy="122237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14059" y="5024162"/>
              <a:ext cx="876509" cy="2522963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55480" y="4963237"/>
              <a:ext cx="806108" cy="1191372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29994" y="6259047"/>
              <a:ext cx="1318758" cy="122223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475438" y="6412449"/>
              <a:ext cx="221935" cy="868561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60090" y="6458470"/>
              <a:ext cx="498064" cy="778079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26815" y="4847748"/>
              <a:ext cx="569647" cy="2898802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942882" y="4732697"/>
              <a:ext cx="712690" cy="3374345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799477" y="4978142"/>
              <a:ext cx="582427" cy="1479441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65416" y="5254265"/>
              <a:ext cx="99993" cy="1196036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328714" y="5185234"/>
              <a:ext cx="843210" cy="83871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524560" y="6788604"/>
              <a:ext cx="1586014" cy="1037200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288976" y="7150240"/>
              <a:ext cx="560804" cy="845729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436095" y="7417232"/>
              <a:ext cx="429027" cy="168245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796579" y="7148776"/>
              <a:ext cx="421369" cy="336997"/>
            </a:xfrm>
            <a:prstGeom prst="rect">
              <a:avLst/>
            </a:prstGeom>
            <a:effectLst/>
          </p:spPr>
        </p:pic>
        <p:pic>
          <p:nvPicPr>
            <p:cNvPr id="2373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57950" y="7049067"/>
              <a:ext cx="436698" cy="444368"/>
            </a:xfrm>
            <a:prstGeom prst="rect">
              <a:avLst/>
            </a:prstGeom>
            <a:effectLst/>
          </p:spPr>
        </p:pic>
        <p:pic>
          <p:nvPicPr>
            <p:cNvPr id="2375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750564" y="7171781"/>
              <a:ext cx="421369" cy="118471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965759" y="7003041"/>
              <a:ext cx="121804" cy="452052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716991" y="6278033"/>
              <a:ext cx="229613" cy="946957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394852" y="6673229"/>
              <a:ext cx="735838" cy="145240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322931" y="5016485"/>
              <a:ext cx="433082" cy="1395473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76038" y="5254255"/>
              <a:ext cx="612553" cy="1234405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442764" y="5077844"/>
              <a:ext cx="190115" cy="1080900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988614" y="4947461"/>
              <a:ext cx="1120956" cy="144038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422644" y="6877349"/>
              <a:ext cx="1686926" cy="109864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652753" y="7087418"/>
              <a:ext cx="145233" cy="804862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151308" y="6857315"/>
              <a:ext cx="129893" cy="1042634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430320" y="7447911"/>
              <a:ext cx="812531" cy="160574"/>
            </a:xfrm>
            <a:prstGeom prst="rect">
              <a:avLst/>
            </a:prstGeom>
            <a:effectLst/>
          </p:spPr>
        </p:pic>
        <p:pic>
          <p:nvPicPr>
            <p:cNvPr id="2399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833947" y="4434465"/>
              <a:ext cx="688593" cy="4025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9" name="Drawing"/>
          <p:cNvGrpSpPr/>
          <p:nvPr/>
        </p:nvGrpSpPr>
        <p:grpSpPr>
          <a:xfrm>
            <a:off x="-2408161" y="1012692"/>
            <a:ext cx="11941846" cy="8251377"/>
            <a:chOff x="-3726782" y="-91801"/>
            <a:chExt cx="11941845" cy="8251375"/>
          </a:xfrm>
        </p:grpSpPr>
        <p:pic>
          <p:nvPicPr>
            <p:cNvPr id="240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38111"/>
              <a:ext cx="755635" cy="1507270"/>
            </a:xfrm>
            <a:prstGeom prst="rect">
              <a:avLst/>
            </a:prstGeom>
            <a:effectLst/>
          </p:spPr>
        </p:pic>
        <p:pic>
          <p:nvPicPr>
            <p:cNvPr id="240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20141" y="168992"/>
              <a:ext cx="187635" cy="1019647"/>
            </a:xfrm>
            <a:prstGeom prst="rect">
              <a:avLst/>
            </a:prstGeom>
            <a:effectLst/>
          </p:spPr>
        </p:pic>
        <p:pic>
          <p:nvPicPr>
            <p:cNvPr id="240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9439" y="-91802"/>
              <a:ext cx="1219058" cy="306317"/>
            </a:xfrm>
            <a:prstGeom prst="rect">
              <a:avLst/>
            </a:prstGeom>
            <a:effectLst/>
          </p:spPr>
        </p:pic>
        <p:pic>
          <p:nvPicPr>
            <p:cNvPr id="240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37214" y="1030704"/>
              <a:ext cx="1150015" cy="268777"/>
            </a:xfrm>
            <a:prstGeom prst="rect">
              <a:avLst/>
            </a:prstGeom>
            <a:effectLst/>
          </p:spPr>
        </p:pic>
        <p:pic>
          <p:nvPicPr>
            <p:cNvPr id="241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8277" y="208337"/>
              <a:ext cx="828367" cy="613886"/>
            </a:xfrm>
            <a:prstGeom prst="rect">
              <a:avLst/>
            </a:prstGeom>
            <a:effectLst/>
          </p:spPr>
        </p:pic>
        <p:pic>
          <p:nvPicPr>
            <p:cNvPr id="241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38739" y="1610965"/>
              <a:ext cx="2279375" cy="1585696"/>
            </a:xfrm>
            <a:prstGeom prst="rect">
              <a:avLst/>
            </a:prstGeom>
            <a:effectLst/>
          </p:spPr>
        </p:pic>
        <p:pic>
          <p:nvPicPr>
            <p:cNvPr id="241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89743" y="2311478"/>
              <a:ext cx="1178440" cy="1065244"/>
            </a:xfrm>
            <a:prstGeom prst="rect">
              <a:avLst/>
            </a:prstGeom>
            <a:effectLst/>
          </p:spPr>
        </p:pic>
        <p:pic>
          <p:nvPicPr>
            <p:cNvPr id="241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29184" y="2669442"/>
              <a:ext cx="880189" cy="275626"/>
            </a:xfrm>
            <a:prstGeom prst="rect">
              <a:avLst/>
            </a:prstGeom>
            <a:effectLst/>
          </p:spPr>
        </p:pic>
        <p:pic>
          <p:nvPicPr>
            <p:cNvPr id="241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68979" y="2114175"/>
              <a:ext cx="601220" cy="572510"/>
            </a:xfrm>
            <a:prstGeom prst="rect">
              <a:avLst/>
            </a:prstGeom>
            <a:effectLst/>
          </p:spPr>
        </p:pic>
        <p:pic>
          <p:nvPicPr>
            <p:cNvPr id="242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6824" y="221690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2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41127" y="1971461"/>
              <a:ext cx="620782" cy="712823"/>
            </a:xfrm>
            <a:prstGeom prst="rect">
              <a:avLst/>
            </a:prstGeom>
            <a:effectLst/>
          </p:spPr>
        </p:pic>
        <p:pic>
          <p:nvPicPr>
            <p:cNvPr id="242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06414" y="2117188"/>
              <a:ext cx="509763" cy="306312"/>
            </a:xfrm>
            <a:prstGeom prst="rect">
              <a:avLst/>
            </a:prstGeom>
            <a:effectLst/>
          </p:spPr>
        </p:pic>
        <p:pic>
          <p:nvPicPr>
            <p:cNvPr id="242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40263" y="1887092"/>
              <a:ext cx="137566" cy="835546"/>
            </a:xfrm>
            <a:prstGeom prst="rect">
              <a:avLst/>
            </a:prstGeom>
            <a:effectLst/>
          </p:spPr>
        </p:pic>
        <p:pic>
          <p:nvPicPr>
            <p:cNvPr id="242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90740" y="149591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3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24832" y="1595628"/>
              <a:ext cx="1255178" cy="111997"/>
            </a:xfrm>
            <a:prstGeom prst="rect">
              <a:avLst/>
            </a:prstGeom>
            <a:effectLst/>
          </p:spPr>
        </p:pic>
        <p:pic>
          <p:nvPicPr>
            <p:cNvPr id="243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61542" y="2009815"/>
              <a:ext cx="1610221" cy="154682"/>
            </a:xfrm>
            <a:prstGeom prst="rect">
              <a:avLst/>
            </a:prstGeom>
            <a:effectLst/>
          </p:spPr>
        </p:pic>
        <p:pic>
          <p:nvPicPr>
            <p:cNvPr id="243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03518" y="959011"/>
              <a:ext cx="1004285" cy="154376"/>
            </a:xfrm>
            <a:prstGeom prst="rect">
              <a:avLst/>
            </a:prstGeom>
            <a:effectLst/>
          </p:spPr>
        </p:pic>
        <p:pic>
          <p:nvPicPr>
            <p:cNvPr id="243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900566" y="112661"/>
              <a:ext cx="1048936" cy="2131344"/>
            </a:xfrm>
            <a:prstGeom prst="rect">
              <a:avLst/>
            </a:prstGeom>
            <a:effectLst/>
          </p:spPr>
        </p:pic>
        <p:pic>
          <p:nvPicPr>
            <p:cNvPr id="243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49413" y="184331"/>
              <a:ext cx="229614" cy="1863345"/>
            </a:xfrm>
            <a:prstGeom prst="rect">
              <a:avLst/>
            </a:prstGeom>
            <a:effectLst/>
          </p:spPr>
        </p:pic>
        <p:pic>
          <p:nvPicPr>
            <p:cNvPr id="244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97456" y="145982"/>
              <a:ext cx="1357109" cy="106883"/>
            </a:xfrm>
            <a:prstGeom prst="rect">
              <a:avLst/>
            </a:prstGeom>
            <a:effectLst/>
          </p:spPr>
        </p:pic>
        <p:pic>
          <p:nvPicPr>
            <p:cNvPr id="244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38983" y="2370310"/>
              <a:ext cx="2630344" cy="248174"/>
            </a:xfrm>
            <a:prstGeom prst="rect">
              <a:avLst/>
            </a:prstGeom>
            <a:effectLst/>
          </p:spPr>
        </p:pic>
        <p:pic>
          <p:nvPicPr>
            <p:cNvPr id="244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067930" y="2761478"/>
              <a:ext cx="160578" cy="1303430"/>
            </a:xfrm>
            <a:prstGeom prst="rect">
              <a:avLst/>
            </a:prstGeom>
            <a:effectLst/>
          </p:spPr>
        </p:pic>
        <p:pic>
          <p:nvPicPr>
            <p:cNvPr id="244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92712" y="2623422"/>
              <a:ext cx="141735" cy="1625568"/>
            </a:xfrm>
            <a:prstGeom prst="rect">
              <a:avLst/>
            </a:prstGeom>
            <a:effectLst/>
          </p:spPr>
        </p:pic>
        <p:pic>
          <p:nvPicPr>
            <p:cNvPr id="244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84709" y="3313726"/>
              <a:ext cx="1249740" cy="267968"/>
            </a:xfrm>
            <a:prstGeom prst="rect">
              <a:avLst/>
            </a:prstGeom>
            <a:effectLst/>
          </p:spPr>
        </p:pic>
        <p:pic>
          <p:nvPicPr>
            <p:cNvPr id="245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480541" y="4080733"/>
              <a:ext cx="861475" cy="1655056"/>
            </a:xfrm>
            <a:prstGeom prst="rect">
              <a:avLst/>
            </a:prstGeom>
            <a:effectLst/>
          </p:spPr>
        </p:pic>
        <p:pic>
          <p:nvPicPr>
            <p:cNvPr id="245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3028" y="4471914"/>
              <a:ext cx="229613" cy="1125852"/>
            </a:xfrm>
            <a:prstGeom prst="rect">
              <a:avLst/>
            </a:prstGeom>
            <a:effectLst/>
          </p:spPr>
        </p:pic>
        <p:pic>
          <p:nvPicPr>
            <p:cNvPr id="245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5497" y="4916774"/>
              <a:ext cx="667560" cy="805966"/>
            </a:xfrm>
            <a:prstGeom prst="rect">
              <a:avLst/>
            </a:prstGeom>
            <a:effectLst/>
          </p:spPr>
        </p:pic>
        <p:pic>
          <p:nvPicPr>
            <p:cNvPr id="245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12182" y="4932120"/>
              <a:ext cx="395665" cy="591084"/>
            </a:xfrm>
            <a:prstGeom prst="rect">
              <a:avLst/>
            </a:prstGeom>
            <a:effectLst/>
          </p:spPr>
        </p:pic>
        <p:pic>
          <p:nvPicPr>
            <p:cNvPr id="245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12470" y="6136320"/>
              <a:ext cx="932237" cy="1264894"/>
            </a:xfrm>
            <a:prstGeom prst="rect">
              <a:avLst/>
            </a:prstGeom>
            <a:effectLst/>
          </p:spPr>
        </p:pic>
        <p:pic>
          <p:nvPicPr>
            <p:cNvPr id="246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58481" y="5745145"/>
              <a:ext cx="833531" cy="740299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731430" y="6443121"/>
              <a:ext cx="896911" cy="137572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808140" y="6772944"/>
              <a:ext cx="1004283" cy="83871"/>
            </a:xfrm>
            <a:prstGeom prst="rect">
              <a:avLst/>
            </a:prstGeom>
            <a:effectLst/>
          </p:spPr>
        </p:pic>
        <p:pic>
          <p:nvPicPr>
            <p:cNvPr id="246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19434" y="5532356"/>
              <a:ext cx="903158" cy="1263209"/>
            </a:xfrm>
            <a:prstGeom prst="rect">
              <a:avLst/>
            </a:prstGeom>
            <a:effectLst/>
          </p:spPr>
        </p:pic>
        <p:pic>
          <p:nvPicPr>
            <p:cNvPr id="246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66028" y="6822956"/>
              <a:ext cx="1763632" cy="194934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235748" y="7017837"/>
              <a:ext cx="1182480" cy="1082023"/>
            </a:xfrm>
            <a:prstGeom prst="rect">
              <a:avLst/>
            </a:prstGeom>
            <a:effectLst/>
          </p:spPr>
        </p:pic>
        <p:pic>
          <p:nvPicPr>
            <p:cNvPr id="247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106280" y="4970471"/>
              <a:ext cx="916284" cy="1713148"/>
            </a:xfrm>
            <a:prstGeom prst="rect">
              <a:avLst/>
            </a:prstGeom>
            <a:effectLst/>
          </p:spPr>
        </p:pic>
        <p:pic>
          <p:nvPicPr>
            <p:cNvPr id="247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07971" y="5246588"/>
              <a:ext cx="956520" cy="1300577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286148" y="5913892"/>
              <a:ext cx="928916" cy="203707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26654" y="663488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33789" y="6828059"/>
              <a:ext cx="1782138" cy="1258295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965321" y="7194789"/>
              <a:ext cx="850900" cy="964786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72996" y="7547618"/>
              <a:ext cx="766516" cy="114557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3726783" y="6496817"/>
              <a:ext cx="4708944" cy="4980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4" name="Drawing"/>
          <p:cNvGrpSpPr/>
          <p:nvPr/>
        </p:nvGrpSpPr>
        <p:grpSpPr>
          <a:xfrm>
            <a:off x="1756701" y="583175"/>
            <a:ext cx="9226634" cy="6946329"/>
            <a:chOff x="-420970" y="-222184"/>
            <a:chExt cx="9226633" cy="6946328"/>
          </a:xfrm>
        </p:grpSpPr>
        <p:pic>
          <p:nvPicPr>
            <p:cNvPr id="249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38102"/>
              <a:ext cx="701284" cy="1594883"/>
            </a:xfrm>
            <a:prstGeom prst="rect">
              <a:avLst/>
            </a:prstGeom>
            <a:effectLst/>
          </p:spPr>
        </p:pic>
        <p:pic>
          <p:nvPicPr>
            <p:cNvPr id="249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8646" y="89734"/>
              <a:ext cx="1078489" cy="1463936"/>
            </a:xfrm>
            <a:prstGeom prst="rect">
              <a:avLst/>
            </a:prstGeom>
            <a:effectLst/>
          </p:spPr>
        </p:pic>
        <p:pic>
          <p:nvPicPr>
            <p:cNvPr id="249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65868" y="468121"/>
              <a:ext cx="1073320" cy="191259"/>
            </a:xfrm>
            <a:prstGeom prst="rect">
              <a:avLst/>
            </a:prstGeom>
            <a:effectLst/>
          </p:spPr>
        </p:pic>
        <p:pic>
          <p:nvPicPr>
            <p:cNvPr id="249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7620" y="744249"/>
              <a:ext cx="835546" cy="129897"/>
            </a:xfrm>
            <a:prstGeom prst="rect">
              <a:avLst/>
            </a:prstGeom>
            <a:effectLst/>
          </p:spPr>
        </p:pic>
        <p:pic>
          <p:nvPicPr>
            <p:cNvPr id="250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92670" y="-168245"/>
              <a:ext cx="1043347" cy="1689481"/>
            </a:xfrm>
            <a:prstGeom prst="rect">
              <a:avLst/>
            </a:prstGeom>
            <a:effectLst/>
          </p:spPr>
        </p:pic>
        <p:pic>
          <p:nvPicPr>
            <p:cNvPr id="250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36502" y="-222185"/>
              <a:ext cx="843221" cy="1871014"/>
            </a:xfrm>
            <a:prstGeom prst="rect">
              <a:avLst/>
            </a:prstGeom>
            <a:effectLst/>
          </p:spPr>
        </p:pic>
        <p:pic>
          <p:nvPicPr>
            <p:cNvPr id="250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22555" y="138542"/>
              <a:ext cx="1077000" cy="1306947"/>
            </a:xfrm>
            <a:prstGeom prst="rect">
              <a:avLst/>
            </a:prstGeom>
            <a:effectLst/>
          </p:spPr>
        </p:pic>
        <p:pic>
          <p:nvPicPr>
            <p:cNvPr id="250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70255" y="899270"/>
              <a:ext cx="602610" cy="1392336"/>
            </a:xfrm>
            <a:prstGeom prst="rect">
              <a:avLst/>
            </a:prstGeom>
            <a:effectLst/>
          </p:spPr>
        </p:pic>
        <p:pic>
          <p:nvPicPr>
            <p:cNvPr id="250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351939" y="3306052"/>
              <a:ext cx="1471362" cy="1300069"/>
            </a:xfrm>
            <a:prstGeom prst="rect">
              <a:avLst/>
            </a:prstGeom>
            <a:effectLst/>
          </p:spPr>
        </p:pic>
        <p:pic>
          <p:nvPicPr>
            <p:cNvPr id="251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420971" y="3052947"/>
              <a:ext cx="1832654" cy="114553"/>
            </a:xfrm>
            <a:prstGeom prst="rect">
              <a:avLst/>
            </a:prstGeom>
            <a:effectLst/>
          </p:spPr>
        </p:pic>
        <p:pic>
          <p:nvPicPr>
            <p:cNvPr id="251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26945" y="3474801"/>
              <a:ext cx="751172" cy="109923"/>
            </a:xfrm>
            <a:prstGeom prst="rect">
              <a:avLst/>
            </a:prstGeom>
            <a:effectLst/>
          </p:spPr>
        </p:pic>
        <p:pic>
          <p:nvPicPr>
            <p:cNvPr id="251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35183" y="3782214"/>
              <a:ext cx="1150034" cy="205996"/>
            </a:xfrm>
            <a:prstGeom prst="rect">
              <a:avLst/>
            </a:prstGeom>
            <a:effectLst/>
          </p:spPr>
        </p:pic>
        <p:pic>
          <p:nvPicPr>
            <p:cNvPr id="251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40377" y="2513818"/>
              <a:ext cx="1193905" cy="1653989"/>
            </a:xfrm>
            <a:prstGeom prst="rect">
              <a:avLst/>
            </a:prstGeom>
            <a:effectLst/>
          </p:spPr>
        </p:pic>
        <p:pic>
          <p:nvPicPr>
            <p:cNvPr id="251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12336" y="3244700"/>
              <a:ext cx="151092" cy="597777"/>
            </a:xfrm>
            <a:prstGeom prst="rect">
              <a:avLst/>
            </a:prstGeom>
            <a:effectLst/>
          </p:spPr>
        </p:pic>
        <p:pic>
          <p:nvPicPr>
            <p:cNvPr id="252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04956" y="2661766"/>
              <a:ext cx="142855" cy="283304"/>
            </a:xfrm>
            <a:prstGeom prst="rect">
              <a:avLst/>
            </a:prstGeom>
            <a:effectLst/>
          </p:spPr>
        </p:pic>
        <p:pic>
          <p:nvPicPr>
            <p:cNvPr id="252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15416" y="3302185"/>
              <a:ext cx="1000058" cy="750531"/>
            </a:xfrm>
            <a:prstGeom prst="rect">
              <a:avLst/>
            </a:prstGeom>
            <a:effectLst/>
          </p:spPr>
        </p:pic>
        <p:pic>
          <p:nvPicPr>
            <p:cNvPr id="252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17123" y="2431670"/>
              <a:ext cx="713738" cy="1611972"/>
            </a:xfrm>
            <a:prstGeom prst="rect">
              <a:avLst/>
            </a:prstGeom>
            <a:effectLst/>
          </p:spPr>
        </p:pic>
        <p:pic>
          <p:nvPicPr>
            <p:cNvPr id="252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71613" y="1979876"/>
              <a:ext cx="1515373" cy="2194140"/>
            </a:xfrm>
            <a:prstGeom prst="rect">
              <a:avLst/>
            </a:prstGeom>
            <a:effectLst/>
          </p:spPr>
        </p:pic>
        <p:pic>
          <p:nvPicPr>
            <p:cNvPr id="252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78021" y="3083948"/>
              <a:ext cx="1062357" cy="129580"/>
            </a:xfrm>
            <a:prstGeom prst="rect">
              <a:avLst/>
            </a:prstGeom>
            <a:effectLst/>
          </p:spPr>
        </p:pic>
        <p:pic>
          <p:nvPicPr>
            <p:cNvPr id="253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79797" y="3022259"/>
              <a:ext cx="189344" cy="704137"/>
            </a:xfrm>
            <a:prstGeom prst="rect">
              <a:avLst/>
            </a:prstGeom>
            <a:effectLst/>
          </p:spPr>
        </p:pic>
        <p:pic>
          <p:nvPicPr>
            <p:cNvPr id="253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18442" y="2308945"/>
              <a:ext cx="99218" cy="283301"/>
            </a:xfrm>
            <a:prstGeom prst="rect">
              <a:avLst/>
            </a:prstGeom>
            <a:effectLst/>
          </p:spPr>
        </p:pic>
        <p:pic>
          <p:nvPicPr>
            <p:cNvPr id="253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19665" y="3085408"/>
              <a:ext cx="1185998" cy="850789"/>
            </a:xfrm>
            <a:prstGeom prst="rect">
              <a:avLst/>
            </a:prstGeom>
            <a:effectLst/>
          </p:spPr>
        </p:pic>
        <p:pic>
          <p:nvPicPr>
            <p:cNvPr id="253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57750" y="4180441"/>
              <a:ext cx="739919" cy="1917044"/>
            </a:xfrm>
            <a:prstGeom prst="rect">
              <a:avLst/>
            </a:prstGeom>
            <a:effectLst/>
          </p:spPr>
        </p:pic>
        <p:pic>
          <p:nvPicPr>
            <p:cNvPr id="253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14356" y="5177395"/>
              <a:ext cx="1088666" cy="687091"/>
            </a:xfrm>
            <a:prstGeom prst="rect">
              <a:avLst/>
            </a:prstGeom>
            <a:effectLst/>
          </p:spPr>
        </p:pic>
        <p:pic>
          <p:nvPicPr>
            <p:cNvPr id="254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13033" y="5191153"/>
              <a:ext cx="1240791" cy="474005"/>
            </a:xfrm>
            <a:prstGeom prst="rect">
              <a:avLst/>
            </a:prstGeom>
            <a:effectLst/>
          </p:spPr>
        </p:pic>
        <p:pic>
          <p:nvPicPr>
            <p:cNvPr id="254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70240" y="4234142"/>
              <a:ext cx="306314" cy="1472169"/>
            </a:xfrm>
            <a:prstGeom prst="rect">
              <a:avLst/>
            </a:prstGeom>
            <a:effectLst/>
          </p:spPr>
        </p:pic>
        <p:pic>
          <p:nvPicPr>
            <p:cNvPr id="254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633622" y="4786389"/>
              <a:ext cx="1150021" cy="270138"/>
            </a:xfrm>
            <a:prstGeom prst="rect">
              <a:avLst/>
            </a:prstGeom>
            <a:effectLst/>
          </p:spPr>
        </p:pic>
        <p:pic>
          <p:nvPicPr>
            <p:cNvPr id="254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699764" y="4901439"/>
              <a:ext cx="313985" cy="789531"/>
            </a:xfrm>
            <a:prstGeom prst="rect">
              <a:avLst/>
            </a:prstGeom>
            <a:effectLst/>
          </p:spPr>
        </p:pic>
        <p:pic>
          <p:nvPicPr>
            <p:cNvPr id="254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15392" y="4602305"/>
              <a:ext cx="91546" cy="260287"/>
            </a:xfrm>
            <a:prstGeom prst="rect">
              <a:avLst/>
            </a:prstGeom>
            <a:effectLst/>
          </p:spPr>
        </p:pic>
        <p:pic>
          <p:nvPicPr>
            <p:cNvPr id="255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83265" y="4916775"/>
              <a:ext cx="636134" cy="827887"/>
            </a:xfrm>
            <a:prstGeom prst="rect">
              <a:avLst/>
            </a:prstGeom>
            <a:effectLst/>
          </p:spPr>
        </p:pic>
        <p:pic>
          <p:nvPicPr>
            <p:cNvPr id="255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40995" y="4755536"/>
              <a:ext cx="2873238" cy="19686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Drawing"/>
          <p:cNvGrpSpPr/>
          <p:nvPr/>
        </p:nvGrpSpPr>
        <p:grpSpPr>
          <a:xfrm>
            <a:off x="1155699" y="299379"/>
            <a:ext cx="11507378" cy="7519011"/>
            <a:chOff x="-1183044" y="-398599"/>
            <a:chExt cx="11507377" cy="7519009"/>
          </a:xfrm>
        </p:grpSpPr>
        <p:pic>
          <p:nvPicPr>
            <p:cNvPr id="2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1" y="-38106"/>
              <a:ext cx="112563" cy="2011703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4855" y="253363"/>
              <a:ext cx="1021743" cy="1649376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12471" y="817909"/>
              <a:ext cx="728159" cy="108709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5656" y="1012697"/>
              <a:ext cx="738956" cy="218680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63650" y="774428"/>
              <a:ext cx="765278" cy="673203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98149" y="728906"/>
              <a:ext cx="731941" cy="700878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62855" y="1074060"/>
              <a:ext cx="283301" cy="99218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87327" y="514146"/>
              <a:ext cx="851454" cy="881648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87655" y="624169"/>
              <a:ext cx="803077" cy="526098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63347" y="-398600"/>
              <a:ext cx="181082" cy="1648585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44625" y="580433"/>
              <a:ext cx="712825" cy="640257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33995" y="-337240"/>
              <a:ext cx="535916" cy="1882673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86022" y="674302"/>
              <a:ext cx="789535" cy="592171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30311" y="330062"/>
              <a:ext cx="106890" cy="1013967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15258" y="53930"/>
              <a:ext cx="152923" cy="290985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52743" y="618926"/>
              <a:ext cx="501939" cy="1517456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58978" y="-252863"/>
              <a:ext cx="406016" cy="1713963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49864" y="-337235"/>
              <a:ext cx="168252" cy="1523148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74897" y="268703"/>
              <a:ext cx="1042632" cy="283294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16922" y="429240"/>
              <a:ext cx="632706" cy="521611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20718" y="2861195"/>
              <a:ext cx="875641" cy="114559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5946" y="3237030"/>
              <a:ext cx="1303427" cy="191263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912798" y="2410016"/>
              <a:ext cx="1191088" cy="1831297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26762" y="2582291"/>
              <a:ext cx="244433" cy="1359898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67472" y="2440114"/>
              <a:ext cx="1786643" cy="136795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10316" y="4287826"/>
              <a:ext cx="712834" cy="131832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81216" y="3517793"/>
              <a:ext cx="618916" cy="876926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06531" y="267711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88655" y="2078835"/>
              <a:ext cx="1338125" cy="2620243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51432" y="3009738"/>
              <a:ext cx="1027302" cy="2662846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420972" y="5215913"/>
              <a:ext cx="160580" cy="1516333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183045" y="5031826"/>
              <a:ext cx="1444220" cy="298125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60187" y="6243703"/>
              <a:ext cx="590101" cy="876708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9151" y="5693791"/>
              <a:ext cx="1065655" cy="219613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06235" y="6059625"/>
              <a:ext cx="743510" cy="141481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55043" y="5643671"/>
              <a:ext cx="852599" cy="722633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176675" y="5623019"/>
              <a:ext cx="678939" cy="1443642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97579" y="4571623"/>
              <a:ext cx="129575" cy="1734688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874919" y="5735527"/>
              <a:ext cx="592361" cy="656581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02932" y="4847750"/>
              <a:ext cx="590353" cy="1606167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171710" y="5049764"/>
              <a:ext cx="857376" cy="1494172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476196" y="5454860"/>
              <a:ext cx="1999648" cy="1047058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29742" y="6128656"/>
              <a:ext cx="160573" cy="168242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35383" y="4548616"/>
              <a:ext cx="229611" cy="1495177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22650" y="4468202"/>
              <a:ext cx="1901683" cy="1949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Drawing"/>
          <p:cNvGrpSpPr/>
          <p:nvPr/>
        </p:nvGrpSpPr>
        <p:grpSpPr>
          <a:xfrm>
            <a:off x="629198" y="76951"/>
            <a:ext cx="12026000" cy="8622134"/>
            <a:chOff x="-1487112" y="-651707"/>
            <a:chExt cx="12025999" cy="8622132"/>
          </a:xfrm>
        </p:grpSpPr>
        <p:pic>
          <p:nvPicPr>
            <p:cNvPr id="36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4" y="-38109"/>
              <a:ext cx="297868" cy="1244621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8853" y="-122472"/>
              <a:ext cx="1418485" cy="244954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28645" y="1127752"/>
              <a:ext cx="958269" cy="136136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1332" y="32020"/>
              <a:ext cx="930216" cy="1233296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7373" y="598657"/>
              <a:ext cx="925570" cy="313837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9182" y="215003"/>
              <a:ext cx="267973" cy="980130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95398" y="-114801"/>
              <a:ext cx="383005" cy="76201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71774" y="76941"/>
              <a:ext cx="621318" cy="787155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01222" y="92285"/>
              <a:ext cx="598326" cy="713966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12634" y="-360244"/>
              <a:ext cx="398352" cy="1250061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21166" y="112708"/>
              <a:ext cx="965946" cy="209196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296138" y="-651708"/>
              <a:ext cx="1004292" cy="1882330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40133" y="26422"/>
              <a:ext cx="1602555" cy="1043317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13084" y="130640"/>
              <a:ext cx="1280412" cy="1004289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90575" y="-346989"/>
              <a:ext cx="1422760" cy="1428233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743114" y="1695341"/>
              <a:ext cx="191260" cy="1351994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487114" y="2339623"/>
              <a:ext cx="1372454" cy="215667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444706" y="1718347"/>
              <a:ext cx="535083" cy="1387802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8259" y="2441789"/>
              <a:ext cx="1464504" cy="863781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02198" y="2017481"/>
              <a:ext cx="872530" cy="1429569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90860" y="3685220"/>
              <a:ext cx="1444862" cy="971157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130282" y="2360605"/>
              <a:ext cx="796837" cy="1390082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68918" y="4018614"/>
              <a:ext cx="981287" cy="982048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89045" y="4165103"/>
              <a:ext cx="431339" cy="313985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49250" y="3321401"/>
              <a:ext cx="908812" cy="145232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73413" y="3674225"/>
              <a:ext cx="735833" cy="122226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178194" y="3206344"/>
              <a:ext cx="1034968" cy="83877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30999" y="2634737"/>
              <a:ext cx="624715" cy="1851944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820113" y="2602846"/>
              <a:ext cx="659804" cy="2575521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86608" y="2853524"/>
              <a:ext cx="712820" cy="99213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86310" y="3167989"/>
              <a:ext cx="528747" cy="114562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054484" y="2255257"/>
              <a:ext cx="697482" cy="181027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73918" y="1941722"/>
              <a:ext cx="547657" cy="1234765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44211" y="1905261"/>
              <a:ext cx="740756" cy="1417070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94981" y="335975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46556" y="3591106"/>
              <a:ext cx="864187" cy="1731898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925988" y="3790335"/>
              <a:ext cx="191263" cy="1344257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81696" y="3635871"/>
              <a:ext cx="1211381" cy="160781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163761" y="4886101"/>
              <a:ext cx="375126" cy="737382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445652" y="3176768"/>
              <a:ext cx="2047424" cy="128229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942544" y="4525599"/>
              <a:ext cx="785251" cy="1665346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9906" y="4786380"/>
              <a:ext cx="175923" cy="1496519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23019" y="5330956"/>
              <a:ext cx="605458" cy="955768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44306" y="5436678"/>
              <a:ext cx="792812" cy="1368276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695437" y="6366429"/>
              <a:ext cx="2636356" cy="1032699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14772" y="6762216"/>
              <a:ext cx="981288" cy="754234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83232" y="6964693"/>
              <a:ext cx="582438" cy="237284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102491" y="6067295"/>
              <a:ext cx="1057976" cy="160575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33162" y="6412440"/>
              <a:ext cx="942932" cy="114562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60383" y="6082636"/>
              <a:ext cx="1019627" cy="258215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07318" y="5907254"/>
              <a:ext cx="639769" cy="1508221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63147" y="5683780"/>
              <a:ext cx="1257406" cy="2286646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060261" y="6253109"/>
              <a:ext cx="797197" cy="1508786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49406" y="6197679"/>
              <a:ext cx="165693" cy="1242068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81855" y="6159330"/>
              <a:ext cx="1205176" cy="329323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31473" y="7165225"/>
              <a:ext cx="464269" cy="6657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Drawing"/>
          <p:cNvGrpSpPr/>
          <p:nvPr/>
        </p:nvGrpSpPr>
        <p:grpSpPr>
          <a:xfrm>
            <a:off x="1352541" y="429768"/>
            <a:ext cx="11446046" cy="7742729"/>
            <a:chOff x="-433955" y="-536663"/>
            <a:chExt cx="11446044" cy="7742727"/>
          </a:xfrm>
        </p:grpSpPr>
        <p:pic>
          <p:nvPicPr>
            <p:cNvPr id="47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0476" y="-137812"/>
              <a:ext cx="244943" cy="2186225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5356" y="736576"/>
              <a:ext cx="689820" cy="1219057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07308" y="-76454"/>
              <a:ext cx="648666" cy="2714718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34326" y="698496"/>
              <a:ext cx="1073369" cy="1834885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63568" y="215004"/>
              <a:ext cx="1333523" cy="2006609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7562" y="1079998"/>
              <a:ext cx="1179896" cy="1725974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61319" y="1720592"/>
              <a:ext cx="288010" cy="634364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12048" y="-536664"/>
              <a:ext cx="936015" cy="3941944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75235" y="1219789"/>
              <a:ext cx="708124" cy="151800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32750" y="1403871"/>
              <a:ext cx="1031572" cy="298642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27349" y="230343"/>
              <a:ext cx="1030974" cy="352341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66909" y="-32451"/>
              <a:ext cx="581701" cy="1133266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21611" y="1288816"/>
              <a:ext cx="1479839" cy="206603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74950" y="1557277"/>
              <a:ext cx="613180" cy="1281070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03961" y="1587950"/>
              <a:ext cx="321655" cy="1108775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74726" y="1549609"/>
              <a:ext cx="950600" cy="107650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26396" y="2479557"/>
              <a:ext cx="524629" cy="687950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57477" y="-7420"/>
              <a:ext cx="610981" cy="2638013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93698" y="1213902"/>
              <a:ext cx="1096933" cy="1138665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962442" y="1526597"/>
              <a:ext cx="728166" cy="275630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52456" y="951340"/>
              <a:ext cx="413695" cy="390684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52747" y="613851"/>
              <a:ext cx="620792" cy="857322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68372" y="866962"/>
              <a:ext cx="559428" cy="160582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875184" y="491134"/>
              <a:ext cx="98112" cy="797194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059267" y="1825732"/>
              <a:ext cx="659129" cy="99212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35102" y="1104744"/>
              <a:ext cx="850891" cy="1331324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320045" y="1327171"/>
              <a:ext cx="773570" cy="221938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02990" y="2201561"/>
              <a:ext cx="341913" cy="639981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95014" y="575500"/>
              <a:ext cx="398357" cy="728171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795597" y="544827"/>
              <a:ext cx="904572" cy="751169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95298" y="544826"/>
              <a:ext cx="682149" cy="521077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179091" y="-160826"/>
              <a:ext cx="832999" cy="3742521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433956" y="3781216"/>
              <a:ext cx="687455" cy="831735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24411" y="3244698"/>
              <a:ext cx="427356" cy="1280752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9639" y="3873641"/>
              <a:ext cx="347005" cy="714728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52913" y="3743246"/>
              <a:ext cx="382384" cy="69672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39262" y="3720237"/>
              <a:ext cx="541704" cy="651468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40260" y="3721967"/>
              <a:ext cx="889237" cy="836641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91067" y="3635875"/>
              <a:ext cx="981283" cy="1311096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567472" y="3950342"/>
              <a:ext cx="674483" cy="313988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194182" y="4494924"/>
              <a:ext cx="434603" cy="580245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03808" y="3344411"/>
              <a:ext cx="444366" cy="498058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27103" y="3306057"/>
              <a:ext cx="628455" cy="666804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57780" y="3244700"/>
              <a:ext cx="459714" cy="321652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81077" y="3398093"/>
              <a:ext cx="659141" cy="175925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89458" y="3674219"/>
              <a:ext cx="924282" cy="191260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86205" y="3943240"/>
              <a:ext cx="851411" cy="106322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88073" y="3589850"/>
              <a:ext cx="881087" cy="1036703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336601" y="5564863"/>
              <a:ext cx="969193" cy="1641202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15675" y="6120983"/>
              <a:ext cx="434650" cy="639773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20719" y="5775824"/>
              <a:ext cx="699419" cy="114559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30634" y="5890880"/>
              <a:ext cx="879326" cy="206606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110156" y="5484749"/>
              <a:ext cx="986464" cy="1711705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335618" y="5085520"/>
              <a:ext cx="515159" cy="1292606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774571" y="5507378"/>
              <a:ext cx="758845" cy="904577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890540" y="5798832"/>
              <a:ext cx="581514" cy="152915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407920" y="6174672"/>
              <a:ext cx="422068" cy="671023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576893" y="5001150"/>
              <a:ext cx="623818" cy="832467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510901" y="5307956"/>
              <a:ext cx="774124" cy="599638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788124" y="5100862"/>
              <a:ext cx="98116" cy="666803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178198" y="4904767"/>
              <a:ext cx="591689" cy="21284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Drawing"/>
          <p:cNvGrpSpPr/>
          <p:nvPr/>
        </p:nvGrpSpPr>
        <p:grpSpPr>
          <a:xfrm>
            <a:off x="1051053" y="690554"/>
            <a:ext cx="11788442" cy="8892649"/>
            <a:chOff x="-37464" y="-782104"/>
            <a:chExt cx="11788440" cy="8892648"/>
          </a:xfrm>
        </p:grpSpPr>
        <p:pic>
          <p:nvPicPr>
            <p:cNvPr id="60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5" y="-45934"/>
              <a:ext cx="1341774" cy="1533690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586" y="560338"/>
              <a:ext cx="789520" cy="206422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07269" y="-298884"/>
              <a:ext cx="726269" cy="628303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51391" y="-475304"/>
              <a:ext cx="751185" cy="1088669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36049" y="-268213"/>
              <a:ext cx="712831" cy="406027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95100" y="503868"/>
              <a:ext cx="866241" cy="270572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33743" y="797934"/>
              <a:ext cx="904577" cy="145238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00469" y="176661"/>
              <a:ext cx="812533" cy="122224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94675" y="-457615"/>
              <a:ext cx="900100" cy="1239823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56341" y="-367918"/>
              <a:ext cx="191260" cy="1196043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11767" y="-521317"/>
              <a:ext cx="1027294" cy="185053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56048" y="606188"/>
              <a:ext cx="616689" cy="584688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6501" y="1250466"/>
              <a:ext cx="1778981" cy="313993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51844" y="1802760"/>
              <a:ext cx="1156514" cy="1154569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98610" y="-505977"/>
              <a:ext cx="237278" cy="2264824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13372" y="460454"/>
              <a:ext cx="597774" cy="1242062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70147" y="-375594"/>
              <a:ext cx="592673" cy="2254518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49117" y="329035"/>
              <a:ext cx="1211607" cy="2053900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77493" y="76949"/>
              <a:ext cx="1119338" cy="1717605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645075" y="525786"/>
              <a:ext cx="979054" cy="1673150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533849" y="1135415"/>
              <a:ext cx="274253" cy="657995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03839" y="-782105"/>
              <a:ext cx="890593" cy="3075222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69658" y="3175669"/>
              <a:ext cx="930316" cy="1463604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21616" y="3919660"/>
              <a:ext cx="386386" cy="682225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18986" y="2983917"/>
              <a:ext cx="306304" cy="1533519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58776" y="3727912"/>
              <a:ext cx="1004297" cy="344669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95108" y="3958017"/>
              <a:ext cx="1096326" cy="671615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37627" y="44028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60926" y="372791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17534" y="3681895"/>
              <a:ext cx="354839" cy="489929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43889" y="3696569"/>
              <a:ext cx="932567" cy="1621228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94981" y="4364532"/>
              <a:ext cx="220477" cy="537791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270234" y="3770653"/>
              <a:ext cx="686967" cy="110172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70230" y="4011709"/>
              <a:ext cx="758851" cy="198934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029580" y="3588428"/>
              <a:ext cx="995056" cy="1979811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935857" y="4441235"/>
              <a:ext cx="504520" cy="647201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33146" y="3415895"/>
              <a:ext cx="1212015" cy="1208923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91345" y="2976247"/>
              <a:ext cx="136460" cy="1633237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98476" y="2615750"/>
              <a:ext cx="708743" cy="1777733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59523" y="3858303"/>
              <a:ext cx="403814" cy="681034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94730" y="2654096"/>
              <a:ext cx="183590" cy="1949334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86225" y="2692443"/>
              <a:ext cx="244633" cy="1709943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979679" y="3290721"/>
              <a:ext cx="912250" cy="273067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657572" y="3651205"/>
              <a:ext cx="448274" cy="754662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168541" y="3444122"/>
              <a:ext cx="582435" cy="1456824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51072" y="60366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2358" y="5576399"/>
              <a:ext cx="442469" cy="2236792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10440" y="5821849"/>
              <a:ext cx="229099" cy="2092772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42853" y="6726913"/>
              <a:ext cx="689819" cy="175923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620976" y="6527497"/>
              <a:ext cx="715901" cy="191258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93664" y="6926712"/>
              <a:ext cx="1042635" cy="267589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80481" y="5593169"/>
              <a:ext cx="935570" cy="1532101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16251" y="5522709"/>
              <a:ext cx="298646" cy="1472171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810035" y="5630100"/>
              <a:ext cx="973606" cy="122225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77035" y="6389436"/>
              <a:ext cx="536420" cy="808558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45203" y="5499707"/>
              <a:ext cx="1050311" cy="1947712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52301" y="6612913"/>
              <a:ext cx="1027295" cy="14976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Drawing"/>
          <p:cNvGrpSpPr/>
          <p:nvPr/>
        </p:nvGrpSpPr>
        <p:grpSpPr>
          <a:xfrm>
            <a:off x="1365518" y="437441"/>
            <a:ext cx="11359514" cy="8904496"/>
            <a:chOff x="-267576" y="-30434"/>
            <a:chExt cx="11359512" cy="8904495"/>
          </a:xfrm>
        </p:grpSpPr>
        <p:pic>
          <p:nvPicPr>
            <p:cNvPr id="71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897" y="-30435"/>
              <a:ext cx="964045" cy="1614843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9615" y="843490"/>
              <a:ext cx="493150" cy="654614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96265" y="115301"/>
              <a:ext cx="298643" cy="1411788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60548" y="598509"/>
              <a:ext cx="787761" cy="197653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87438" y="784346"/>
              <a:ext cx="804866" cy="651796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15194" y="10433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53833" y="58317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67577" y="2560148"/>
              <a:ext cx="1287480" cy="2189436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20719" y="2868866"/>
              <a:ext cx="697479" cy="91541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5083" y="3098961"/>
              <a:ext cx="781857" cy="145239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25502" y="2705310"/>
              <a:ext cx="983344" cy="1837607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50032" y="3628200"/>
              <a:ext cx="366876" cy="606164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86170" y="4923157"/>
              <a:ext cx="87100" cy="90558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09873" y="3525425"/>
              <a:ext cx="90114" cy="77545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65437" y="3772368"/>
              <a:ext cx="85431" cy="83915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62867" y="3795712"/>
              <a:ext cx="99383" cy="78170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5658" y="6895655"/>
              <a:ext cx="1548876" cy="229620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6346" y="7156447"/>
              <a:ext cx="1311088" cy="114553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97579" y="2904029"/>
              <a:ext cx="904580" cy="1221656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72543" y="3029935"/>
              <a:ext cx="781860" cy="965942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72262" y="2868865"/>
              <a:ext cx="597768" cy="1211376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25320" y="3482473"/>
              <a:ext cx="241234" cy="1634582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31598" y="3559170"/>
              <a:ext cx="150353" cy="84144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31887" y="3372479"/>
              <a:ext cx="234577" cy="94156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69950" y="3254815"/>
              <a:ext cx="642564" cy="798072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54602" y="3098967"/>
              <a:ext cx="467387" cy="559419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170198" y="1485836"/>
              <a:ext cx="986394" cy="3716879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42022" y="2822834"/>
              <a:ext cx="767769" cy="237284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94092" y="1889368"/>
              <a:ext cx="673808" cy="1615616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67515" y="1809351"/>
              <a:ext cx="674468" cy="1163839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970997" y="2224571"/>
              <a:ext cx="517303" cy="191264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458102" y="1818604"/>
              <a:ext cx="592963" cy="148641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89071" y="1419207"/>
              <a:ext cx="613120" cy="973615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34811" y="1442219"/>
              <a:ext cx="452047" cy="887894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47103" y="3536158"/>
              <a:ext cx="2078102" cy="367000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55639" y="3944965"/>
              <a:ext cx="1011964" cy="1322342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20628" y="4180452"/>
              <a:ext cx="160579" cy="1173491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22357" y="4065394"/>
              <a:ext cx="1142354" cy="229613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362596" y="4786382"/>
              <a:ext cx="432508" cy="781868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140743" y="884927"/>
              <a:ext cx="754121" cy="4299818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01042" y="6778005"/>
              <a:ext cx="945816" cy="1649429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637861" y="7486253"/>
              <a:ext cx="297448" cy="510366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96423" y="6821915"/>
              <a:ext cx="812536" cy="732080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51231" y="6696242"/>
              <a:ext cx="618221" cy="874522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25949" y="6581188"/>
              <a:ext cx="850895" cy="1073327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85578" y="6726918"/>
              <a:ext cx="563229" cy="1314259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850896" y="5623415"/>
              <a:ext cx="843236" cy="3028212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735228" y="6719253"/>
              <a:ext cx="1080993" cy="360004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86034" y="6242351"/>
              <a:ext cx="983975" cy="1208213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005566" y="5929226"/>
              <a:ext cx="214281" cy="275641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86320" y="6665562"/>
              <a:ext cx="858552" cy="106882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06438" y="5814178"/>
              <a:ext cx="705154" cy="559422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629732" y="5722141"/>
              <a:ext cx="689818" cy="1019633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951878" y="5469028"/>
              <a:ext cx="152920" cy="1019630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620542" y="5860198"/>
              <a:ext cx="837076" cy="221618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14976" y="6146992"/>
              <a:ext cx="1683629" cy="1845000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65782" y="6972366"/>
              <a:ext cx="76201" cy="1901684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079390" y="7033727"/>
              <a:ext cx="108358" cy="1671651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73739" y="8053848"/>
              <a:ext cx="841688" cy="165712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309485" y="5461694"/>
              <a:ext cx="782451" cy="34123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Drawing"/>
          <p:cNvGrpSpPr/>
          <p:nvPr/>
        </p:nvGrpSpPr>
        <p:grpSpPr>
          <a:xfrm>
            <a:off x="406764" y="432668"/>
            <a:ext cx="10157854" cy="8901589"/>
            <a:chOff x="-1226330" y="-242299"/>
            <a:chExt cx="10157852" cy="8901587"/>
          </a:xfrm>
        </p:grpSpPr>
        <p:pic>
          <p:nvPicPr>
            <p:cNvPr id="83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99221" y="-242300"/>
              <a:ext cx="769539" cy="1654533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3606" y="-91791"/>
              <a:ext cx="275629" cy="1445648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0629" y="314716"/>
              <a:ext cx="629991" cy="708666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7616" y="238023"/>
              <a:ext cx="737003" cy="776507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26331" y="2337837"/>
              <a:ext cx="1045340" cy="2156590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98" y="2439340"/>
              <a:ext cx="792078" cy="122223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75823" y="2654096"/>
              <a:ext cx="850888" cy="137569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1713" y="1690321"/>
              <a:ext cx="1089119" cy="1973438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02202" y="1664652"/>
              <a:ext cx="1019632" cy="1610229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68196" y="2326434"/>
              <a:ext cx="699074" cy="1531376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51840" y="2224578"/>
              <a:ext cx="129263" cy="1182067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38239" y="2193888"/>
              <a:ext cx="1019636" cy="267967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44464" y="3332589"/>
              <a:ext cx="774185" cy="707220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21847" y="4540936"/>
              <a:ext cx="919925" cy="160586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44856" y="4929083"/>
              <a:ext cx="1034975" cy="117593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35480" y="4032727"/>
              <a:ext cx="884016" cy="1299755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92107" y="4785690"/>
              <a:ext cx="211522" cy="457694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36059" y="5338636"/>
              <a:ext cx="1679257" cy="152908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15659" y="5472836"/>
              <a:ext cx="755373" cy="1075473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02192" y="5783492"/>
              <a:ext cx="155236" cy="666810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00349" y="5607079"/>
              <a:ext cx="882820" cy="170573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07709" y="6188198"/>
              <a:ext cx="561295" cy="427387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54439" y="5059662"/>
              <a:ext cx="797200" cy="518872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73407" y="5085521"/>
              <a:ext cx="677368" cy="583778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37655" y="4901430"/>
              <a:ext cx="1104631" cy="1381701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13747" y="4142101"/>
              <a:ext cx="763960" cy="1955384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55766" y="4455206"/>
              <a:ext cx="478482" cy="146601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477327" y="3936757"/>
              <a:ext cx="623341" cy="1002535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54319" y="4080736"/>
              <a:ext cx="620783" cy="574763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64940" y="3551503"/>
              <a:ext cx="493378" cy="564752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991220" y="3375082"/>
              <a:ext cx="605451" cy="697493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883841" y="3467127"/>
              <a:ext cx="459718" cy="306315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52296" y="3260038"/>
              <a:ext cx="185843" cy="896908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93244" y="4993476"/>
              <a:ext cx="1265074" cy="127304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48244" y="5238918"/>
              <a:ext cx="182280" cy="775531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784135" y="4901439"/>
              <a:ext cx="106883" cy="1232610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78189" y="5645430"/>
              <a:ext cx="689819" cy="124853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58806" y="3179629"/>
              <a:ext cx="687364" cy="3477774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628063" y="6964353"/>
              <a:ext cx="573849" cy="1694935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23316" y="7279162"/>
              <a:ext cx="841657" cy="187192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15648" y="7509274"/>
              <a:ext cx="904571" cy="91541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51104" y="6991896"/>
              <a:ext cx="882152" cy="1490986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899935" y="7575747"/>
              <a:ext cx="505186" cy="590098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493659" y="7279406"/>
              <a:ext cx="804873" cy="432887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260665" y="7064402"/>
              <a:ext cx="720505" cy="674485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337375" y="7056737"/>
              <a:ext cx="651463" cy="705152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981655" y="7019196"/>
              <a:ext cx="653406" cy="1295185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33981" y="6489148"/>
              <a:ext cx="674402" cy="2012147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08586" y="7309846"/>
              <a:ext cx="513404" cy="128359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983557" y="6949355"/>
              <a:ext cx="650262" cy="894812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061478" y="7187129"/>
              <a:ext cx="542865" cy="229609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604832" y="6887988"/>
              <a:ext cx="490399" cy="244955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04829" y="6642545"/>
              <a:ext cx="551762" cy="766524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12498" y="6896765"/>
              <a:ext cx="467387" cy="98121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769731" y="6650215"/>
              <a:ext cx="325500" cy="720500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97453" y="6535171"/>
              <a:ext cx="1303419" cy="1610223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565726" y="6581192"/>
              <a:ext cx="242816" cy="1349444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479219" y="6627212"/>
              <a:ext cx="720497" cy="1492785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985446" y="6002506"/>
              <a:ext cx="946076" cy="25116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Drawing"/>
          <p:cNvGrpSpPr/>
          <p:nvPr/>
        </p:nvGrpSpPr>
        <p:grpSpPr>
          <a:xfrm>
            <a:off x="1449465" y="446271"/>
            <a:ext cx="10231842" cy="6225026"/>
            <a:chOff x="-252660" y="-428119"/>
            <a:chExt cx="10231840" cy="6225024"/>
          </a:xfrm>
        </p:grpSpPr>
        <p:pic>
          <p:nvPicPr>
            <p:cNvPr id="95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2661" y="-130988"/>
              <a:ext cx="1139191" cy="1721536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4986" y="554655"/>
              <a:ext cx="873899" cy="1108533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48441" y="-428120"/>
              <a:ext cx="1089882" cy="1751448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22556" y="570588"/>
              <a:ext cx="955559" cy="177100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62985" y="575507"/>
              <a:ext cx="137566" cy="789524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99061" y="414435"/>
              <a:ext cx="1144917" cy="1073323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8837" y="567179"/>
              <a:ext cx="1088665" cy="775792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79027" y="98969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40709" y="238023"/>
              <a:ext cx="168248" cy="229609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6718" y="2385642"/>
              <a:ext cx="1829465" cy="1572155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75590" y="2055831"/>
              <a:ext cx="530611" cy="703644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54733" y="2193892"/>
              <a:ext cx="873906" cy="567103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32014" y="2248688"/>
              <a:ext cx="712823" cy="98114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77450" y="1772032"/>
              <a:ext cx="321661" cy="1065661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23769" y="2308946"/>
              <a:ext cx="703636" cy="122224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13497" y="2945567"/>
              <a:ext cx="1173027" cy="114554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21166" y="3206346"/>
              <a:ext cx="1057977" cy="91545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62562" y="2048157"/>
              <a:ext cx="475054" cy="1464497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09162" y="1764369"/>
              <a:ext cx="948815" cy="1796175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29286" y="2095075"/>
              <a:ext cx="1078656" cy="1379238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59968" y="2729172"/>
              <a:ext cx="850892" cy="146872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27270" y="1864673"/>
              <a:ext cx="594817" cy="597178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04834" y="1572617"/>
              <a:ext cx="1119342" cy="1027300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12500" y="1948448"/>
              <a:ext cx="919929" cy="229619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11351" y="1572618"/>
              <a:ext cx="137566" cy="781855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10481" y="1572615"/>
              <a:ext cx="1173670" cy="2292868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23217" y="2400980"/>
              <a:ext cx="390687" cy="1211387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85155" y="2132526"/>
              <a:ext cx="1182349" cy="1808007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166647" y="2278692"/>
              <a:ext cx="735832" cy="1671159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729444" y="2554382"/>
              <a:ext cx="1249737" cy="306316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84656" y="5705348"/>
              <a:ext cx="85683" cy="915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Custom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Middle 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Atmosphere</dc:title>
  <cp:lastModifiedBy>Gutowski, William J [LAS]</cp:lastModifiedBy>
  <cp:revision>1</cp:revision>
  <dcterms:modified xsi:type="dcterms:W3CDTF">2018-09-25T16:55:09Z</dcterms:modified>
</cp:coreProperties>
</file>