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74"/>
  </p:normalViewPr>
  <p:slideViewPr>
    <p:cSldViewPr snapToGrid="0" snapToObjects="1">
      <p:cViewPr varScale="1">
        <p:scale>
          <a:sx n="87" d="100"/>
          <a:sy n="87" d="100"/>
        </p:scale>
        <p:origin x="64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 i="1"/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1270000" y="4267111"/>
            <a:ext cx="10464800" cy="609778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1625600" y="673100"/>
            <a:ext cx="9753600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sz="half" idx="13"/>
          </p:nvPr>
        </p:nvSpPr>
        <p:spPr>
          <a:xfrm>
            <a:off x="6718300" y="635000"/>
            <a:ext cx="5334000" cy="8216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6718300" y="8890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24308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_rels/slide10.xml.rels><?xml version="1.0" encoding="UTF-8" standalone="yes"?>
<Relationships xmlns="http://schemas.openxmlformats.org/package/2006/relationships"><Relationship Id="rId26" Type="http://schemas.openxmlformats.org/officeDocument/2006/relationships/image" Target="../media/image544.png"/><Relationship Id="rId21" Type="http://schemas.openxmlformats.org/officeDocument/2006/relationships/image" Target="../media/image539.png"/><Relationship Id="rId42" Type="http://schemas.openxmlformats.org/officeDocument/2006/relationships/image" Target="../media/image560.png"/><Relationship Id="rId47" Type="http://schemas.openxmlformats.org/officeDocument/2006/relationships/image" Target="../media/image565.png"/><Relationship Id="rId63" Type="http://schemas.openxmlformats.org/officeDocument/2006/relationships/image" Target="../media/image581.png"/><Relationship Id="rId68" Type="http://schemas.openxmlformats.org/officeDocument/2006/relationships/image" Target="../media/image586.png"/><Relationship Id="rId84" Type="http://schemas.openxmlformats.org/officeDocument/2006/relationships/image" Target="../media/image602.png"/><Relationship Id="rId16" Type="http://schemas.openxmlformats.org/officeDocument/2006/relationships/image" Target="../media/image534.png"/><Relationship Id="rId11" Type="http://schemas.openxmlformats.org/officeDocument/2006/relationships/image" Target="../media/image529.png"/><Relationship Id="rId32" Type="http://schemas.openxmlformats.org/officeDocument/2006/relationships/image" Target="../media/image550.png"/><Relationship Id="rId37" Type="http://schemas.openxmlformats.org/officeDocument/2006/relationships/image" Target="../media/image555.png"/><Relationship Id="rId53" Type="http://schemas.openxmlformats.org/officeDocument/2006/relationships/image" Target="../media/image571.png"/><Relationship Id="rId58" Type="http://schemas.openxmlformats.org/officeDocument/2006/relationships/image" Target="../media/image576.png"/><Relationship Id="rId74" Type="http://schemas.openxmlformats.org/officeDocument/2006/relationships/image" Target="../media/image592.png"/><Relationship Id="rId79" Type="http://schemas.openxmlformats.org/officeDocument/2006/relationships/image" Target="../media/image597.png"/><Relationship Id="rId5" Type="http://schemas.openxmlformats.org/officeDocument/2006/relationships/image" Target="../media/image523.png"/><Relationship Id="rId19" Type="http://schemas.openxmlformats.org/officeDocument/2006/relationships/image" Target="../media/image537.png"/><Relationship Id="rId14" Type="http://schemas.openxmlformats.org/officeDocument/2006/relationships/image" Target="../media/image532.png"/><Relationship Id="rId22" Type="http://schemas.openxmlformats.org/officeDocument/2006/relationships/image" Target="../media/image540.png"/><Relationship Id="rId27" Type="http://schemas.openxmlformats.org/officeDocument/2006/relationships/image" Target="../media/image545.png"/><Relationship Id="rId30" Type="http://schemas.openxmlformats.org/officeDocument/2006/relationships/image" Target="../media/image548.png"/><Relationship Id="rId35" Type="http://schemas.openxmlformats.org/officeDocument/2006/relationships/image" Target="../media/image553.png"/><Relationship Id="rId43" Type="http://schemas.openxmlformats.org/officeDocument/2006/relationships/image" Target="../media/image561.png"/><Relationship Id="rId48" Type="http://schemas.openxmlformats.org/officeDocument/2006/relationships/image" Target="../media/image566.png"/><Relationship Id="rId56" Type="http://schemas.openxmlformats.org/officeDocument/2006/relationships/image" Target="../media/image574.png"/><Relationship Id="rId64" Type="http://schemas.openxmlformats.org/officeDocument/2006/relationships/image" Target="../media/image582.png"/><Relationship Id="rId69" Type="http://schemas.openxmlformats.org/officeDocument/2006/relationships/image" Target="../media/image587.png"/><Relationship Id="rId77" Type="http://schemas.openxmlformats.org/officeDocument/2006/relationships/image" Target="../media/image595.png"/><Relationship Id="rId8" Type="http://schemas.openxmlformats.org/officeDocument/2006/relationships/image" Target="../media/image526.png"/><Relationship Id="rId51" Type="http://schemas.openxmlformats.org/officeDocument/2006/relationships/image" Target="../media/image569.png"/><Relationship Id="rId72" Type="http://schemas.openxmlformats.org/officeDocument/2006/relationships/image" Target="../media/image590.png"/><Relationship Id="rId80" Type="http://schemas.openxmlformats.org/officeDocument/2006/relationships/image" Target="../media/image598.png"/><Relationship Id="rId85" Type="http://schemas.openxmlformats.org/officeDocument/2006/relationships/image" Target="../media/image603.png"/><Relationship Id="rId3" Type="http://schemas.openxmlformats.org/officeDocument/2006/relationships/image" Target="../media/image521.png"/><Relationship Id="rId12" Type="http://schemas.openxmlformats.org/officeDocument/2006/relationships/image" Target="../media/image530.png"/><Relationship Id="rId17" Type="http://schemas.openxmlformats.org/officeDocument/2006/relationships/image" Target="../media/image535.png"/><Relationship Id="rId25" Type="http://schemas.openxmlformats.org/officeDocument/2006/relationships/image" Target="../media/image543.png"/><Relationship Id="rId33" Type="http://schemas.openxmlformats.org/officeDocument/2006/relationships/image" Target="../media/image551.png"/><Relationship Id="rId38" Type="http://schemas.openxmlformats.org/officeDocument/2006/relationships/image" Target="../media/image556.png"/><Relationship Id="rId46" Type="http://schemas.openxmlformats.org/officeDocument/2006/relationships/image" Target="../media/image564.png"/><Relationship Id="rId59" Type="http://schemas.openxmlformats.org/officeDocument/2006/relationships/image" Target="../media/image577.png"/><Relationship Id="rId67" Type="http://schemas.openxmlformats.org/officeDocument/2006/relationships/image" Target="../media/image585.png"/><Relationship Id="rId20" Type="http://schemas.openxmlformats.org/officeDocument/2006/relationships/image" Target="../media/image538.png"/><Relationship Id="rId41" Type="http://schemas.openxmlformats.org/officeDocument/2006/relationships/image" Target="../media/image559.png"/><Relationship Id="rId54" Type="http://schemas.openxmlformats.org/officeDocument/2006/relationships/image" Target="../media/image572.png"/><Relationship Id="rId62" Type="http://schemas.openxmlformats.org/officeDocument/2006/relationships/image" Target="../media/image580.png"/><Relationship Id="rId70" Type="http://schemas.openxmlformats.org/officeDocument/2006/relationships/image" Target="../media/image588.png"/><Relationship Id="rId75" Type="http://schemas.openxmlformats.org/officeDocument/2006/relationships/image" Target="../media/image593.png"/><Relationship Id="rId83" Type="http://schemas.openxmlformats.org/officeDocument/2006/relationships/image" Target="../media/image601.png"/><Relationship Id="rId88" Type="http://schemas.openxmlformats.org/officeDocument/2006/relationships/image" Target="../media/image60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24.png"/><Relationship Id="rId15" Type="http://schemas.openxmlformats.org/officeDocument/2006/relationships/image" Target="../media/image533.png"/><Relationship Id="rId23" Type="http://schemas.openxmlformats.org/officeDocument/2006/relationships/image" Target="../media/image541.png"/><Relationship Id="rId28" Type="http://schemas.openxmlformats.org/officeDocument/2006/relationships/image" Target="../media/image546.png"/><Relationship Id="rId36" Type="http://schemas.openxmlformats.org/officeDocument/2006/relationships/image" Target="../media/image554.png"/><Relationship Id="rId49" Type="http://schemas.openxmlformats.org/officeDocument/2006/relationships/image" Target="../media/image567.png"/><Relationship Id="rId57" Type="http://schemas.openxmlformats.org/officeDocument/2006/relationships/image" Target="../media/image575.png"/><Relationship Id="rId10" Type="http://schemas.openxmlformats.org/officeDocument/2006/relationships/image" Target="../media/image528.png"/><Relationship Id="rId31" Type="http://schemas.openxmlformats.org/officeDocument/2006/relationships/image" Target="../media/image549.png"/><Relationship Id="rId44" Type="http://schemas.openxmlformats.org/officeDocument/2006/relationships/image" Target="../media/image562.png"/><Relationship Id="rId52" Type="http://schemas.openxmlformats.org/officeDocument/2006/relationships/image" Target="../media/image570.png"/><Relationship Id="rId60" Type="http://schemas.openxmlformats.org/officeDocument/2006/relationships/image" Target="../media/image578.png"/><Relationship Id="rId65" Type="http://schemas.openxmlformats.org/officeDocument/2006/relationships/image" Target="../media/image583.png"/><Relationship Id="rId73" Type="http://schemas.openxmlformats.org/officeDocument/2006/relationships/image" Target="../media/image591.png"/><Relationship Id="rId78" Type="http://schemas.openxmlformats.org/officeDocument/2006/relationships/image" Target="../media/image596.png"/><Relationship Id="rId81" Type="http://schemas.openxmlformats.org/officeDocument/2006/relationships/image" Target="../media/image599.png"/><Relationship Id="rId86" Type="http://schemas.openxmlformats.org/officeDocument/2006/relationships/image" Target="../media/image604.png"/><Relationship Id="rId4" Type="http://schemas.openxmlformats.org/officeDocument/2006/relationships/image" Target="../media/image522.png"/><Relationship Id="rId9" Type="http://schemas.openxmlformats.org/officeDocument/2006/relationships/image" Target="../media/image527.png"/><Relationship Id="rId13" Type="http://schemas.openxmlformats.org/officeDocument/2006/relationships/image" Target="../media/image531.png"/><Relationship Id="rId18" Type="http://schemas.openxmlformats.org/officeDocument/2006/relationships/image" Target="../media/image536.png"/><Relationship Id="rId39" Type="http://schemas.openxmlformats.org/officeDocument/2006/relationships/image" Target="../media/image557.png"/><Relationship Id="rId34" Type="http://schemas.openxmlformats.org/officeDocument/2006/relationships/image" Target="../media/image552.png"/><Relationship Id="rId50" Type="http://schemas.openxmlformats.org/officeDocument/2006/relationships/image" Target="../media/image568.png"/><Relationship Id="rId55" Type="http://schemas.openxmlformats.org/officeDocument/2006/relationships/image" Target="../media/image573.png"/><Relationship Id="rId76" Type="http://schemas.openxmlformats.org/officeDocument/2006/relationships/image" Target="../media/image594.png"/><Relationship Id="rId7" Type="http://schemas.openxmlformats.org/officeDocument/2006/relationships/image" Target="../media/image525.png"/><Relationship Id="rId71" Type="http://schemas.openxmlformats.org/officeDocument/2006/relationships/image" Target="../media/image589.png"/><Relationship Id="rId2" Type="http://schemas.openxmlformats.org/officeDocument/2006/relationships/image" Target="../media/image520.png"/><Relationship Id="rId29" Type="http://schemas.openxmlformats.org/officeDocument/2006/relationships/image" Target="../media/image547.png"/><Relationship Id="rId24" Type="http://schemas.openxmlformats.org/officeDocument/2006/relationships/image" Target="../media/image542.png"/><Relationship Id="rId40" Type="http://schemas.openxmlformats.org/officeDocument/2006/relationships/image" Target="../media/image558.png"/><Relationship Id="rId45" Type="http://schemas.openxmlformats.org/officeDocument/2006/relationships/image" Target="../media/image563.png"/><Relationship Id="rId66" Type="http://schemas.openxmlformats.org/officeDocument/2006/relationships/image" Target="../media/image584.png"/><Relationship Id="rId87" Type="http://schemas.openxmlformats.org/officeDocument/2006/relationships/image" Target="../media/image605.png"/><Relationship Id="rId61" Type="http://schemas.openxmlformats.org/officeDocument/2006/relationships/image" Target="../media/image579.png"/><Relationship Id="rId82" Type="http://schemas.openxmlformats.org/officeDocument/2006/relationships/image" Target="../media/image600.png"/></Relationships>
</file>

<file path=ppt/slides/_rels/slide1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631.png"/><Relationship Id="rId21" Type="http://schemas.openxmlformats.org/officeDocument/2006/relationships/image" Target="../media/image626.png"/><Relationship Id="rId42" Type="http://schemas.openxmlformats.org/officeDocument/2006/relationships/image" Target="../media/image647.png"/><Relationship Id="rId47" Type="http://schemas.openxmlformats.org/officeDocument/2006/relationships/image" Target="../media/image652.png"/><Relationship Id="rId63" Type="http://schemas.openxmlformats.org/officeDocument/2006/relationships/image" Target="../media/image668.png"/><Relationship Id="rId68" Type="http://schemas.openxmlformats.org/officeDocument/2006/relationships/image" Target="../media/image673.png"/><Relationship Id="rId84" Type="http://schemas.openxmlformats.org/officeDocument/2006/relationships/image" Target="../media/image689.png"/><Relationship Id="rId89" Type="http://schemas.openxmlformats.org/officeDocument/2006/relationships/image" Target="../media/image694.png"/><Relationship Id="rId16" Type="http://schemas.openxmlformats.org/officeDocument/2006/relationships/image" Target="../media/image621.png"/><Relationship Id="rId11" Type="http://schemas.openxmlformats.org/officeDocument/2006/relationships/image" Target="../media/image616.png"/><Relationship Id="rId32" Type="http://schemas.openxmlformats.org/officeDocument/2006/relationships/image" Target="../media/image637.png"/><Relationship Id="rId37" Type="http://schemas.openxmlformats.org/officeDocument/2006/relationships/image" Target="../media/image642.png"/><Relationship Id="rId53" Type="http://schemas.openxmlformats.org/officeDocument/2006/relationships/image" Target="../media/image658.png"/><Relationship Id="rId58" Type="http://schemas.openxmlformats.org/officeDocument/2006/relationships/image" Target="../media/image663.png"/><Relationship Id="rId74" Type="http://schemas.openxmlformats.org/officeDocument/2006/relationships/image" Target="../media/image679.png"/><Relationship Id="rId79" Type="http://schemas.openxmlformats.org/officeDocument/2006/relationships/image" Target="../media/image684.png"/><Relationship Id="rId5" Type="http://schemas.openxmlformats.org/officeDocument/2006/relationships/image" Target="../media/image610.png"/><Relationship Id="rId90" Type="http://schemas.openxmlformats.org/officeDocument/2006/relationships/image" Target="../media/image695.png"/><Relationship Id="rId22" Type="http://schemas.openxmlformats.org/officeDocument/2006/relationships/image" Target="../media/image627.png"/><Relationship Id="rId27" Type="http://schemas.openxmlformats.org/officeDocument/2006/relationships/image" Target="../media/image632.png"/><Relationship Id="rId43" Type="http://schemas.openxmlformats.org/officeDocument/2006/relationships/image" Target="../media/image648.png"/><Relationship Id="rId48" Type="http://schemas.openxmlformats.org/officeDocument/2006/relationships/image" Target="../media/image653.png"/><Relationship Id="rId64" Type="http://schemas.openxmlformats.org/officeDocument/2006/relationships/image" Target="../media/image669.png"/><Relationship Id="rId69" Type="http://schemas.openxmlformats.org/officeDocument/2006/relationships/image" Target="../media/image674.png"/><Relationship Id="rId8" Type="http://schemas.openxmlformats.org/officeDocument/2006/relationships/image" Target="../media/image613.png"/><Relationship Id="rId51" Type="http://schemas.openxmlformats.org/officeDocument/2006/relationships/image" Target="../media/image656.png"/><Relationship Id="rId72" Type="http://schemas.openxmlformats.org/officeDocument/2006/relationships/image" Target="../media/image677.png"/><Relationship Id="rId80" Type="http://schemas.openxmlformats.org/officeDocument/2006/relationships/image" Target="../media/image685.png"/><Relationship Id="rId85" Type="http://schemas.openxmlformats.org/officeDocument/2006/relationships/image" Target="../media/image690.png"/><Relationship Id="rId93" Type="http://schemas.openxmlformats.org/officeDocument/2006/relationships/image" Target="../media/image698.png"/><Relationship Id="rId3" Type="http://schemas.openxmlformats.org/officeDocument/2006/relationships/image" Target="../media/image608.png"/><Relationship Id="rId12" Type="http://schemas.openxmlformats.org/officeDocument/2006/relationships/image" Target="../media/image617.png"/><Relationship Id="rId17" Type="http://schemas.openxmlformats.org/officeDocument/2006/relationships/image" Target="../media/image622.png"/><Relationship Id="rId25" Type="http://schemas.openxmlformats.org/officeDocument/2006/relationships/image" Target="../media/image630.png"/><Relationship Id="rId33" Type="http://schemas.openxmlformats.org/officeDocument/2006/relationships/image" Target="../media/image638.png"/><Relationship Id="rId38" Type="http://schemas.openxmlformats.org/officeDocument/2006/relationships/image" Target="../media/image643.png"/><Relationship Id="rId46" Type="http://schemas.openxmlformats.org/officeDocument/2006/relationships/image" Target="../media/image651.png"/><Relationship Id="rId59" Type="http://schemas.openxmlformats.org/officeDocument/2006/relationships/image" Target="../media/image664.png"/><Relationship Id="rId67" Type="http://schemas.openxmlformats.org/officeDocument/2006/relationships/image" Target="../media/image672.png"/><Relationship Id="rId20" Type="http://schemas.openxmlformats.org/officeDocument/2006/relationships/image" Target="../media/image625.png"/><Relationship Id="rId41" Type="http://schemas.openxmlformats.org/officeDocument/2006/relationships/image" Target="../media/image646.png"/><Relationship Id="rId54" Type="http://schemas.openxmlformats.org/officeDocument/2006/relationships/image" Target="../media/image659.png"/><Relationship Id="rId62" Type="http://schemas.openxmlformats.org/officeDocument/2006/relationships/image" Target="../media/image667.png"/><Relationship Id="rId70" Type="http://schemas.openxmlformats.org/officeDocument/2006/relationships/image" Target="../media/image675.png"/><Relationship Id="rId75" Type="http://schemas.openxmlformats.org/officeDocument/2006/relationships/image" Target="../media/image680.png"/><Relationship Id="rId83" Type="http://schemas.openxmlformats.org/officeDocument/2006/relationships/image" Target="../media/image688.png"/><Relationship Id="rId88" Type="http://schemas.openxmlformats.org/officeDocument/2006/relationships/image" Target="../media/image693.png"/><Relationship Id="rId91" Type="http://schemas.openxmlformats.org/officeDocument/2006/relationships/image" Target="../media/image69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11.png"/><Relationship Id="rId15" Type="http://schemas.openxmlformats.org/officeDocument/2006/relationships/image" Target="../media/image620.png"/><Relationship Id="rId23" Type="http://schemas.openxmlformats.org/officeDocument/2006/relationships/image" Target="../media/image628.png"/><Relationship Id="rId28" Type="http://schemas.openxmlformats.org/officeDocument/2006/relationships/image" Target="../media/image633.png"/><Relationship Id="rId36" Type="http://schemas.openxmlformats.org/officeDocument/2006/relationships/image" Target="../media/image641.png"/><Relationship Id="rId49" Type="http://schemas.openxmlformats.org/officeDocument/2006/relationships/image" Target="../media/image654.png"/><Relationship Id="rId57" Type="http://schemas.openxmlformats.org/officeDocument/2006/relationships/image" Target="../media/image662.png"/><Relationship Id="rId10" Type="http://schemas.openxmlformats.org/officeDocument/2006/relationships/image" Target="../media/image615.png"/><Relationship Id="rId31" Type="http://schemas.openxmlformats.org/officeDocument/2006/relationships/image" Target="../media/image636.png"/><Relationship Id="rId44" Type="http://schemas.openxmlformats.org/officeDocument/2006/relationships/image" Target="../media/image649.png"/><Relationship Id="rId52" Type="http://schemas.openxmlformats.org/officeDocument/2006/relationships/image" Target="../media/image657.png"/><Relationship Id="rId60" Type="http://schemas.openxmlformats.org/officeDocument/2006/relationships/image" Target="../media/image665.png"/><Relationship Id="rId65" Type="http://schemas.openxmlformats.org/officeDocument/2006/relationships/image" Target="../media/image670.png"/><Relationship Id="rId73" Type="http://schemas.openxmlformats.org/officeDocument/2006/relationships/image" Target="../media/image678.png"/><Relationship Id="rId78" Type="http://schemas.openxmlformats.org/officeDocument/2006/relationships/image" Target="../media/image683.png"/><Relationship Id="rId81" Type="http://schemas.openxmlformats.org/officeDocument/2006/relationships/image" Target="../media/image686.png"/><Relationship Id="rId86" Type="http://schemas.openxmlformats.org/officeDocument/2006/relationships/image" Target="../media/image691.png"/><Relationship Id="rId4" Type="http://schemas.openxmlformats.org/officeDocument/2006/relationships/image" Target="../media/image609.png"/><Relationship Id="rId9" Type="http://schemas.openxmlformats.org/officeDocument/2006/relationships/image" Target="../media/image614.png"/><Relationship Id="rId13" Type="http://schemas.openxmlformats.org/officeDocument/2006/relationships/image" Target="../media/image618.png"/><Relationship Id="rId18" Type="http://schemas.openxmlformats.org/officeDocument/2006/relationships/image" Target="../media/image623.png"/><Relationship Id="rId39" Type="http://schemas.openxmlformats.org/officeDocument/2006/relationships/image" Target="../media/image644.png"/><Relationship Id="rId34" Type="http://schemas.openxmlformats.org/officeDocument/2006/relationships/image" Target="../media/image639.png"/><Relationship Id="rId50" Type="http://schemas.openxmlformats.org/officeDocument/2006/relationships/image" Target="../media/image655.png"/><Relationship Id="rId55" Type="http://schemas.openxmlformats.org/officeDocument/2006/relationships/image" Target="../media/image660.png"/><Relationship Id="rId76" Type="http://schemas.openxmlformats.org/officeDocument/2006/relationships/image" Target="../media/image681.png"/><Relationship Id="rId7" Type="http://schemas.openxmlformats.org/officeDocument/2006/relationships/image" Target="../media/image612.png"/><Relationship Id="rId71" Type="http://schemas.openxmlformats.org/officeDocument/2006/relationships/image" Target="../media/image676.png"/><Relationship Id="rId92" Type="http://schemas.openxmlformats.org/officeDocument/2006/relationships/image" Target="../media/image697.png"/><Relationship Id="rId2" Type="http://schemas.openxmlformats.org/officeDocument/2006/relationships/image" Target="../media/image607.png"/><Relationship Id="rId29" Type="http://schemas.openxmlformats.org/officeDocument/2006/relationships/image" Target="../media/image634.png"/><Relationship Id="rId24" Type="http://schemas.openxmlformats.org/officeDocument/2006/relationships/image" Target="../media/image629.png"/><Relationship Id="rId40" Type="http://schemas.openxmlformats.org/officeDocument/2006/relationships/image" Target="../media/image645.png"/><Relationship Id="rId45" Type="http://schemas.openxmlformats.org/officeDocument/2006/relationships/image" Target="../media/image650.png"/><Relationship Id="rId66" Type="http://schemas.openxmlformats.org/officeDocument/2006/relationships/image" Target="../media/image671.png"/><Relationship Id="rId87" Type="http://schemas.openxmlformats.org/officeDocument/2006/relationships/image" Target="../media/image692.png"/><Relationship Id="rId61" Type="http://schemas.openxmlformats.org/officeDocument/2006/relationships/image" Target="../media/image666.png"/><Relationship Id="rId82" Type="http://schemas.openxmlformats.org/officeDocument/2006/relationships/image" Target="../media/image687.png"/><Relationship Id="rId19" Type="http://schemas.openxmlformats.org/officeDocument/2006/relationships/image" Target="../media/image624.png"/><Relationship Id="rId14" Type="http://schemas.openxmlformats.org/officeDocument/2006/relationships/image" Target="../media/image619.png"/><Relationship Id="rId30" Type="http://schemas.openxmlformats.org/officeDocument/2006/relationships/image" Target="../media/image635.png"/><Relationship Id="rId35" Type="http://schemas.openxmlformats.org/officeDocument/2006/relationships/image" Target="../media/image640.png"/><Relationship Id="rId56" Type="http://schemas.openxmlformats.org/officeDocument/2006/relationships/image" Target="../media/image661.png"/><Relationship Id="rId77" Type="http://schemas.openxmlformats.org/officeDocument/2006/relationships/image" Target="../media/image682.pn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10.png"/><Relationship Id="rId18" Type="http://schemas.openxmlformats.org/officeDocument/2006/relationships/image" Target="../media/image715.png"/><Relationship Id="rId26" Type="http://schemas.openxmlformats.org/officeDocument/2006/relationships/image" Target="../media/image723.png"/><Relationship Id="rId39" Type="http://schemas.openxmlformats.org/officeDocument/2006/relationships/image" Target="../media/image736.png"/><Relationship Id="rId21" Type="http://schemas.openxmlformats.org/officeDocument/2006/relationships/image" Target="../media/image718.png"/><Relationship Id="rId34" Type="http://schemas.openxmlformats.org/officeDocument/2006/relationships/image" Target="../media/image731.png"/><Relationship Id="rId42" Type="http://schemas.openxmlformats.org/officeDocument/2006/relationships/image" Target="../media/image739.png"/><Relationship Id="rId47" Type="http://schemas.openxmlformats.org/officeDocument/2006/relationships/image" Target="../media/image744.png"/><Relationship Id="rId50" Type="http://schemas.openxmlformats.org/officeDocument/2006/relationships/image" Target="../media/image747.png"/><Relationship Id="rId55" Type="http://schemas.openxmlformats.org/officeDocument/2006/relationships/image" Target="../media/image752.png"/><Relationship Id="rId7" Type="http://schemas.openxmlformats.org/officeDocument/2006/relationships/image" Target="../media/image704.png"/><Relationship Id="rId2" Type="http://schemas.openxmlformats.org/officeDocument/2006/relationships/image" Target="../media/image699.png"/><Relationship Id="rId16" Type="http://schemas.openxmlformats.org/officeDocument/2006/relationships/image" Target="../media/image713.png"/><Relationship Id="rId29" Type="http://schemas.openxmlformats.org/officeDocument/2006/relationships/image" Target="../media/image726.png"/><Relationship Id="rId11" Type="http://schemas.openxmlformats.org/officeDocument/2006/relationships/image" Target="../media/image708.png"/><Relationship Id="rId24" Type="http://schemas.openxmlformats.org/officeDocument/2006/relationships/image" Target="../media/image721.png"/><Relationship Id="rId32" Type="http://schemas.openxmlformats.org/officeDocument/2006/relationships/image" Target="../media/image729.png"/><Relationship Id="rId37" Type="http://schemas.openxmlformats.org/officeDocument/2006/relationships/image" Target="../media/image734.png"/><Relationship Id="rId40" Type="http://schemas.openxmlformats.org/officeDocument/2006/relationships/image" Target="../media/image737.png"/><Relationship Id="rId45" Type="http://schemas.openxmlformats.org/officeDocument/2006/relationships/image" Target="../media/image742.png"/><Relationship Id="rId53" Type="http://schemas.openxmlformats.org/officeDocument/2006/relationships/image" Target="../media/image750.png"/><Relationship Id="rId58" Type="http://schemas.openxmlformats.org/officeDocument/2006/relationships/image" Target="../media/image755.png"/><Relationship Id="rId5" Type="http://schemas.openxmlformats.org/officeDocument/2006/relationships/image" Target="../media/image702.png"/><Relationship Id="rId19" Type="http://schemas.openxmlformats.org/officeDocument/2006/relationships/image" Target="../media/image716.png"/><Relationship Id="rId4" Type="http://schemas.openxmlformats.org/officeDocument/2006/relationships/image" Target="../media/image701.png"/><Relationship Id="rId9" Type="http://schemas.openxmlformats.org/officeDocument/2006/relationships/image" Target="../media/image706.png"/><Relationship Id="rId14" Type="http://schemas.openxmlformats.org/officeDocument/2006/relationships/image" Target="../media/image711.png"/><Relationship Id="rId22" Type="http://schemas.openxmlformats.org/officeDocument/2006/relationships/image" Target="../media/image719.png"/><Relationship Id="rId27" Type="http://schemas.openxmlformats.org/officeDocument/2006/relationships/image" Target="../media/image724.png"/><Relationship Id="rId30" Type="http://schemas.openxmlformats.org/officeDocument/2006/relationships/image" Target="../media/image727.png"/><Relationship Id="rId35" Type="http://schemas.openxmlformats.org/officeDocument/2006/relationships/image" Target="../media/image732.png"/><Relationship Id="rId43" Type="http://schemas.openxmlformats.org/officeDocument/2006/relationships/image" Target="../media/image740.png"/><Relationship Id="rId48" Type="http://schemas.openxmlformats.org/officeDocument/2006/relationships/image" Target="../media/image745.png"/><Relationship Id="rId56" Type="http://schemas.openxmlformats.org/officeDocument/2006/relationships/image" Target="../media/image753.png"/><Relationship Id="rId8" Type="http://schemas.openxmlformats.org/officeDocument/2006/relationships/image" Target="../media/image705.png"/><Relationship Id="rId51" Type="http://schemas.openxmlformats.org/officeDocument/2006/relationships/image" Target="../media/image748.png"/><Relationship Id="rId3" Type="http://schemas.openxmlformats.org/officeDocument/2006/relationships/image" Target="../media/image700.png"/><Relationship Id="rId12" Type="http://schemas.openxmlformats.org/officeDocument/2006/relationships/image" Target="../media/image709.png"/><Relationship Id="rId17" Type="http://schemas.openxmlformats.org/officeDocument/2006/relationships/image" Target="../media/image714.png"/><Relationship Id="rId25" Type="http://schemas.openxmlformats.org/officeDocument/2006/relationships/image" Target="../media/image722.png"/><Relationship Id="rId33" Type="http://schemas.openxmlformats.org/officeDocument/2006/relationships/image" Target="../media/image730.png"/><Relationship Id="rId38" Type="http://schemas.openxmlformats.org/officeDocument/2006/relationships/image" Target="../media/image735.png"/><Relationship Id="rId46" Type="http://schemas.openxmlformats.org/officeDocument/2006/relationships/image" Target="../media/image743.png"/><Relationship Id="rId59" Type="http://schemas.openxmlformats.org/officeDocument/2006/relationships/image" Target="../media/image756.png"/><Relationship Id="rId20" Type="http://schemas.openxmlformats.org/officeDocument/2006/relationships/image" Target="../media/image717.png"/><Relationship Id="rId41" Type="http://schemas.openxmlformats.org/officeDocument/2006/relationships/image" Target="../media/image738.png"/><Relationship Id="rId54" Type="http://schemas.openxmlformats.org/officeDocument/2006/relationships/image" Target="../media/image75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03.png"/><Relationship Id="rId15" Type="http://schemas.openxmlformats.org/officeDocument/2006/relationships/image" Target="../media/image712.png"/><Relationship Id="rId23" Type="http://schemas.openxmlformats.org/officeDocument/2006/relationships/image" Target="../media/image720.png"/><Relationship Id="rId28" Type="http://schemas.openxmlformats.org/officeDocument/2006/relationships/image" Target="../media/image725.png"/><Relationship Id="rId36" Type="http://schemas.openxmlformats.org/officeDocument/2006/relationships/image" Target="../media/image733.png"/><Relationship Id="rId49" Type="http://schemas.openxmlformats.org/officeDocument/2006/relationships/image" Target="../media/image746.png"/><Relationship Id="rId57" Type="http://schemas.openxmlformats.org/officeDocument/2006/relationships/image" Target="../media/image754.png"/><Relationship Id="rId10" Type="http://schemas.openxmlformats.org/officeDocument/2006/relationships/image" Target="../media/image707.png"/><Relationship Id="rId31" Type="http://schemas.openxmlformats.org/officeDocument/2006/relationships/image" Target="../media/image728.png"/><Relationship Id="rId44" Type="http://schemas.openxmlformats.org/officeDocument/2006/relationships/image" Target="../media/image741.png"/><Relationship Id="rId52" Type="http://schemas.openxmlformats.org/officeDocument/2006/relationships/image" Target="../media/image749.png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68.png"/><Relationship Id="rId18" Type="http://schemas.openxmlformats.org/officeDocument/2006/relationships/image" Target="../media/image773.png"/><Relationship Id="rId26" Type="http://schemas.openxmlformats.org/officeDocument/2006/relationships/image" Target="../media/image781.png"/><Relationship Id="rId39" Type="http://schemas.openxmlformats.org/officeDocument/2006/relationships/image" Target="../media/image794.png"/><Relationship Id="rId21" Type="http://schemas.openxmlformats.org/officeDocument/2006/relationships/image" Target="../media/image776.png"/><Relationship Id="rId34" Type="http://schemas.openxmlformats.org/officeDocument/2006/relationships/image" Target="../media/image789.png"/><Relationship Id="rId42" Type="http://schemas.openxmlformats.org/officeDocument/2006/relationships/image" Target="../media/image797.png"/><Relationship Id="rId47" Type="http://schemas.openxmlformats.org/officeDocument/2006/relationships/image" Target="../media/image802.png"/><Relationship Id="rId50" Type="http://schemas.openxmlformats.org/officeDocument/2006/relationships/image" Target="../media/image805.png"/><Relationship Id="rId55" Type="http://schemas.openxmlformats.org/officeDocument/2006/relationships/image" Target="../media/image810.png"/><Relationship Id="rId7" Type="http://schemas.openxmlformats.org/officeDocument/2006/relationships/image" Target="../media/image762.png"/><Relationship Id="rId2" Type="http://schemas.openxmlformats.org/officeDocument/2006/relationships/image" Target="../media/image757.png"/><Relationship Id="rId16" Type="http://schemas.openxmlformats.org/officeDocument/2006/relationships/image" Target="../media/image771.png"/><Relationship Id="rId29" Type="http://schemas.openxmlformats.org/officeDocument/2006/relationships/image" Target="../media/image784.png"/><Relationship Id="rId11" Type="http://schemas.openxmlformats.org/officeDocument/2006/relationships/image" Target="../media/image766.png"/><Relationship Id="rId24" Type="http://schemas.openxmlformats.org/officeDocument/2006/relationships/image" Target="../media/image779.png"/><Relationship Id="rId32" Type="http://schemas.openxmlformats.org/officeDocument/2006/relationships/image" Target="../media/image787.png"/><Relationship Id="rId37" Type="http://schemas.openxmlformats.org/officeDocument/2006/relationships/image" Target="../media/image792.png"/><Relationship Id="rId40" Type="http://schemas.openxmlformats.org/officeDocument/2006/relationships/image" Target="../media/image795.png"/><Relationship Id="rId45" Type="http://schemas.openxmlformats.org/officeDocument/2006/relationships/image" Target="../media/image800.png"/><Relationship Id="rId53" Type="http://schemas.openxmlformats.org/officeDocument/2006/relationships/image" Target="../media/image808.png"/><Relationship Id="rId58" Type="http://schemas.openxmlformats.org/officeDocument/2006/relationships/image" Target="../media/image813.png"/><Relationship Id="rId5" Type="http://schemas.openxmlformats.org/officeDocument/2006/relationships/image" Target="../media/image760.png"/><Relationship Id="rId61" Type="http://schemas.openxmlformats.org/officeDocument/2006/relationships/image" Target="../media/image816.png"/><Relationship Id="rId19" Type="http://schemas.openxmlformats.org/officeDocument/2006/relationships/image" Target="../media/image774.png"/><Relationship Id="rId14" Type="http://schemas.openxmlformats.org/officeDocument/2006/relationships/image" Target="../media/image769.png"/><Relationship Id="rId22" Type="http://schemas.openxmlformats.org/officeDocument/2006/relationships/image" Target="../media/image777.png"/><Relationship Id="rId27" Type="http://schemas.openxmlformats.org/officeDocument/2006/relationships/image" Target="../media/image782.png"/><Relationship Id="rId30" Type="http://schemas.openxmlformats.org/officeDocument/2006/relationships/image" Target="../media/image785.png"/><Relationship Id="rId35" Type="http://schemas.openxmlformats.org/officeDocument/2006/relationships/image" Target="../media/image790.png"/><Relationship Id="rId43" Type="http://schemas.openxmlformats.org/officeDocument/2006/relationships/image" Target="../media/image798.png"/><Relationship Id="rId48" Type="http://schemas.openxmlformats.org/officeDocument/2006/relationships/image" Target="../media/image803.png"/><Relationship Id="rId56" Type="http://schemas.openxmlformats.org/officeDocument/2006/relationships/image" Target="../media/image811.png"/><Relationship Id="rId8" Type="http://schemas.openxmlformats.org/officeDocument/2006/relationships/image" Target="../media/image763.png"/><Relationship Id="rId51" Type="http://schemas.openxmlformats.org/officeDocument/2006/relationships/image" Target="../media/image806.png"/><Relationship Id="rId3" Type="http://schemas.openxmlformats.org/officeDocument/2006/relationships/image" Target="../media/image758.png"/><Relationship Id="rId12" Type="http://schemas.openxmlformats.org/officeDocument/2006/relationships/image" Target="../media/image767.png"/><Relationship Id="rId17" Type="http://schemas.openxmlformats.org/officeDocument/2006/relationships/image" Target="../media/image772.png"/><Relationship Id="rId25" Type="http://schemas.openxmlformats.org/officeDocument/2006/relationships/image" Target="../media/image780.png"/><Relationship Id="rId33" Type="http://schemas.openxmlformats.org/officeDocument/2006/relationships/image" Target="../media/image788.png"/><Relationship Id="rId38" Type="http://schemas.openxmlformats.org/officeDocument/2006/relationships/image" Target="../media/image793.png"/><Relationship Id="rId46" Type="http://schemas.openxmlformats.org/officeDocument/2006/relationships/image" Target="../media/image801.png"/><Relationship Id="rId59" Type="http://schemas.openxmlformats.org/officeDocument/2006/relationships/image" Target="../media/image814.png"/><Relationship Id="rId20" Type="http://schemas.openxmlformats.org/officeDocument/2006/relationships/image" Target="../media/image775.png"/><Relationship Id="rId41" Type="http://schemas.openxmlformats.org/officeDocument/2006/relationships/image" Target="../media/image796.png"/><Relationship Id="rId54" Type="http://schemas.openxmlformats.org/officeDocument/2006/relationships/image" Target="../media/image809.png"/><Relationship Id="rId62" Type="http://schemas.openxmlformats.org/officeDocument/2006/relationships/image" Target="../media/image81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61.png"/><Relationship Id="rId15" Type="http://schemas.openxmlformats.org/officeDocument/2006/relationships/image" Target="../media/image770.png"/><Relationship Id="rId23" Type="http://schemas.openxmlformats.org/officeDocument/2006/relationships/image" Target="../media/image778.png"/><Relationship Id="rId28" Type="http://schemas.openxmlformats.org/officeDocument/2006/relationships/image" Target="../media/image783.png"/><Relationship Id="rId36" Type="http://schemas.openxmlformats.org/officeDocument/2006/relationships/image" Target="../media/image791.png"/><Relationship Id="rId49" Type="http://schemas.openxmlformats.org/officeDocument/2006/relationships/image" Target="../media/image804.png"/><Relationship Id="rId57" Type="http://schemas.openxmlformats.org/officeDocument/2006/relationships/image" Target="../media/image812.png"/><Relationship Id="rId10" Type="http://schemas.openxmlformats.org/officeDocument/2006/relationships/image" Target="../media/image765.png"/><Relationship Id="rId31" Type="http://schemas.openxmlformats.org/officeDocument/2006/relationships/image" Target="../media/image786.png"/><Relationship Id="rId44" Type="http://schemas.openxmlformats.org/officeDocument/2006/relationships/image" Target="../media/image799.png"/><Relationship Id="rId52" Type="http://schemas.openxmlformats.org/officeDocument/2006/relationships/image" Target="../media/image807.png"/><Relationship Id="rId60" Type="http://schemas.openxmlformats.org/officeDocument/2006/relationships/image" Target="../media/image815.png"/><Relationship Id="rId4" Type="http://schemas.openxmlformats.org/officeDocument/2006/relationships/image" Target="../media/image759.png"/><Relationship Id="rId9" Type="http://schemas.openxmlformats.org/officeDocument/2006/relationships/image" Target="../media/image764.png"/></Relationships>
</file>

<file path=ppt/slides/_rels/slide14.xml.rels><?xml version="1.0" encoding="UTF-8" standalone="yes"?>
<Relationships xmlns="http://schemas.openxmlformats.org/package/2006/relationships"><Relationship Id="rId26" Type="http://schemas.openxmlformats.org/officeDocument/2006/relationships/image" Target="../media/image842.png"/><Relationship Id="rId21" Type="http://schemas.openxmlformats.org/officeDocument/2006/relationships/image" Target="../media/image837.png"/><Relationship Id="rId42" Type="http://schemas.openxmlformats.org/officeDocument/2006/relationships/image" Target="../media/image858.png"/><Relationship Id="rId47" Type="http://schemas.openxmlformats.org/officeDocument/2006/relationships/image" Target="../media/image863.png"/><Relationship Id="rId63" Type="http://schemas.openxmlformats.org/officeDocument/2006/relationships/image" Target="../media/image879.png"/><Relationship Id="rId68" Type="http://schemas.openxmlformats.org/officeDocument/2006/relationships/image" Target="../media/image884.png"/><Relationship Id="rId84" Type="http://schemas.openxmlformats.org/officeDocument/2006/relationships/image" Target="../media/image900.png"/><Relationship Id="rId16" Type="http://schemas.openxmlformats.org/officeDocument/2006/relationships/image" Target="../media/image832.png"/><Relationship Id="rId11" Type="http://schemas.openxmlformats.org/officeDocument/2006/relationships/image" Target="../media/image827.png"/><Relationship Id="rId32" Type="http://schemas.openxmlformats.org/officeDocument/2006/relationships/image" Target="../media/image848.png"/><Relationship Id="rId37" Type="http://schemas.openxmlformats.org/officeDocument/2006/relationships/image" Target="../media/image853.png"/><Relationship Id="rId53" Type="http://schemas.openxmlformats.org/officeDocument/2006/relationships/image" Target="../media/image869.png"/><Relationship Id="rId58" Type="http://schemas.openxmlformats.org/officeDocument/2006/relationships/image" Target="../media/image874.png"/><Relationship Id="rId74" Type="http://schemas.openxmlformats.org/officeDocument/2006/relationships/image" Target="../media/image890.png"/><Relationship Id="rId79" Type="http://schemas.openxmlformats.org/officeDocument/2006/relationships/image" Target="../media/image895.png"/><Relationship Id="rId5" Type="http://schemas.openxmlformats.org/officeDocument/2006/relationships/image" Target="../media/image821.png"/><Relationship Id="rId19" Type="http://schemas.openxmlformats.org/officeDocument/2006/relationships/image" Target="../media/image835.png"/><Relationship Id="rId14" Type="http://schemas.openxmlformats.org/officeDocument/2006/relationships/image" Target="../media/image830.png"/><Relationship Id="rId22" Type="http://schemas.openxmlformats.org/officeDocument/2006/relationships/image" Target="../media/image838.png"/><Relationship Id="rId27" Type="http://schemas.openxmlformats.org/officeDocument/2006/relationships/image" Target="../media/image843.png"/><Relationship Id="rId30" Type="http://schemas.openxmlformats.org/officeDocument/2006/relationships/image" Target="../media/image846.png"/><Relationship Id="rId35" Type="http://schemas.openxmlformats.org/officeDocument/2006/relationships/image" Target="../media/image851.png"/><Relationship Id="rId43" Type="http://schemas.openxmlformats.org/officeDocument/2006/relationships/image" Target="../media/image859.png"/><Relationship Id="rId48" Type="http://schemas.openxmlformats.org/officeDocument/2006/relationships/image" Target="../media/image864.png"/><Relationship Id="rId56" Type="http://schemas.openxmlformats.org/officeDocument/2006/relationships/image" Target="../media/image872.png"/><Relationship Id="rId64" Type="http://schemas.openxmlformats.org/officeDocument/2006/relationships/image" Target="../media/image880.png"/><Relationship Id="rId69" Type="http://schemas.openxmlformats.org/officeDocument/2006/relationships/image" Target="../media/image885.png"/><Relationship Id="rId77" Type="http://schemas.openxmlformats.org/officeDocument/2006/relationships/image" Target="../media/image893.png"/><Relationship Id="rId8" Type="http://schemas.openxmlformats.org/officeDocument/2006/relationships/image" Target="../media/image824.png"/><Relationship Id="rId51" Type="http://schemas.openxmlformats.org/officeDocument/2006/relationships/image" Target="../media/image867.png"/><Relationship Id="rId72" Type="http://schemas.openxmlformats.org/officeDocument/2006/relationships/image" Target="../media/image888.png"/><Relationship Id="rId80" Type="http://schemas.openxmlformats.org/officeDocument/2006/relationships/image" Target="../media/image896.png"/><Relationship Id="rId85" Type="http://schemas.openxmlformats.org/officeDocument/2006/relationships/image" Target="../media/image901.png"/><Relationship Id="rId3" Type="http://schemas.openxmlformats.org/officeDocument/2006/relationships/image" Target="../media/image819.png"/><Relationship Id="rId12" Type="http://schemas.openxmlformats.org/officeDocument/2006/relationships/image" Target="../media/image828.png"/><Relationship Id="rId17" Type="http://schemas.openxmlformats.org/officeDocument/2006/relationships/image" Target="../media/image833.png"/><Relationship Id="rId25" Type="http://schemas.openxmlformats.org/officeDocument/2006/relationships/image" Target="../media/image841.png"/><Relationship Id="rId33" Type="http://schemas.openxmlformats.org/officeDocument/2006/relationships/image" Target="../media/image849.png"/><Relationship Id="rId38" Type="http://schemas.openxmlformats.org/officeDocument/2006/relationships/image" Target="../media/image854.png"/><Relationship Id="rId46" Type="http://schemas.openxmlformats.org/officeDocument/2006/relationships/image" Target="../media/image862.png"/><Relationship Id="rId59" Type="http://schemas.openxmlformats.org/officeDocument/2006/relationships/image" Target="../media/image875.png"/><Relationship Id="rId67" Type="http://schemas.openxmlformats.org/officeDocument/2006/relationships/image" Target="../media/image883.png"/><Relationship Id="rId20" Type="http://schemas.openxmlformats.org/officeDocument/2006/relationships/image" Target="../media/image836.png"/><Relationship Id="rId41" Type="http://schemas.openxmlformats.org/officeDocument/2006/relationships/image" Target="../media/image857.png"/><Relationship Id="rId54" Type="http://schemas.openxmlformats.org/officeDocument/2006/relationships/image" Target="../media/image870.png"/><Relationship Id="rId62" Type="http://schemas.openxmlformats.org/officeDocument/2006/relationships/image" Target="../media/image878.png"/><Relationship Id="rId70" Type="http://schemas.openxmlformats.org/officeDocument/2006/relationships/image" Target="../media/image886.png"/><Relationship Id="rId75" Type="http://schemas.openxmlformats.org/officeDocument/2006/relationships/image" Target="../media/image891.png"/><Relationship Id="rId83" Type="http://schemas.openxmlformats.org/officeDocument/2006/relationships/image" Target="../media/image89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22.png"/><Relationship Id="rId15" Type="http://schemas.openxmlformats.org/officeDocument/2006/relationships/image" Target="../media/image831.png"/><Relationship Id="rId23" Type="http://schemas.openxmlformats.org/officeDocument/2006/relationships/image" Target="../media/image839.png"/><Relationship Id="rId28" Type="http://schemas.openxmlformats.org/officeDocument/2006/relationships/image" Target="../media/image844.png"/><Relationship Id="rId36" Type="http://schemas.openxmlformats.org/officeDocument/2006/relationships/image" Target="../media/image852.png"/><Relationship Id="rId49" Type="http://schemas.openxmlformats.org/officeDocument/2006/relationships/image" Target="../media/image865.png"/><Relationship Id="rId57" Type="http://schemas.openxmlformats.org/officeDocument/2006/relationships/image" Target="../media/image873.png"/><Relationship Id="rId10" Type="http://schemas.openxmlformats.org/officeDocument/2006/relationships/image" Target="../media/image826.png"/><Relationship Id="rId31" Type="http://schemas.openxmlformats.org/officeDocument/2006/relationships/image" Target="../media/image847.png"/><Relationship Id="rId44" Type="http://schemas.openxmlformats.org/officeDocument/2006/relationships/image" Target="../media/image860.png"/><Relationship Id="rId52" Type="http://schemas.openxmlformats.org/officeDocument/2006/relationships/image" Target="../media/image868.png"/><Relationship Id="rId60" Type="http://schemas.openxmlformats.org/officeDocument/2006/relationships/image" Target="../media/image876.png"/><Relationship Id="rId65" Type="http://schemas.openxmlformats.org/officeDocument/2006/relationships/image" Target="../media/image881.png"/><Relationship Id="rId73" Type="http://schemas.openxmlformats.org/officeDocument/2006/relationships/image" Target="../media/image889.png"/><Relationship Id="rId78" Type="http://schemas.openxmlformats.org/officeDocument/2006/relationships/image" Target="../media/image894.png"/><Relationship Id="rId81" Type="http://schemas.openxmlformats.org/officeDocument/2006/relationships/image" Target="../media/image897.png"/><Relationship Id="rId86" Type="http://schemas.openxmlformats.org/officeDocument/2006/relationships/image" Target="../media/image902.png"/><Relationship Id="rId4" Type="http://schemas.openxmlformats.org/officeDocument/2006/relationships/image" Target="../media/image820.png"/><Relationship Id="rId9" Type="http://schemas.openxmlformats.org/officeDocument/2006/relationships/image" Target="../media/image825.png"/><Relationship Id="rId13" Type="http://schemas.openxmlformats.org/officeDocument/2006/relationships/image" Target="../media/image829.png"/><Relationship Id="rId18" Type="http://schemas.openxmlformats.org/officeDocument/2006/relationships/image" Target="../media/image834.png"/><Relationship Id="rId39" Type="http://schemas.openxmlformats.org/officeDocument/2006/relationships/image" Target="../media/image855.png"/><Relationship Id="rId34" Type="http://schemas.openxmlformats.org/officeDocument/2006/relationships/image" Target="../media/image850.png"/><Relationship Id="rId50" Type="http://schemas.openxmlformats.org/officeDocument/2006/relationships/image" Target="../media/image866.png"/><Relationship Id="rId55" Type="http://schemas.openxmlformats.org/officeDocument/2006/relationships/image" Target="../media/image871.png"/><Relationship Id="rId76" Type="http://schemas.openxmlformats.org/officeDocument/2006/relationships/image" Target="../media/image892.png"/><Relationship Id="rId7" Type="http://schemas.openxmlformats.org/officeDocument/2006/relationships/image" Target="../media/image823.png"/><Relationship Id="rId71" Type="http://schemas.openxmlformats.org/officeDocument/2006/relationships/image" Target="../media/image887.png"/><Relationship Id="rId2" Type="http://schemas.openxmlformats.org/officeDocument/2006/relationships/image" Target="../media/image818.png"/><Relationship Id="rId29" Type="http://schemas.openxmlformats.org/officeDocument/2006/relationships/image" Target="../media/image845.png"/><Relationship Id="rId24" Type="http://schemas.openxmlformats.org/officeDocument/2006/relationships/image" Target="../media/image840.png"/><Relationship Id="rId40" Type="http://schemas.openxmlformats.org/officeDocument/2006/relationships/image" Target="../media/image856.png"/><Relationship Id="rId45" Type="http://schemas.openxmlformats.org/officeDocument/2006/relationships/image" Target="../media/image861.png"/><Relationship Id="rId66" Type="http://schemas.openxmlformats.org/officeDocument/2006/relationships/image" Target="../media/image882.png"/><Relationship Id="rId61" Type="http://schemas.openxmlformats.org/officeDocument/2006/relationships/image" Target="../media/image877.png"/><Relationship Id="rId82" Type="http://schemas.openxmlformats.org/officeDocument/2006/relationships/image" Target="../media/image898.png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14.png"/><Relationship Id="rId18" Type="http://schemas.openxmlformats.org/officeDocument/2006/relationships/image" Target="../media/image919.png"/><Relationship Id="rId26" Type="http://schemas.openxmlformats.org/officeDocument/2006/relationships/image" Target="../media/image927.png"/><Relationship Id="rId39" Type="http://schemas.openxmlformats.org/officeDocument/2006/relationships/image" Target="../media/image940.png"/><Relationship Id="rId21" Type="http://schemas.openxmlformats.org/officeDocument/2006/relationships/image" Target="../media/image922.png"/><Relationship Id="rId34" Type="http://schemas.openxmlformats.org/officeDocument/2006/relationships/image" Target="../media/image935.png"/><Relationship Id="rId42" Type="http://schemas.openxmlformats.org/officeDocument/2006/relationships/image" Target="../media/image943.png"/><Relationship Id="rId7" Type="http://schemas.openxmlformats.org/officeDocument/2006/relationships/image" Target="../media/image908.png"/><Relationship Id="rId2" Type="http://schemas.openxmlformats.org/officeDocument/2006/relationships/image" Target="../media/image903.png"/><Relationship Id="rId16" Type="http://schemas.openxmlformats.org/officeDocument/2006/relationships/image" Target="../media/image917.png"/><Relationship Id="rId20" Type="http://schemas.openxmlformats.org/officeDocument/2006/relationships/image" Target="../media/image921.png"/><Relationship Id="rId29" Type="http://schemas.openxmlformats.org/officeDocument/2006/relationships/image" Target="../media/image930.png"/><Relationship Id="rId41" Type="http://schemas.openxmlformats.org/officeDocument/2006/relationships/image" Target="../media/image94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07.png"/><Relationship Id="rId11" Type="http://schemas.openxmlformats.org/officeDocument/2006/relationships/image" Target="../media/image912.png"/><Relationship Id="rId24" Type="http://schemas.openxmlformats.org/officeDocument/2006/relationships/image" Target="../media/image925.png"/><Relationship Id="rId32" Type="http://schemas.openxmlformats.org/officeDocument/2006/relationships/image" Target="../media/image933.png"/><Relationship Id="rId37" Type="http://schemas.openxmlformats.org/officeDocument/2006/relationships/image" Target="../media/image938.png"/><Relationship Id="rId40" Type="http://schemas.openxmlformats.org/officeDocument/2006/relationships/image" Target="../media/image941.png"/><Relationship Id="rId5" Type="http://schemas.openxmlformats.org/officeDocument/2006/relationships/image" Target="../media/image906.png"/><Relationship Id="rId15" Type="http://schemas.openxmlformats.org/officeDocument/2006/relationships/image" Target="../media/image916.png"/><Relationship Id="rId23" Type="http://schemas.openxmlformats.org/officeDocument/2006/relationships/image" Target="../media/image924.png"/><Relationship Id="rId28" Type="http://schemas.openxmlformats.org/officeDocument/2006/relationships/image" Target="../media/image929.png"/><Relationship Id="rId36" Type="http://schemas.openxmlformats.org/officeDocument/2006/relationships/image" Target="../media/image937.png"/><Relationship Id="rId10" Type="http://schemas.openxmlformats.org/officeDocument/2006/relationships/image" Target="../media/image911.png"/><Relationship Id="rId19" Type="http://schemas.openxmlformats.org/officeDocument/2006/relationships/image" Target="../media/image920.png"/><Relationship Id="rId31" Type="http://schemas.openxmlformats.org/officeDocument/2006/relationships/image" Target="../media/image932.png"/><Relationship Id="rId4" Type="http://schemas.openxmlformats.org/officeDocument/2006/relationships/image" Target="../media/image905.png"/><Relationship Id="rId9" Type="http://schemas.openxmlformats.org/officeDocument/2006/relationships/image" Target="../media/image910.png"/><Relationship Id="rId14" Type="http://schemas.openxmlformats.org/officeDocument/2006/relationships/image" Target="../media/image915.png"/><Relationship Id="rId22" Type="http://schemas.openxmlformats.org/officeDocument/2006/relationships/image" Target="../media/image923.png"/><Relationship Id="rId27" Type="http://schemas.openxmlformats.org/officeDocument/2006/relationships/image" Target="../media/image928.png"/><Relationship Id="rId30" Type="http://schemas.openxmlformats.org/officeDocument/2006/relationships/image" Target="../media/image931.png"/><Relationship Id="rId35" Type="http://schemas.openxmlformats.org/officeDocument/2006/relationships/image" Target="../media/image936.png"/><Relationship Id="rId43" Type="http://schemas.openxmlformats.org/officeDocument/2006/relationships/image" Target="../media/image944.png"/><Relationship Id="rId8" Type="http://schemas.openxmlformats.org/officeDocument/2006/relationships/image" Target="../media/image909.png"/><Relationship Id="rId3" Type="http://schemas.openxmlformats.org/officeDocument/2006/relationships/image" Target="../media/image904.png"/><Relationship Id="rId12" Type="http://schemas.openxmlformats.org/officeDocument/2006/relationships/image" Target="../media/image913.png"/><Relationship Id="rId17" Type="http://schemas.openxmlformats.org/officeDocument/2006/relationships/image" Target="../media/image918.png"/><Relationship Id="rId25" Type="http://schemas.openxmlformats.org/officeDocument/2006/relationships/image" Target="../media/image926.png"/><Relationship Id="rId33" Type="http://schemas.openxmlformats.org/officeDocument/2006/relationships/image" Target="../media/image934.png"/><Relationship Id="rId38" Type="http://schemas.openxmlformats.org/officeDocument/2006/relationships/image" Target="../media/image939.png"/></Relationships>
</file>

<file path=ppt/slides/_rels/slide16.xml.rels><?xml version="1.0" encoding="UTF-8" standalone="yes"?>
<Relationships xmlns="http://schemas.openxmlformats.org/package/2006/relationships"><Relationship Id="rId26" Type="http://schemas.openxmlformats.org/officeDocument/2006/relationships/image" Target="../media/image969.png"/><Relationship Id="rId21" Type="http://schemas.openxmlformats.org/officeDocument/2006/relationships/image" Target="../media/image964.png"/><Relationship Id="rId42" Type="http://schemas.openxmlformats.org/officeDocument/2006/relationships/image" Target="../media/image985.png"/><Relationship Id="rId47" Type="http://schemas.openxmlformats.org/officeDocument/2006/relationships/image" Target="../media/image990.png"/><Relationship Id="rId63" Type="http://schemas.openxmlformats.org/officeDocument/2006/relationships/image" Target="../media/image1006.png"/><Relationship Id="rId68" Type="http://schemas.openxmlformats.org/officeDocument/2006/relationships/image" Target="../media/image1011.png"/><Relationship Id="rId84" Type="http://schemas.openxmlformats.org/officeDocument/2006/relationships/image" Target="../media/image1027.png"/><Relationship Id="rId89" Type="http://schemas.openxmlformats.org/officeDocument/2006/relationships/image" Target="../media/image1032.png"/><Relationship Id="rId112" Type="http://schemas.openxmlformats.org/officeDocument/2006/relationships/image" Target="../media/image1055.png"/><Relationship Id="rId16" Type="http://schemas.openxmlformats.org/officeDocument/2006/relationships/image" Target="../media/image959.png"/><Relationship Id="rId107" Type="http://schemas.openxmlformats.org/officeDocument/2006/relationships/image" Target="../media/image1050.png"/><Relationship Id="rId11" Type="http://schemas.openxmlformats.org/officeDocument/2006/relationships/image" Target="../media/image954.png"/><Relationship Id="rId32" Type="http://schemas.openxmlformats.org/officeDocument/2006/relationships/image" Target="../media/image975.png"/><Relationship Id="rId37" Type="http://schemas.openxmlformats.org/officeDocument/2006/relationships/image" Target="../media/image980.png"/><Relationship Id="rId53" Type="http://schemas.openxmlformats.org/officeDocument/2006/relationships/image" Target="../media/image996.png"/><Relationship Id="rId58" Type="http://schemas.openxmlformats.org/officeDocument/2006/relationships/image" Target="../media/image1001.png"/><Relationship Id="rId74" Type="http://schemas.openxmlformats.org/officeDocument/2006/relationships/image" Target="../media/image1017.png"/><Relationship Id="rId79" Type="http://schemas.openxmlformats.org/officeDocument/2006/relationships/image" Target="../media/image1022.png"/><Relationship Id="rId102" Type="http://schemas.openxmlformats.org/officeDocument/2006/relationships/image" Target="../media/image1045.png"/><Relationship Id="rId5" Type="http://schemas.openxmlformats.org/officeDocument/2006/relationships/image" Target="../media/image948.png"/><Relationship Id="rId90" Type="http://schemas.openxmlformats.org/officeDocument/2006/relationships/image" Target="../media/image1033.png"/><Relationship Id="rId95" Type="http://schemas.openxmlformats.org/officeDocument/2006/relationships/image" Target="../media/image1038.png"/><Relationship Id="rId22" Type="http://schemas.openxmlformats.org/officeDocument/2006/relationships/image" Target="../media/image965.png"/><Relationship Id="rId27" Type="http://schemas.openxmlformats.org/officeDocument/2006/relationships/image" Target="../media/image970.png"/><Relationship Id="rId43" Type="http://schemas.openxmlformats.org/officeDocument/2006/relationships/image" Target="../media/image986.png"/><Relationship Id="rId48" Type="http://schemas.openxmlformats.org/officeDocument/2006/relationships/image" Target="../media/image991.png"/><Relationship Id="rId64" Type="http://schemas.openxmlformats.org/officeDocument/2006/relationships/image" Target="../media/image1007.png"/><Relationship Id="rId69" Type="http://schemas.openxmlformats.org/officeDocument/2006/relationships/image" Target="../media/image1012.png"/><Relationship Id="rId80" Type="http://schemas.openxmlformats.org/officeDocument/2006/relationships/image" Target="../media/image1023.png"/><Relationship Id="rId85" Type="http://schemas.openxmlformats.org/officeDocument/2006/relationships/image" Target="../media/image1028.png"/><Relationship Id="rId12" Type="http://schemas.openxmlformats.org/officeDocument/2006/relationships/image" Target="../media/image955.png"/><Relationship Id="rId17" Type="http://schemas.openxmlformats.org/officeDocument/2006/relationships/image" Target="../media/image960.png"/><Relationship Id="rId33" Type="http://schemas.openxmlformats.org/officeDocument/2006/relationships/image" Target="../media/image976.png"/><Relationship Id="rId38" Type="http://schemas.openxmlformats.org/officeDocument/2006/relationships/image" Target="../media/image981.png"/><Relationship Id="rId59" Type="http://schemas.openxmlformats.org/officeDocument/2006/relationships/image" Target="../media/image1002.png"/><Relationship Id="rId103" Type="http://schemas.openxmlformats.org/officeDocument/2006/relationships/image" Target="../media/image1046.png"/><Relationship Id="rId108" Type="http://schemas.openxmlformats.org/officeDocument/2006/relationships/image" Target="../media/image1051.png"/><Relationship Id="rId54" Type="http://schemas.openxmlformats.org/officeDocument/2006/relationships/image" Target="../media/image997.png"/><Relationship Id="rId70" Type="http://schemas.openxmlformats.org/officeDocument/2006/relationships/image" Target="../media/image1013.png"/><Relationship Id="rId75" Type="http://schemas.openxmlformats.org/officeDocument/2006/relationships/image" Target="../media/image1018.png"/><Relationship Id="rId91" Type="http://schemas.openxmlformats.org/officeDocument/2006/relationships/image" Target="../media/image1034.png"/><Relationship Id="rId96" Type="http://schemas.openxmlformats.org/officeDocument/2006/relationships/image" Target="../media/image103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49.png"/><Relationship Id="rId15" Type="http://schemas.openxmlformats.org/officeDocument/2006/relationships/image" Target="../media/image958.png"/><Relationship Id="rId23" Type="http://schemas.openxmlformats.org/officeDocument/2006/relationships/image" Target="../media/image966.png"/><Relationship Id="rId28" Type="http://schemas.openxmlformats.org/officeDocument/2006/relationships/image" Target="../media/image971.png"/><Relationship Id="rId36" Type="http://schemas.openxmlformats.org/officeDocument/2006/relationships/image" Target="../media/image979.png"/><Relationship Id="rId49" Type="http://schemas.openxmlformats.org/officeDocument/2006/relationships/image" Target="../media/image992.png"/><Relationship Id="rId57" Type="http://schemas.openxmlformats.org/officeDocument/2006/relationships/image" Target="../media/image1000.png"/><Relationship Id="rId106" Type="http://schemas.openxmlformats.org/officeDocument/2006/relationships/image" Target="../media/image1049.png"/><Relationship Id="rId10" Type="http://schemas.openxmlformats.org/officeDocument/2006/relationships/image" Target="../media/image953.png"/><Relationship Id="rId31" Type="http://schemas.openxmlformats.org/officeDocument/2006/relationships/image" Target="../media/image974.png"/><Relationship Id="rId44" Type="http://schemas.openxmlformats.org/officeDocument/2006/relationships/image" Target="../media/image987.png"/><Relationship Id="rId52" Type="http://schemas.openxmlformats.org/officeDocument/2006/relationships/image" Target="../media/image995.png"/><Relationship Id="rId60" Type="http://schemas.openxmlformats.org/officeDocument/2006/relationships/image" Target="../media/image1003.png"/><Relationship Id="rId65" Type="http://schemas.openxmlformats.org/officeDocument/2006/relationships/image" Target="../media/image1008.png"/><Relationship Id="rId73" Type="http://schemas.openxmlformats.org/officeDocument/2006/relationships/image" Target="../media/image1016.png"/><Relationship Id="rId78" Type="http://schemas.openxmlformats.org/officeDocument/2006/relationships/image" Target="../media/image1021.png"/><Relationship Id="rId81" Type="http://schemas.openxmlformats.org/officeDocument/2006/relationships/image" Target="../media/image1024.png"/><Relationship Id="rId86" Type="http://schemas.openxmlformats.org/officeDocument/2006/relationships/image" Target="../media/image1029.png"/><Relationship Id="rId94" Type="http://schemas.openxmlformats.org/officeDocument/2006/relationships/image" Target="../media/image1037.png"/><Relationship Id="rId99" Type="http://schemas.openxmlformats.org/officeDocument/2006/relationships/image" Target="../media/image1042.png"/><Relationship Id="rId101" Type="http://schemas.openxmlformats.org/officeDocument/2006/relationships/image" Target="../media/image1044.png"/><Relationship Id="rId4" Type="http://schemas.openxmlformats.org/officeDocument/2006/relationships/image" Target="../media/image947.png"/><Relationship Id="rId9" Type="http://schemas.openxmlformats.org/officeDocument/2006/relationships/image" Target="../media/image952.png"/><Relationship Id="rId13" Type="http://schemas.openxmlformats.org/officeDocument/2006/relationships/image" Target="../media/image956.png"/><Relationship Id="rId18" Type="http://schemas.openxmlformats.org/officeDocument/2006/relationships/image" Target="../media/image961.png"/><Relationship Id="rId39" Type="http://schemas.openxmlformats.org/officeDocument/2006/relationships/image" Target="../media/image982.png"/><Relationship Id="rId109" Type="http://schemas.openxmlformats.org/officeDocument/2006/relationships/image" Target="../media/image1052.png"/><Relationship Id="rId34" Type="http://schemas.openxmlformats.org/officeDocument/2006/relationships/image" Target="../media/image977.png"/><Relationship Id="rId50" Type="http://schemas.openxmlformats.org/officeDocument/2006/relationships/image" Target="../media/image993.png"/><Relationship Id="rId55" Type="http://schemas.openxmlformats.org/officeDocument/2006/relationships/image" Target="../media/image998.png"/><Relationship Id="rId76" Type="http://schemas.openxmlformats.org/officeDocument/2006/relationships/image" Target="../media/image1019.png"/><Relationship Id="rId97" Type="http://schemas.openxmlformats.org/officeDocument/2006/relationships/image" Target="../media/image1040.png"/><Relationship Id="rId104" Type="http://schemas.openxmlformats.org/officeDocument/2006/relationships/image" Target="../media/image1047.png"/><Relationship Id="rId7" Type="http://schemas.openxmlformats.org/officeDocument/2006/relationships/image" Target="../media/image950.png"/><Relationship Id="rId71" Type="http://schemas.openxmlformats.org/officeDocument/2006/relationships/image" Target="../media/image1014.png"/><Relationship Id="rId92" Type="http://schemas.openxmlformats.org/officeDocument/2006/relationships/image" Target="../media/image1035.png"/><Relationship Id="rId2" Type="http://schemas.openxmlformats.org/officeDocument/2006/relationships/image" Target="../media/image945.png"/><Relationship Id="rId29" Type="http://schemas.openxmlformats.org/officeDocument/2006/relationships/image" Target="../media/image972.png"/><Relationship Id="rId24" Type="http://schemas.openxmlformats.org/officeDocument/2006/relationships/image" Target="../media/image967.png"/><Relationship Id="rId40" Type="http://schemas.openxmlformats.org/officeDocument/2006/relationships/image" Target="../media/image983.png"/><Relationship Id="rId45" Type="http://schemas.openxmlformats.org/officeDocument/2006/relationships/image" Target="../media/image988.png"/><Relationship Id="rId66" Type="http://schemas.openxmlformats.org/officeDocument/2006/relationships/image" Target="../media/image1009.png"/><Relationship Id="rId87" Type="http://schemas.openxmlformats.org/officeDocument/2006/relationships/image" Target="../media/image1030.png"/><Relationship Id="rId110" Type="http://schemas.openxmlformats.org/officeDocument/2006/relationships/image" Target="../media/image1053.png"/><Relationship Id="rId61" Type="http://schemas.openxmlformats.org/officeDocument/2006/relationships/image" Target="../media/image1004.png"/><Relationship Id="rId82" Type="http://schemas.openxmlformats.org/officeDocument/2006/relationships/image" Target="../media/image1025.png"/><Relationship Id="rId19" Type="http://schemas.openxmlformats.org/officeDocument/2006/relationships/image" Target="../media/image962.png"/><Relationship Id="rId14" Type="http://schemas.openxmlformats.org/officeDocument/2006/relationships/image" Target="../media/image957.png"/><Relationship Id="rId30" Type="http://schemas.openxmlformats.org/officeDocument/2006/relationships/image" Target="../media/image973.png"/><Relationship Id="rId35" Type="http://schemas.openxmlformats.org/officeDocument/2006/relationships/image" Target="../media/image978.png"/><Relationship Id="rId56" Type="http://schemas.openxmlformats.org/officeDocument/2006/relationships/image" Target="../media/image999.png"/><Relationship Id="rId77" Type="http://schemas.openxmlformats.org/officeDocument/2006/relationships/image" Target="../media/image1020.png"/><Relationship Id="rId100" Type="http://schemas.openxmlformats.org/officeDocument/2006/relationships/image" Target="../media/image1043.png"/><Relationship Id="rId105" Type="http://schemas.openxmlformats.org/officeDocument/2006/relationships/image" Target="../media/image1048.png"/><Relationship Id="rId8" Type="http://schemas.openxmlformats.org/officeDocument/2006/relationships/image" Target="../media/image951.png"/><Relationship Id="rId51" Type="http://schemas.openxmlformats.org/officeDocument/2006/relationships/image" Target="../media/image994.png"/><Relationship Id="rId72" Type="http://schemas.openxmlformats.org/officeDocument/2006/relationships/image" Target="../media/image1015.png"/><Relationship Id="rId93" Type="http://schemas.openxmlformats.org/officeDocument/2006/relationships/image" Target="../media/image1036.png"/><Relationship Id="rId98" Type="http://schemas.openxmlformats.org/officeDocument/2006/relationships/image" Target="../media/image1041.png"/><Relationship Id="rId3" Type="http://schemas.openxmlformats.org/officeDocument/2006/relationships/image" Target="../media/image946.png"/><Relationship Id="rId25" Type="http://schemas.openxmlformats.org/officeDocument/2006/relationships/image" Target="../media/image968.png"/><Relationship Id="rId46" Type="http://schemas.openxmlformats.org/officeDocument/2006/relationships/image" Target="../media/image989.png"/><Relationship Id="rId67" Type="http://schemas.openxmlformats.org/officeDocument/2006/relationships/image" Target="../media/image1010.png"/><Relationship Id="rId20" Type="http://schemas.openxmlformats.org/officeDocument/2006/relationships/image" Target="../media/image963.png"/><Relationship Id="rId41" Type="http://schemas.openxmlformats.org/officeDocument/2006/relationships/image" Target="../media/image984.png"/><Relationship Id="rId62" Type="http://schemas.openxmlformats.org/officeDocument/2006/relationships/image" Target="../media/image1005.png"/><Relationship Id="rId83" Type="http://schemas.openxmlformats.org/officeDocument/2006/relationships/image" Target="../media/image1026.png"/><Relationship Id="rId88" Type="http://schemas.openxmlformats.org/officeDocument/2006/relationships/image" Target="../media/image1031.png"/><Relationship Id="rId111" Type="http://schemas.openxmlformats.org/officeDocument/2006/relationships/image" Target="../media/image1054.png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67.png"/><Relationship Id="rId18" Type="http://schemas.openxmlformats.org/officeDocument/2006/relationships/image" Target="../media/image1072.png"/><Relationship Id="rId26" Type="http://schemas.openxmlformats.org/officeDocument/2006/relationships/image" Target="../media/image1080.png"/><Relationship Id="rId39" Type="http://schemas.openxmlformats.org/officeDocument/2006/relationships/image" Target="../media/image1093.png"/><Relationship Id="rId21" Type="http://schemas.openxmlformats.org/officeDocument/2006/relationships/image" Target="../media/image1075.png"/><Relationship Id="rId34" Type="http://schemas.openxmlformats.org/officeDocument/2006/relationships/image" Target="../media/image1088.png"/><Relationship Id="rId42" Type="http://schemas.openxmlformats.org/officeDocument/2006/relationships/image" Target="../media/image1096.png"/><Relationship Id="rId47" Type="http://schemas.openxmlformats.org/officeDocument/2006/relationships/image" Target="../media/image1101.png"/><Relationship Id="rId50" Type="http://schemas.openxmlformats.org/officeDocument/2006/relationships/image" Target="../media/image1104.png"/><Relationship Id="rId55" Type="http://schemas.openxmlformats.org/officeDocument/2006/relationships/image" Target="../media/image1109.png"/><Relationship Id="rId63" Type="http://schemas.openxmlformats.org/officeDocument/2006/relationships/image" Target="../media/image1117.png"/><Relationship Id="rId7" Type="http://schemas.openxmlformats.org/officeDocument/2006/relationships/image" Target="../media/image1061.png"/><Relationship Id="rId2" Type="http://schemas.openxmlformats.org/officeDocument/2006/relationships/image" Target="../media/image1056.png"/><Relationship Id="rId16" Type="http://schemas.openxmlformats.org/officeDocument/2006/relationships/image" Target="../media/image1070.png"/><Relationship Id="rId29" Type="http://schemas.openxmlformats.org/officeDocument/2006/relationships/image" Target="../media/image1083.png"/><Relationship Id="rId11" Type="http://schemas.openxmlformats.org/officeDocument/2006/relationships/image" Target="../media/image1065.png"/><Relationship Id="rId24" Type="http://schemas.openxmlformats.org/officeDocument/2006/relationships/image" Target="../media/image1078.png"/><Relationship Id="rId32" Type="http://schemas.openxmlformats.org/officeDocument/2006/relationships/image" Target="../media/image1086.png"/><Relationship Id="rId37" Type="http://schemas.openxmlformats.org/officeDocument/2006/relationships/image" Target="../media/image1091.png"/><Relationship Id="rId40" Type="http://schemas.openxmlformats.org/officeDocument/2006/relationships/image" Target="../media/image1094.png"/><Relationship Id="rId45" Type="http://schemas.openxmlformats.org/officeDocument/2006/relationships/image" Target="../media/image1099.png"/><Relationship Id="rId53" Type="http://schemas.openxmlformats.org/officeDocument/2006/relationships/image" Target="../media/image1107.png"/><Relationship Id="rId58" Type="http://schemas.openxmlformats.org/officeDocument/2006/relationships/image" Target="../media/image1112.png"/><Relationship Id="rId5" Type="http://schemas.openxmlformats.org/officeDocument/2006/relationships/image" Target="../media/image1059.png"/><Relationship Id="rId61" Type="http://schemas.openxmlformats.org/officeDocument/2006/relationships/image" Target="../media/image1115.png"/><Relationship Id="rId19" Type="http://schemas.openxmlformats.org/officeDocument/2006/relationships/image" Target="../media/image1073.png"/><Relationship Id="rId14" Type="http://schemas.openxmlformats.org/officeDocument/2006/relationships/image" Target="../media/image1068.png"/><Relationship Id="rId22" Type="http://schemas.openxmlformats.org/officeDocument/2006/relationships/image" Target="../media/image1076.png"/><Relationship Id="rId27" Type="http://schemas.openxmlformats.org/officeDocument/2006/relationships/image" Target="../media/image1081.png"/><Relationship Id="rId30" Type="http://schemas.openxmlformats.org/officeDocument/2006/relationships/image" Target="../media/image1084.png"/><Relationship Id="rId35" Type="http://schemas.openxmlformats.org/officeDocument/2006/relationships/image" Target="../media/image1089.png"/><Relationship Id="rId43" Type="http://schemas.openxmlformats.org/officeDocument/2006/relationships/image" Target="../media/image1097.png"/><Relationship Id="rId48" Type="http://schemas.openxmlformats.org/officeDocument/2006/relationships/image" Target="../media/image1102.png"/><Relationship Id="rId56" Type="http://schemas.openxmlformats.org/officeDocument/2006/relationships/image" Target="../media/image1110.png"/><Relationship Id="rId64" Type="http://schemas.openxmlformats.org/officeDocument/2006/relationships/image" Target="../media/image1118.png"/><Relationship Id="rId8" Type="http://schemas.openxmlformats.org/officeDocument/2006/relationships/image" Target="../media/image1062.png"/><Relationship Id="rId51" Type="http://schemas.openxmlformats.org/officeDocument/2006/relationships/image" Target="../media/image1105.png"/><Relationship Id="rId3" Type="http://schemas.openxmlformats.org/officeDocument/2006/relationships/image" Target="../media/image1057.png"/><Relationship Id="rId12" Type="http://schemas.openxmlformats.org/officeDocument/2006/relationships/image" Target="../media/image1066.png"/><Relationship Id="rId17" Type="http://schemas.openxmlformats.org/officeDocument/2006/relationships/image" Target="../media/image1071.png"/><Relationship Id="rId25" Type="http://schemas.openxmlformats.org/officeDocument/2006/relationships/image" Target="../media/image1079.png"/><Relationship Id="rId33" Type="http://schemas.openxmlformats.org/officeDocument/2006/relationships/image" Target="../media/image1087.png"/><Relationship Id="rId38" Type="http://schemas.openxmlformats.org/officeDocument/2006/relationships/image" Target="../media/image1092.png"/><Relationship Id="rId46" Type="http://schemas.openxmlformats.org/officeDocument/2006/relationships/image" Target="../media/image1100.png"/><Relationship Id="rId59" Type="http://schemas.openxmlformats.org/officeDocument/2006/relationships/image" Target="../media/image1113.png"/><Relationship Id="rId20" Type="http://schemas.openxmlformats.org/officeDocument/2006/relationships/image" Target="../media/image1074.png"/><Relationship Id="rId41" Type="http://schemas.openxmlformats.org/officeDocument/2006/relationships/image" Target="../media/image1095.png"/><Relationship Id="rId54" Type="http://schemas.openxmlformats.org/officeDocument/2006/relationships/image" Target="../media/image1108.png"/><Relationship Id="rId62" Type="http://schemas.openxmlformats.org/officeDocument/2006/relationships/image" Target="../media/image111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60.png"/><Relationship Id="rId15" Type="http://schemas.openxmlformats.org/officeDocument/2006/relationships/image" Target="../media/image1069.png"/><Relationship Id="rId23" Type="http://schemas.openxmlformats.org/officeDocument/2006/relationships/image" Target="../media/image1077.png"/><Relationship Id="rId28" Type="http://schemas.openxmlformats.org/officeDocument/2006/relationships/image" Target="../media/image1082.png"/><Relationship Id="rId36" Type="http://schemas.openxmlformats.org/officeDocument/2006/relationships/image" Target="../media/image1090.png"/><Relationship Id="rId49" Type="http://schemas.openxmlformats.org/officeDocument/2006/relationships/image" Target="../media/image1103.png"/><Relationship Id="rId57" Type="http://schemas.openxmlformats.org/officeDocument/2006/relationships/image" Target="../media/image1111.png"/><Relationship Id="rId10" Type="http://schemas.openxmlformats.org/officeDocument/2006/relationships/image" Target="../media/image1064.png"/><Relationship Id="rId31" Type="http://schemas.openxmlformats.org/officeDocument/2006/relationships/image" Target="../media/image1085.png"/><Relationship Id="rId44" Type="http://schemas.openxmlformats.org/officeDocument/2006/relationships/image" Target="../media/image1098.png"/><Relationship Id="rId52" Type="http://schemas.openxmlformats.org/officeDocument/2006/relationships/image" Target="../media/image1106.png"/><Relationship Id="rId60" Type="http://schemas.openxmlformats.org/officeDocument/2006/relationships/image" Target="../media/image1114.png"/><Relationship Id="rId4" Type="http://schemas.openxmlformats.org/officeDocument/2006/relationships/image" Target="../media/image1058.png"/><Relationship Id="rId9" Type="http://schemas.openxmlformats.org/officeDocument/2006/relationships/image" Target="../media/image1063.png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30.png"/><Relationship Id="rId18" Type="http://schemas.openxmlformats.org/officeDocument/2006/relationships/image" Target="../media/image1135.png"/><Relationship Id="rId26" Type="http://schemas.openxmlformats.org/officeDocument/2006/relationships/image" Target="../media/image1143.png"/><Relationship Id="rId39" Type="http://schemas.openxmlformats.org/officeDocument/2006/relationships/image" Target="../media/image1156.png"/><Relationship Id="rId21" Type="http://schemas.openxmlformats.org/officeDocument/2006/relationships/image" Target="../media/image1138.png"/><Relationship Id="rId34" Type="http://schemas.openxmlformats.org/officeDocument/2006/relationships/image" Target="../media/image1151.png"/><Relationship Id="rId7" Type="http://schemas.openxmlformats.org/officeDocument/2006/relationships/image" Target="../media/image1124.png"/><Relationship Id="rId2" Type="http://schemas.openxmlformats.org/officeDocument/2006/relationships/image" Target="../media/image1119.png"/><Relationship Id="rId16" Type="http://schemas.openxmlformats.org/officeDocument/2006/relationships/image" Target="../media/image1133.png"/><Relationship Id="rId20" Type="http://schemas.openxmlformats.org/officeDocument/2006/relationships/image" Target="../media/image1137.png"/><Relationship Id="rId29" Type="http://schemas.openxmlformats.org/officeDocument/2006/relationships/image" Target="../media/image1146.png"/><Relationship Id="rId41" Type="http://schemas.openxmlformats.org/officeDocument/2006/relationships/image" Target="../media/image115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23.png"/><Relationship Id="rId11" Type="http://schemas.openxmlformats.org/officeDocument/2006/relationships/image" Target="../media/image1128.png"/><Relationship Id="rId24" Type="http://schemas.openxmlformats.org/officeDocument/2006/relationships/image" Target="../media/image1141.png"/><Relationship Id="rId32" Type="http://schemas.openxmlformats.org/officeDocument/2006/relationships/image" Target="../media/image1149.png"/><Relationship Id="rId37" Type="http://schemas.openxmlformats.org/officeDocument/2006/relationships/image" Target="../media/image1154.png"/><Relationship Id="rId40" Type="http://schemas.openxmlformats.org/officeDocument/2006/relationships/image" Target="../media/image1157.png"/><Relationship Id="rId5" Type="http://schemas.openxmlformats.org/officeDocument/2006/relationships/image" Target="../media/image1122.png"/><Relationship Id="rId15" Type="http://schemas.openxmlformats.org/officeDocument/2006/relationships/image" Target="../media/image1132.png"/><Relationship Id="rId23" Type="http://schemas.openxmlformats.org/officeDocument/2006/relationships/image" Target="../media/image1140.png"/><Relationship Id="rId28" Type="http://schemas.openxmlformats.org/officeDocument/2006/relationships/image" Target="../media/image1145.png"/><Relationship Id="rId36" Type="http://schemas.openxmlformats.org/officeDocument/2006/relationships/image" Target="../media/image1153.png"/><Relationship Id="rId10" Type="http://schemas.openxmlformats.org/officeDocument/2006/relationships/image" Target="../media/image1127.png"/><Relationship Id="rId19" Type="http://schemas.openxmlformats.org/officeDocument/2006/relationships/image" Target="../media/image1136.png"/><Relationship Id="rId31" Type="http://schemas.openxmlformats.org/officeDocument/2006/relationships/image" Target="../media/image1148.png"/><Relationship Id="rId4" Type="http://schemas.openxmlformats.org/officeDocument/2006/relationships/image" Target="../media/image1121.png"/><Relationship Id="rId9" Type="http://schemas.openxmlformats.org/officeDocument/2006/relationships/image" Target="../media/image1126.png"/><Relationship Id="rId14" Type="http://schemas.openxmlformats.org/officeDocument/2006/relationships/image" Target="../media/image1131.png"/><Relationship Id="rId22" Type="http://schemas.openxmlformats.org/officeDocument/2006/relationships/image" Target="../media/image1139.png"/><Relationship Id="rId27" Type="http://schemas.openxmlformats.org/officeDocument/2006/relationships/image" Target="../media/image1144.png"/><Relationship Id="rId30" Type="http://schemas.openxmlformats.org/officeDocument/2006/relationships/image" Target="../media/image1147.png"/><Relationship Id="rId35" Type="http://schemas.openxmlformats.org/officeDocument/2006/relationships/image" Target="../media/image1152.png"/><Relationship Id="rId8" Type="http://schemas.openxmlformats.org/officeDocument/2006/relationships/image" Target="../media/image1125.png"/><Relationship Id="rId3" Type="http://schemas.openxmlformats.org/officeDocument/2006/relationships/image" Target="../media/image1120.png"/><Relationship Id="rId12" Type="http://schemas.openxmlformats.org/officeDocument/2006/relationships/image" Target="../media/image1129.png"/><Relationship Id="rId17" Type="http://schemas.openxmlformats.org/officeDocument/2006/relationships/image" Target="../media/image1134.png"/><Relationship Id="rId25" Type="http://schemas.openxmlformats.org/officeDocument/2006/relationships/image" Target="../media/image1142.png"/><Relationship Id="rId33" Type="http://schemas.openxmlformats.org/officeDocument/2006/relationships/image" Target="../media/image1150.png"/><Relationship Id="rId38" Type="http://schemas.openxmlformats.org/officeDocument/2006/relationships/image" Target="../media/image1155.png"/></Relationships>
</file>

<file path=ppt/slides/_rels/slide19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183.png"/><Relationship Id="rId21" Type="http://schemas.openxmlformats.org/officeDocument/2006/relationships/image" Target="../media/image1178.png"/><Relationship Id="rId42" Type="http://schemas.openxmlformats.org/officeDocument/2006/relationships/image" Target="../media/image1199.png"/><Relationship Id="rId47" Type="http://schemas.openxmlformats.org/officeDocument/2006/relationships/image" Target="../media/image1204.png"/><Relationship Id="rId63" Type="http://schemas.openxmlformats.org/officeDocument/2006/relationships/image" Target="../media/image1220.png"/><Relationship Id="rId68" Type="http://schemas.openxmlformats.org/officeDocument/2006/relationships/image" Target="../media/image1225.png"/><Relationship Id="rId84" Type="http://schemas.openxmlformats.org/officeDocument/2006/relationships/image" Target="../media/image1241.png"/><Relationship Id="rId16" Type="http://schemas.openxmlformats.org/officeDocument/2006/relationships/image" Target="../media/image1173.png"/><Relationship Id="rId11" Type="http://schemas.openxmlformats.org/officeDocument/2006/relationships/image" Target="../media/image1168.png"/><Relationship Id="rId32" Type="http://schemas.openxmlformats.org/officeDocument/2006/relationships/image" Target="../media/image1189.png"/><Relationship Id="rId37" Type="http://schemas.openxmlformats.org/officeDocument/2006/relationships/image" Target="../media/image1194.png"/><Relationship Id="rId53" Type="http://schemas.openxmlformats.org/officeDocument/2006/relationships/image" Target="../media/image1210.png"/><Relationship Id="rId58" Type="http://schemas.openxmlformats.org/officeDocument/2006/relationships/image" Target="../media/image1215.png"/><Relationship Id="rId74" Type="http://schemas.openxmlformats.org/officeDocument/2006/relationships/image" Target="../media/image1231.png"/><Relationship Id="rId79" Type="http://schemas.openxmlformats.org/officeDocument/2006/relationships/image" Target="../media/image1236.png"/><Relationship Id="rId5" Type="http://schemas.openxmlformats.org/officeDocument/2006/relationships/image" Target="../media/image1162.png"/><Relationship Id="rId61" Type="http://schemas.openxmlformats.org/officeDocument/2006/relationships/image" Target="../media/image1218.png"/><Relationship Id="rId82" Type="http://schemas.openxmlformats.org/officeDocument/2006/relationships/image" Target="../media/image1239.png"/><Relationship Id="rId19" Type="http://schemas.openxmlformats.org/officeDocument/2006/relationships/image" Target="../media/image1176.png"/><Relationship Id="rId14" Type="http://schemas.openxmlformats.org/officeDocument/2006/relationships/image" Target="../media/image1171.png"/><Relationship Id="rId22" Type="http://schemas.openxmlformats.org/officeDocument/2006/relationships/image" Target="../media/image1179.png"/><Relationship Id="rId27" Type="http://schemas.openxmlformats.org/officeDocument/2006/relationships/image" Target="../media/image1184.png"/><Relationship Id="rId30" Type="http://schemas.openxmlformats.org/officeDocument/2006/relationships/image" Target="../media/image1187.png"/><Relationship Id="rId35" Type="http://schemas.openxmlformats.org/officeDocument/2006/relationships/image" Target="../media/image1192.png"/><Relationship Id="rId43" Type="http://schemas.openxmlformats.org/officeDocument/2006/relationships/image" Target="../media/image1200.png"/><Relationship Id="rId48" Type="http://schemas.openxmlformats.org/officeDocument/2006/relationships/image" Target="../media/image1205.png"/><Relationship Id="rId56" Type="http://schemas.openxmlformats.org/officeDocument/2006/relationships/image" Target="../media/image1213.png"/><Relationship Id="rId64" Type="http://schemas.openxmlformats.org/officeDocument/2006/relationships/image" Target="../media/image1221.png"/><Relationship Id="rId69" Type="http://schemas.openxmlformats.org/officeDocument/2006/relationships/image" Target="../media/image1226.png"/><Relationship Id="rId77" Type="http://schemas.openxmlformats.org/officeDocument/2006/relationships/image" Target="../media/image1234.png"/><Relationship Id="rId8" Type="http://schemas.openxmlformats.org/officeDocument/2006/relationships/image" Target="../media/image1165.png"/><Relationship Id="rId51" Type="http://schemas.openxmlformats.org/officeDocument/2006/relationships/image" Target="../media/image1208.png"/><Relationship Id="rId72" Type="http://schemas.openxmlformats.org/officeDocument/2006/relationships/image" Target="../media/image1229.png"/><Relationship Id="rId80" Type="http://schemas.openxmlformats.org/officeDocument/2006/relationships/image" Target="../media/image1237.png"/><Relationship Id="rId3" Type="http://schemas.openxmlformats.org/officeDocument/2006/relationships/image" Target="../media/image1160.png"/><Relationship Id="rId12" Type="http://schemas.openxmlformats.org/officeDocument/2006/relationships/image" Target="../media/image1169.png"/><Relationship Id="rId17" Type="http://schemas.openxmlformats.org/officeDocument/2006/relationships/image" Target="../media/image1174.png"/><Relationship Id="rId25" Type="http://schemas.openxmlformats.org/officeDocument/2006/relationships/image" Target="../media/image1182.png"/><Relationship Id="rId33" Type="http://schemas.openxmlformats.org/officeDocument/2006/relationships/image" Target="../media/image1190.png"/><Relationship Id="rId38" Type="http://schemas.openxmlformats.org/officeDocument/2006/relationships/image" Target="../media/image1195.png"/><Relationship Id="rId46" Type="http://schemas.openxmlformats.org/officeDocument/2006/relationships/image" Target="../media/image1203.png"/><Relationship Id="rId59" Type="http://schemas.openxmlformats.org/officeDocument/2006/relationships/image" Target="../media/image1216.png"/><Relationship Id="rId67" Type="http://schemas.openxmlformats.org/officeDocument/2006/relationships/image" Target="../media/image1224.png"/><Relationship Id="rId20" Type="http://schemas.openxmlformats.org/officeDocument/2006/relationships/image" Target="../media/image1177.png"/><Relationship Id="rId41" Type="http://schemas.openxmlformats.org/officeDocument/2006/relationships/image" Target="../media/image1198.png"/><Relationship Id="rId54" Type="http://schemas.openxmlformats.org/officeDocument/2006/relationships/image" Target="../media/image1211.png"/><Relationship Id="rId62" Type="http://schemas.openxmlformats.org/officeDocument/2006/relationships/image" Target="../media/image1219.png"/><Relationship Id="rId70" Type="http://schemas.openxmlformats.org/officeDocument/2006/relationships/image" Target="../media/image1227.png"/><Relationship Id="rId75" Type="http://schemas.openxmlformats.org/officeDocument/2006/relationships/image" Target="../media/image1232.png"/><Relationship Id="rId83" Type="http://schemas.openxmlformats.org/officeDocument/2006/relationships/image" Target="../media/image124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63.png"/><Relationship Id="rId15" Type="http://schemas.openxmlformats.org/officeDocument/2006/relationships/image" Target="../media/image1172.png"/><Relationship Id="rId23" Type="http://schemas.openxmlformats.org/officeDocument/2006/relationships/image" Target="../media/image1180.png"/><Relationship Id="rId28" Type="http://schemas.openxmlformats.org/officeDocument/2006/relationships/image" Target="../media/image1185.png"/><Relationship Id="rId36" Type="http://schemas.openxmlformats.org/officeDocument/2006/relationships/image" Target="../media/image1193.png"/><Relationship Id="rId49" Type="http://schemas.openxmlformats.org/officeDocument/2006/relationships/image" Target="../media/image1206.png"/><Relationship Id="rId57" Type="http://schemas.openxmlformats.org/officeDocument/2006/relationships/image" Target="../media/image1214.png"/><Relationship Id="rId10" Type="http://schemas.openxmlformats.org/officeDocument/2006/relationships/image" Target="../media/image1167.png"/><Relationship Id="rId31" Type="http://schemas.openxmlformats.org/officeDocument/2006/relationships/image" Target="../media/image1188.png"/><Relationship Id="rId44" Type="http://schemas.openxmlformats.org/officeDocument/2006/relationships/image" Target="../media/image1201.png"/><Relationship Id="rId52" Type="http://schemas.openxmlformats.org/officeDocument/2006/relationships/image" Target="../media/image1209.png"/><Relationship Id="rId60" Type="http://schemas.openxmlformats.org/officeDocument/2006/relationships/image" Target="../media/image1217.png"/><Relationship Id="rId65" Type="http://schemas.openxmlformats.org/officeDocument/2006/relationships/image" Target="../media/image1222.png"/><Relationship Id="rId73" Type="http://schemas.openxmlformats.org/officeDocument/2006/relationships/image" Target="../media/image1230.png"/><Relationship Id="rId78" Type="http://schemas.openxmlformats.org/officeDocument/2006/relationships/image" Target="../media/image1235.png"/><Relationship Id="rId81" Type="http://schemas.openxmlformats.org/officeDocument/2006/relationships/image" Target="../media/image1238.png"/><Relationship Id="rId4" Type="http://schemas.openxmlformats.org/officeDocument/2006/relationships/image" Target="../media/image1161.png"/><Relationship Id="rId9" Type="http://schemas.openxmlformats.org/officeDocument/2006/relationships/image" Target="../media/image1166.png"/><Relationship Id="rId13" Type="http://schemas.openxmlformats.org/officeDocument/2006/relationships/image" Target="../media/image1170.png"/><Relationship Id="rId18" Type="http://schemas.openxmlformats.org/officeDocument/2006/relationships/image" Target="../media/image1175.png"/><Relationship Id="rId39" Type="http://schemas.openxmlformats.org/officeDocument/2006/relationships/image" Target="../media/image1196.png"/><Relationship Id="rId34" Type="http://schemas.openxmlformats.org/officeDocument/2006/relationships/image" Target="../media/image1191.png"/><Relationship Id="rId50" Type="http://schemas.openxmlformats.org/officeDocument/2006/relationships/image" Target="../media/image1207.png"/><Relationship Id="rId55" Type="http://schemas.openxmlformats.org/officeDocument/2006/relationships/image" Target="../media/image1212.png"/><Relationship Id="rId76" Type="http://schemas.openxmlformats.org/officeDocument/2006/relationships/image" Target="../media/image1233.png"/><Relationship Id="rId7" Type="http://schemas.openxmlformats.org/officeDocument/2006/relationships/image" Target="../media/image1164.png"/><Relationship Id="rId71" Type="http://schemas.openxmlformats.org/officeDocument/2006/relationships/image" Target="../media/image1228.png"/><Relationship Id="rId2" Type="http://schemas.openxmlformats.org/officeDocument/2006/relationships/image" Target="../media/image1159.png"/><Relationship Id="rId29" Type="http://schemas.openxmlformats.org/officeDocument/2006/relationships/image" Target="../media/image1186.png"/><Relationship Id="rId24" Type="http://schemas.openxmlformats.org/officeDocument/2006/relationships/image" Target="../media/image1181.png"/><Relationship Id="rId40" Type="http://schemas.openxmlformats.org/officeDocument/2006/relationships/image" Target="../media/image1197.png"/><Relationship Id="rId45" Type="http://schemas.openxmlformats.org/officeDocument/2006/relationships/image" Target="../media/image1202.png"/><Relationship Id="rId66" Type="http://schemas.openxmlformats.org/officeDocument/2006/relationships/image" Target="../media/image1223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5.png"/><Relationship Id="rId18" Type="http://schemas.openxmlformats.org/officeDocument/2006/relationships/image" Target="../media/image40.png"/><Relationship Id="rId26" Type="http://schemas.openxmlformats.org/officeDocument/2006/relationships/image" Target="../media/image48.png"/><Relationship Id="rId39" Type="http://schemas.openxmlformats.org/officeDocument/2006/relationships/image" Target="../media/image61.png"/><Relationship Id="rId21" Type="http://schemas.openxmlformats.org/officeDocument/2006/relationships/image" Target="../media/image43.png"/><Relationship Id="rId34" Type="http://schemas.openxmlformats.org/officeDocument/2006/relationships/image" Target="../media/image56.png"/><Relationship Id="rId42" Type="http://schemas.openxmlformats.org/officeDocument/2006/relationships/image" Target="../media/image64.png"/><Relationship Id="rId47" Type="http://schemas.openxmlformats.org/officeDocument/2006/relationships/image" Target="../media/image69.png"/><Relationship Id="rId50" Type="http://schemas.openxmlformats.org/officeDocument/2006/relationships/image" Target="../media/image72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6" Type="http://schemas.openxmlformats.org/officeDocument/2006/relationships/image" Target="../media/image38.png"/><Relationship Id="rId29" Type="http://schemas.openxmlformats.org/officeDocument/2006/relationships/image" Target="../media/image51.png"/><Relationship Id="rId11" Type="http://schemas.openxmlformats.org/officeDocument/2006/relationships/image" Target="../media/image33.png"/><Relationship Id="rId24" Type="http://schemas.openxmlformats.org/officeDocument/2006/relationships/image" Target="../media/image46.png"/><Relationship Id="rId32" Type="http://schemas.openxmlformats.org/officeDocument/2006/relationships/image" Target="../media/image54.png"/><Relationship Id="rId37" Type="http://schemas.openxmlformats.org/officeDocument/2006/relationships/image" Target="../media/image59.png"/><Relationship Id="rId40" Type="http://schemas.openxmlformats.org/officeDocument/2006/relationships/image" Target="../media/image62.png"/><Relationship Id="rId45" Type="http://schemas.openxmlformats.org/officeDocument/2006/relationships/image" Target="../media/image67.png"/><Relationship Id="rId5" Type="http://schemas.openxmlformats.org/officeDocument/2006/relationships/image" Target="../media/image27.png"/><Relationship Id="rId15" Type="http://schemas.openxmlformats.org/officeDocument/2006/relationships/image" Target="../media/image37.png"/><Relationship Id="rId23" Type="http://schemas.openxmlformats.org/officeDocument/2006/relationships/image" Target="../media/image45.png"/><Relationship Id="rId28" Type="http://schemas.openxmlformats.org/officeDocument/2006/relationships/image" Target="../media/image50.png"/><Relationship Id="rId36" Type="http://schemas.openxmlformats.org/officeDocument/2006/relationships/image" Target="../media/image58.png"/><Relationship Id="rId49" Type="http://schemas.openxmlformats.org/officeDocument/2006/relationships/image" Target="../media/image71.png"/><Relationship Id="rId10" Type="http://schemas.openxmlformats.org/officeDocument/2006/relationships/image" Target="../media/image32.png"/><Relationship Id="rId19" Type="http://schemas.openxmlformats.org/officeDocument/2006/relationships/image" Target="../media/image41.png"/><Relationship Id="rId31" Type="http://schemas.openxmlformats.org/officeDocument/2006/relationships/image" Target="../media/image53.png"/><Relationship Id="rId44" Type="http://schemas.openxmlformats.org/officeDocument/2006/relationships/image" Target="../media/image66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Relationship Id="rId22" Type="http://schemas.openxmlformats.org/officeDocument/2006/relationships/image" Target="../media/image44.png"/><Relationship Id="rId27" Type="http://schemas.openxmlformats.org/officeDocument/2006/relationships/image" Target="../media/image49.png"/><Relationship Id="rId30" Type="http://schemas.openxmlformats.org/officeDocument/2006/relationships/image" Target="../media/image52.png"/><Relationship Id="rId35" Type="http://schemas.openxmlformats.org/officeDocument/2006/relationships/image" Target="../media/image57.png"/><Relationship Id="rId43" Type="http://schemas.openxmlformats.org/officeDocument/2006/relationships/image" Target="../media/image65.png"/><Relationship Id="rId48" Type="http://schemas.openxmlformats.org/officeDocument/2006/relationships/image" Target="../media/image70.png"/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12" Type="http://schemas.openxmlformats.org/officeDocument/2006/relationships/image" Target="../media/image34.png"/><Relationship Id="rId17" Type="http://schemas.openxmlformats.org/officeDocument/2006/relationships/image" Target="../media/image39.png"/><Relationship Id="rId25" Type="http://schemas.openxmlformats.org/officeDocument/2006/relationships/image" Target="../media/image47.png"/><Relationship Id="rId33" Type="http://schemas.openxmlformats.org/officeDocument/2006/relationships/image" Target="../media/image55.png"/><Relationship Id="rId38" Type="http://schemas.openxmlformats.org/officeDocument/2006/relationships/image" Target="../media/image60.png"/><Relationship Id="rId46" Type="http://schemas.openxmlformats.org/officeDocument/2006/relationships/image" Target="../media/image68.png"/><Relationship Id="rId20" Type="http://schemas.openxmlformats.org/officeDocument/2006/relationships/image" Target="../media/image42.png"/><Relationship Id="rId41" Type="http://schemas.openxmlformats.org/officeDocument/2006/relationships/image" Target="../media/image6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png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53.png"/><Relationship Id="rId18" Type="http://schemas.openxmlformats.org/officeDocument/2006/relationships/image" Target="../media/image1258.png"/><Relationship Id="rId26" Type="http://schemas.openxmlformats.org/officeDocument/2006/relationships/image" Target="../media/image1266.png"/><Relationship Id="rId39" Type="http://schemas.openxmlformats.org/officeDocument/2006/relationships/image" Target="../media/image1279.png"/><Relationship Id="rId21" Type="http://schemas.openxmlformats.org/officeDocument/2006/relationships/image" Target="../media/image1261.png"/><Relationship Id="rId34" Type="http://schemas.openxmlformats.org/officeDocument/2006/relationships/image" Target="../media/image1274.png"/><Relationship Id="rId42" Type="http://schemas.openxmlformats.org/officeDocument/2006/relationships/image" Target="../media/image1282.png"/><Relationship Id="rId47" Type="http://schemas.openxmlformats.org/officeDocument/2006/relationships/image" Target="../media/image1287.png"/><Relationship Id="rId50" Type="http://schemas.openxmlformats.org/officeDocument/2006/relationships/image" Target="../media/image1290.png"/><Relationship Id="rId7" Type="http://schemas.openxmlformats.org/officeDocument/2006/relationships/image" Target="../media/image1247.png"/><Relationship Id="rId2" Type="http://schemas.openxmlformats.org/officeDocument/2006/relationships/image" Target="../media/image1242.png"/><Relationship Id="rId16" Type="http://schemas.openxmlformats.org/officeDocument/2006/relationships/image" Target="../media/image1256.png"/><Relationship Id="rId29" Type="http://schemas.openxmlformats.org/officeDocument/2006/relationships/image" Target="../media/image1269.png"/><Relationship Id="rId11" Type="http://schemas.openxmlformats.org/officeDocument/2006/relationships/image" Target="../media/image1251.png"/><Relationship Id="rId24" Type="http://schemas.openxmlformats.org/officeDocument/2006/relationships/image" Target="../media/image1264.png"/><Relationship Id="rId32" Type="http://schemas.openxmlformats.org/officeDocument/2006/relationships/image" Target="../media/image1272.png"/><Relationship Id="rId37" Type="http://schemas.openxmlformats.org/officeDocument/2006/relationships/image" Target="../media/image1277.png"/><Relationship Id="rId40" Type="http://schemas.openxmlformats.org/officeDocument/2006/relationships/image" Target="../media/image1280.png"/><Relationship Id="rId45" Type="http://schemas.openxmlformats.org/officeDocument/2006/relationships/image" Target="../media/image1285.png"/><Relationship Id="rId53" Type="http://schemas.openxmlformats.org/officeDocument/2006/relationships/image" Target="../media/image1293.png"/><Relationship Id="rId5" Type="http://schemas.openxmlformats.org/officeDocument/2006/relationships/image" Target="../media/image1245.png"/><Relationship Id="rId10" Type="http://schemas.openxmlformats.org/officeDocument/2006/relationships/image" Target="../media/image1250.png"/><Relationship Id="rId19" Type="http://schemas.openxmlformats.org/officeDocument/2006/relationships/image" Target="../media/image1259.png"/><Relationship Id="rId31" Type="http://schemas.openxmlformats.org/officeDocument/2006/relationships/image" Target="../media/image1271.png"/><Relationship Id="rId44" Type="http://schemas.openxmlformats.org/officeDocument/2006/relationships/image" Target="../media/image1284.png"/><Relationship Id="rId52" Type="http://schemas.openxmlformats.org/officeDocument/2006/relationships/image" Target="../media/image1292.png"/><Relationship Id="rId4" Type="http://schemas.openxmlformats.org/officeDocument/2006/relationships/image" Target="../media/image1244.png"/><Relationship Id="rId9" Type="http://schemas.openxmlformats.org/officeDocument/2006/relationships/image" Target="../media/image1249.png"/><Relationship Id="rId14" Type="http://schemas.openxmlformats.org/officeDocument/2006/relationships/image" Target="../media/image1254.png"/><Relationship Id="rId22" Type="http://schemas.openxmlformats.org/officeDocument/2006/relationships/image" Target="../media/image1262.png"/><Relationship Id="rId27" Type="http://schemas.openxmlformats.org/officeDocument/2006/relationships/image" Target="../media/image1267.png"/><Relationship Id="rId30" Type="http://schemas.openxmlformats.org/officeDocument/2006/relationships/image" Target="../media/image1270.png"/><Relationship Id="rId35" Type="http://schemas.openxmlformats.org/officeDocument/2006/relationships/image" Target="../media/image1275.png"/><Relationship Id="rId43" Type="http://schemas.openxmlformats.org/officeDocument/2006/relationships/image" Target="../media/image1283.png"/><Relationship Id="rId48" Type="http://schemas.openxmlformats.org/officeDocument/2006/relationships/image" Target="../media/image1288.png"/><Relationship Id="rId8" Type="http://schemas.openxmlformats.org/officeDocument/2006/relationships/image" Target="../media/image1248.png"/><Relationship Id="rId51" Type="http://schemas.openxmlformats.org/officeDocument/2006/relationships/image" Target="../media/image1291.png"/><Relationship Id="rId3" Type="http://schemas.openxmlformats.org/officeDocument/2006/relationships/image" Target="../media/image1243.png"/><Relationship Id="rId12" Type="http://schemas.openxmlformats.org/officeDocument/2006/relationships/image" Target="../media/image1252.png"/><Relationship Id="rId17" Type="http://schemas.openxmlformats.org/officeDocument/2006/relationships/image" Target="../media/image1257.png"/><Relationship Id="rId25" Type="http://schemas.openxmlformats.org/officeDocument/2006/relationships/image" Target="../media/image1265.png"/><Relationship Id="rId33" Type="http://schemas.openxmlformats.org/officeDocument/2006/relationships/image" Target="../media/image1273.png"/><Relationship Id="rId38" Type="http://schemas.openxmlformats.org/officeDocument/2006/relationships/image" Target="../media/image1278.png"/><Relationship Id="rId46" Type="http://schemas.openxmlformats.org/officeDocument/2006/relationships/image" Target="../media/image1286.png"/><Relationship Id="rId20" Type="http://schemas.openxmlformats.org/officeDocument/2006/relationships/image" Target="../media/image1260.png"/><Relationship Id="rId41" Type="http://schemas.openxmlformats.org/officeDocument/2006/relationships/image" Target="../media/image128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46.png"/><Relationship Id="rId15" Type="http://schemas.openxmlformats.org/officeDocument/2006/relationships/image" Target="../media/image1255.png"/><Relationship Id="rId23" Type="http://schemas.openxmlformats.org/officeDocument/2006/relationships/image" Target="../media/image1263.png"/><Relationship Id="rId28" Type="http://schemas.openxmlformats.org/officeDocument/2006/relationships/image" Target="../media/image1268.png"/><Relationship Id="rId36" Type="http://schemas.openxmlformats.org/officeDocument/2006/relationships/image" Target="../media/image1276.png"/><Relationship Id="rId49" Type="http://schemas.openxmlformats.org/officeDocument/2006/relationships/image" Target="../media/image1289.png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05.png"/><Relationship Id="rId18" Type="http://schemas.openxmlformats.org/officeDocument/2006/relationships/image" Target="../media/image1310.png"/><Relationship Id="rId26" Type="http://schemas.openxmlformats.org/officeDocument/2006/relationships/image" Target="../media/image1318.png"/><Relationship Id="rId39" Type="http://schemas.openxmlformats.org/officeDocument/2006/relationships/image" Target="../media/image1331.png"/><Relationship Id="rId21" Type="http://schemas.openxmlformats.org/officeDocument/2006/relationships/image" Target="../media/image1313.png"/><Relationship Id="rId34" Type="http://schemas.openxmlformats.org/officeDocument/2006/relationships/image" Target="../media/image1326.png"/><Relationship Id="rId42" Type="http://schemas.openxmlformats.org/officeDocument/2006/relationships/image" Target="../media/image1334.png"/><Relationship Id="rId47" Type="http://schemas.openxmlformats.org/officeDocument/2006/relationships/image" Target="../media/image1339.png"/><Relationship Id="rId50" Type="http://schemas.openxmlformats.org/officeDocument/2006/relationships/image" Target="../media/image1342.png"/><Relationship Id="rId55" Type="http://schemas.openxmlformats.org/officeDocument/2006/relationships/image" Target="../media/image1347.png"/><Relationship Id="rId7" Type="http://schemas.openxmlformats.org/officeDocument/2006/relationships/image" Target="../media/image1299.png"/><Relationship Id="rId2" Type="http://schemas.openxmlformats.org/officeDocument/2006/relationships/image" Target="../media/image1294.png"/><Relationship Id="rId16" Type="http://schemas.openxmlformats.org/officeDocument/2006/relationships/image" Target="../media/image1308.png"/><Relationship Id="rId29" Type="http://schemas.openxmlformats.org/officeDocument/2006/relationships/image" Target="../media/image1321.png"/><Relationship Id="rId11" Type="http://schemas.openxmlformats.org/officeDocument/2006/relationships/image" Target="../media/image1303.png"/><Relationship Id="rId24" Type="http://schemas.openxmlformats.org/officeDocument/2006/relationships/image" Target="../media/image1316.png"/><Relationship Id="rId32" Type="http://schemas.openxmlformats.org/officeDocument/2006/relationships/image" Target="../media/image1324.png"/><Relationship Id="rId37" Type="http://schemas.openxmlformats.org/officeDocument/2006/relationships/image" Target="../media/image1329.png"/><Relationship Id="rId40" Type="http://schemas.openxmlformats.org/officeDocument/2006/relationships/image" Target="../media/image1332.png"/><Relationship Id="rId45" Type="http://schemas.openxmlformats.org/officeDocument/2006/relationships/image" Target="../media/image1337.png"/><Relationship Id="rId53" Type="http://schemas.openxmlformats.org/officeDocument/2006/relationships/image" Target="../media/image1345.png"/><Relationship Id="rId58" Type="http://schemas.openxmlformats.org/officeDocument/2006/relationships/image" Target="../media/image1350.png"/><Relationship Id="rId5" Type="http://schemas.openxmlformats.org/officeDocument/2006/relationships/image" Target="../media/image1297.png"/><Relationship Id="rId61" Type="http://schemas.openxmlformats.org/officeDocument/2006/relationships/image" Target="../media/image1353.png"/><Relationship Id="rId19" Type="http://schemas.openxmlformats.org/officeDocument/2006/relationships/image" Target="../media/image1311.png"/><Relationship Id="rId14" Type="http://schemas.openxmlformats.org/officeDocument/2006/relationships/image" Target="../media/image1306.png"/><Relationship Id="rId22" Type="http://schemas.openxmlformats.org/officeDocument/2006/relationships/image" Target="../media/image1314.png"/><Relationship Id="rId27" Type="http://schemas.openxmlformats.org/officeDocument/2006/relationships/image" Target="../media/image1319.png"/><Relationship Id="rId30" Type="http://schemas.openxmlformats.org/officeDocument/2006/relationships/image" Target="../media/image1322.png"/><Relationship Id="rId35" Type="http://schemas.openxmlformats.org/officeDocument/2006/relationships/image" Target="../media/image1327.png"/><Relationship Id="rId43" Type="http://schemas.openxmlformats.org/officeDocument/2006/relationships/image" Target="../media/image1335.png"/><Relationship Id="rId48" Type="http://schemas.openxmlformats.org/officeDocument/2006/relationships/image" Target="../media/image1340.png"/><Relationship Id="rId56" Type="http://schemas.openxmlformats.org/officeDocument/2006/relationships/image" Target="../media/image1348.png"/><Relationship Id="rId8" Type="http://schemas.openxmlformats.org/officeDocument/2006/relationships/image" Target="../media/image1300.png"/><Relationship Id="rId51" Type="http://schemas.openxmlformats.org/officeDocument/2006/relationships/image" Target="../media/image1343.png"/><Relationship Id="rId3" Type="http://schemas.openxmlformats.org/officeDocument/2006/relationships/image" Target="../media/image1295.png"/><Relationship Id="rId12" Type="http://schemas.openxmlformats.org/officeDocument/2006/relationships/image" Target="../media/image1304.png"/><Relationship Id="rId17" Type="http://schemas.openxmlformats.org/officeDocument/2006/relationships/image" Target="../media/image1309.png"/><Relationship Id="rId25" Type="http://schemas.openxmlformats.org/officeDocument/2006/relationships/image" Target="../media/image1317.png"/><Relationship Id="rId33" Type="http://schemas.openxmlformats.org/officeDocument/2006/relationships/image" Target="../media/image1325.png"/><Relationship Id="rId38" Type="http://schemas.openxmlformats.org/officeDocument/2006/relationships/image" Target="../media/image1330.png"/><Relationship Id="rId46" Type="http://schemas.openxmlformats.org/officeDocument/2006/relationships/image" Target="../media/image1338.png"/><Relationship Id="rId59" Type="http://schemas.openxmlformats.org/officeDocument/2006/relationships/image" Target="../media/image1351.png"/><Relationship Id="rId20" Type="http://schemas.openxmlformats.org/officeDocument/2006/relationships/image" Target="../media/image1312.png"/><Relationship Id="rId41" Type="http://schemas.openxmlformats.org/officeDocument/2006/relationships/image" Target="../media/image1333.png"/><Relationship Id="rId54" Type="http://schemas.openxmlformats.org/officeDocument/2006/relationships/image" Target="../media/image1346.png"/><Relationship Id="rId62" Type="http://schemas.openxmlformats.org/officeDocument/2006/relationships/image" Target="../media/image135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98.png"/><Relationship Id="rId15" Type="http://schemas.openxmlformats.org/officeDocument/2006/relationships/image" Target="../media/image1307.png"/><Relationship Id="rId23" Type="http://schemas.openxmlformats.org/officeDocument/2006/relationships/image" Target="../media/image1315.png"/><Relationship Id="rId28" Type="http://schemas.openxmlformats.org/officeDocument/2006/relationships/image" Target="../media/image1320.png"/><Relationship Id="rId36" Type="http://schemas.openxmlformats.org/officeDocument/2006/relationships/image" Target="../media/image1328.png"/><Relationship Id="rId49" Type="http://schemas.openxmlformats.org/officeDocument/2006/relationships/image" Target="../media/image1341.png"/><Relationship Id="rId57" Type="http://schemas.openxmlformats.org/officeDocument/2006/relationships/image" Target="../media/image1349.png"/><Relationship Id="rId10" Type="http://schemas.openxmlformats.org/officeDocument/2006/relationships/image" Target="../media/image1302.png"/><Relationship Id="rId31" Type="http://schemas.openxmlformats.org/officeDocument/2006/relationships/image" Target="../media/image1323.png"/><Relationship Id="rId44" Type="http://schemas.openxmlformats.org/officeDocument/2006/relationships/image" Target="../media/image1336.png"/><Relationship Id="rId52" Type="http://schemas.openxmlformats.org/officeDocument/2006/relationships/image" Target="../media/image1344.png"/><Relationship Id="rId60" Type="http://schemas.openxmlformats.org/officeDocument/2006/relationships/image" Target="../media/image1352.png"/><Relationship Id="rId4" Type="http://schemas.openxmlformats.org/officeDocument/2006/relationships/image" Target="../media/image1296.png"/><Relationship Id="rId9" Type="http://schemas.openxmlformats.org/officeDocument/2006/relationships/image" Target="../media/image1301.png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66.png"/><Relationship Id="rId18" Type="http://schemas.openxmlformats.org/officeDocument/2006/relationships/image" Target="../media/image1371.png"/><Relationship Id="rId26" Type="http://schemas.openxmlformats.org/officeDocument/2006/relationships/image" Target="../media/image1379.png"/><Relationship Id="rId39" Type="http://schemas.openxmlformats.org/officeDocument/2006/relationships/image" Target="../media/image1392.png"/><Relationship Id="rId21" Type="http://schemas.openxmlformats.org/officeDocument/2006/relationships/image" Target="../media/image1374.png"/><Relationship Id="rId34" Type="http://schemas.openxmlformats.org/officeDocument/2006/relationships/image" Target="../media/image1387.png"/><Relationship Id="rId42" Type="http://schemas.openxmlformats.org/officeDocument/2006/relationships/image" Target="../media/image1395.png"/><Relationship Id="rId47" Type="http://schemas.openxmlformats.org/officeDocument/2006/relationships/image" Target="../media/image1400.png"/><Relationship Id="rId50" Type="http://schemas.openxmlformats.org/officeDocument/2006/relationships/image" Target="../media/image1403.png"/><Relationship Id="rId55" Type="http://schemas.openxmlformats.org/officeDocument/2006/relationships/image" Target="../media/image1408.png"/><Relationship Id="rId7" Type="http://schemas.openxmlformats.org/officeDocument/2006/relationships/image" Target="../media/image1360.png"/><Relationship Id="rId2" Type="http://schemas.openxmlformats.org/officeDocument/2006/relationships/image" Target="../media/image1355.png"/><Relationship Id="rId16" Type="http://schemas.openxmlformats.org/officeDocument/2006/relationships/image" Target="../media/image1369.png"/><Relationship Id="rId29" Type="http://schemas.openxmlformats.org/officeDocument/2006/relationships/image" Target="../media/image1382.png"/><Relationship Id="rId11" Type="http://schemas.openxmlformats.org/officeDocument/2006/relationships/image" Target="../media/image1364.png"/><Relationship Id="rId24" Type="http://schemas.openxmlformats.org/officeDocument/2006/relationships/image" Target="../media/image1377.png"/><Relationship Id="rId32" Type="http://schemas.openxmlformats.org/officeDocument/2006/relationships/image" Target="../media/image1385.png"/><Relationship Id="rId37" Type="http://schemas.openxmlformats.org/officeDocument/2006/relationships/image" Target="../media/image1390.png"/><Relationship Id="rId40" Type="http://schemas.openxmlformats.org/officeDocument/2006/relationships/image" Target="../media/image1393.png"/><Relationship Id="rId45" Type="http://schemas.openxmlformats.org/officeDocument/2006/relationships/image" Target="../media/image1398.png"/><Relationship Id="rId53" Type="http://schemas.openxmlformats.org/officeDocument/2006/relationships/image" Target="../media/image1406.png"/><Relationship Id="rId58" Type="http://schemas.openxmlformats.org/officeDocument/2006/relationships/image" Target="../media/image1411.png"/><Relationship Id="rId5" Type="http://schemas.openxmlformats.org/officeDocument/2006/relationships/image" Target="../media/image1358.png"/><Relationship Id="rId61" Type="http://schemas.openxmlformats.org/officeDocument/2006/relationships/image" Target="../media/image1414.png"/><Relationship Id="rId19" Type="http://schemas.openxmlformats.org/officeDocument/2006/relationships/image" Target="../media/image1372.png"/><Relationship Id="rId14" Type="http://schemas.openxmlformats.org/officeDocument/2006/relationships/image" Target="../media/image1367.png"/><Relationship Id="rId22" Type="http://schemas.openxmlformats.org/officeDocument/2006/relationships/image" Target="../media/image1375.png"/><Relationship Id="rId27" Type="http://schemas.openxmlformats.org/officeDocument/2006/relationships/image" Target="../media/image1380.png"/><Relationship Id="rId30" Type="http://schemas.openxmlformats.org/officeDocument/2006/relationships/image" Target="../media/image1383.png"/><Relationship Id="rId35" Type="http://schemas.openxmlformats.org/officeDocument/2006/relationships/image" Target="../media/image1388.png"/><Relationship Id="rId43" Type="http://schemas.openxmlformats.org/officeDocument/2006/relationships/image" Target="../media/image1396.png"/><Relationship Id="rId48" Type="http://schemas.openxmlformats.org/officeDocument/2006/relationships/image" Target="../media/image1401.png"/><Relationship Id="rId56" Type="http://schemas.openxmlformats.org/officeDocument/2006/relationships/image" Target="../media/image1409.png"/><Relationship Id="rId8" Type="http://schemas.openxmlformats.org/officeDocument/2006/relationships/image" Target="../media/image1361.png"/><Relationship Id="rId51" Type="http://schemas.openxmlformats.org/officeDocument/2006/relationships/image" Target="../media/image1404.png"/><Relationship Id="rId3" Type="http://schemas.openxmlformats.org/officeDocument/2006/relationships/image" Target="../media/image1356.png"/><Relationship Id="rId12" Type="http://schemas.openxmlformats.org/officeDocument/2006/relationships/image" Target="../media/image1365.png"/><Relationship Id="rId17" Type="http://schemas.openxmlformats.org/officeDocument/2006/relationships/image" Target="../media/image1370.png"/><Relationship Id="rId25" Type="http://schemas.openxmlformats.org/officeDocument/2006/relationships/image" Target="../media/image1378.png"/><Relationship Id="rId33" Type="http://schemas.openxmlformats.org/officeDocument/2006/relationships/image" Target="../media/image1386.png"/><Relationship Id="rId38" Type="http://schemas.openxmlformats.org/officeDocument/2006/relationships/image" Target="../media/image1391.png"/><Relationship Id="rId46" Type="http://schemas.openxmlformats.org/officeDocument/2006/relationships/image" Target="../media/image1399.png"/><Relationship Id="rId59" Type="http://schemas.openxmlformats.org/officeDocument/2006/relationships/image" Target="../media/image1412.png"/><Relationship Id="rId20" Type="http://schemas.openxmlformats.org/officeDocument/2006/relationships/image" Target="../media/image1373.png"/><Relationship Id="rId41" Type="http://schemas.openxmlformats.org/officeDocument/2006/relationships/image" Target="../media/image1394.png"/><Relationship Id="rId54" Type="http://schemas.openxmlformats.org/officeDocument/2006/relationships/image" Target="../media/image140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59.png"/><Relationship Id="rId15" Type="http://schemas.openxmlformats.org/officeDocument/2006/relationships/image" Target="../media/image1368.png"/><Relationship Id="rId23" Type="http://schemas.openxmlformats.org/officeDocument/2006/relationships/image" Target="../media/image1376.png"/><Relationship Id="rId28" Type="http://schemas.openxmlformats.org/officeDocument/2006/relationships/image" Target="../media/image1381.png"/><Relationship Id="rId36" Type="http://schemas.openxmlformats.org/officeDocument/2006/relationships/image" Target="../media/image1389.png"/><Relationship Id="rId49" Type="http://schemas.openxmlformats.org/officeDocument/2006/relationships/image" Target="../media/image1402.png"/><Relationship Id="rId57" Type="http://schemas.openxmlformats.org/officeDocument/2006/relationships/image" Target="../media/image1410.png"/><Relationship Id="rId10" Type="http://schemas.openxmlformats.org/officeDocument/2006/relationships/image" Target="../media/image1363.png"/><Relationship Id="rId31" Type="http://schemas.openxmlformats.org/officeDocument/2006/relationships/image" Target="../media/image1384.png"/><Relationship Id="rId44" Type="http://schemas.openxmlformats.org/officeDocument/2006/relationships/image" Target="../media/image1397.png"/><Relationship Id="rId52" Type="http://schemas.openxmlformats.org/officeDocument/2006/relationships/image" Target="../media/image1405.png"/><Relationship Id="rId60" Type="http://schemas.openxmlformats.org/officeDocument/2006/relationships/image" Target="../media/image1413.png"/><Relationship Id="rId4" Type="http://schemas.openxmlformats.org/officeDocument/2006/relationships/image" Target="../media/image1357.png"/><Relationship Id="rId9" Type="http://schemas.openxmlformats.org/officeDocument/2006/relationships/image" Target="../media/image136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4.png"/><Relationship Id="rId18" Type="http://schemas.openxmlformats.org/officeDocument/2006/relationships/image" Target="../media/image89.png"/><Relationship Id="rId26" Type="http://schemas.openxmlformats.org/officeDocument/2006/relationships/image" Target="../media/image97.png"/><Relationship Id="rId39" Type="http://schemas.openxmlformats.org/officeDocument/2006/relationships/image" Target="../media/image110.png"/><Relationship Id="rId21" Type="http://schemas.openxmlformats.org/officeDocument/2006/relationships/image" Target="../media/image92.png"/><Relationship Id="rId34" Type="http://schemas.openxmlformats.org/officeDocument/2006/relationships/image" Target="../media/image105.png"/><Relationship Id="rId42" Type="http://schemas.openxmlformats.org/officeDocument/2006/relationships/image" Target="../media/image113.png"/><Relationship Id="rId7" Type="http://schemas.openxmlformats.org/officeDocument/2006/relationships/image" Target="../media/image78.png"/><Relationship Id="rId2" Type="http://schemas.openxmlformats.org/officeDocument/2006/relationships/image" Target="../media/image73.png"/><Relationship Id="rId16" Type="http://schemas.openxmlformats.org/officeDocument/2006/relationships/image" Target="../media/image87.png"/><Relationship Id="rId29" Type="http://schemas.openxmlformats.org/officeDocument/2006/relationships/image" Target="../media/image10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7.png"/><Relationship Id="rId11" Type="http://schemas.openxmlformats.org/officeDocument/2006/relationships/image" Target="../media/image82.png"/><Relationship Id="rId24" Type="http://schemas.openxmlformats.org/officeDocument/2006/relationships/image" Target="../media/image95.png"/><Relationship Id="rId32" Type="http://schemas.openxmlformats.org/officeDocument/2006/relationships/image" Target="../media/image103.png"/><Relationship Id="rId37" Type="http://schemas.openxmlformats.org/officeDocument/2006/relationships/image" Target="../media/image108.png"/><Relationship Id="rId40" Type="http://schemas.openxmlformats.org/officeDocument/2006/relationships/image" Target="../media/image111.png"/><Relationship Id="rId45" Type="http://schemas.openxmlformats.org/officeDocument/2006/relationships/image" Target="../media/image116.png"/><Relationship Id="rId5" Type="http://schemas.openxmlformats.org/officeDocument/2006/relationships/image" Target="../media/image76.png"/><Relationship Id="rId15" Type="http://schemas.openxmlformats.org/officeDocument/2006/relationships/image" Target="../media/image86.png"/><Relationship Id="rId23" Type="http://schemas.openxmlformats.org/officeDocument/2006/relationships/image" Target="../media/image94.png"/><Relationship Id="rId28" Type="http://schemas.openxmlformats.org/officeDocument/2006/relationships/image" Target="../media/image99.png"/><Relationship Id="rId36" Type="http://schemas.openxmlformats.org/officeDocument/2006/relationships/image" Target="../media/image107.png"/><Relationship Id="rId10" Type="http://schemas.openxmlformats.org/officeDocument/2006/relationships/image" Target="../media/image81.png"/><Relationship Id="rId19" Type="http://schemas.openxmlformats.org/officeDocument/2006/relationships/image" Target="../media/image90.png"/><Relationship Id="rId31" Type="http://schemas.openxmlformats.org/officeDocument/2006/relationships/image" Target="../media/image102.png"/><Relationship Id="rId44" Type="http://schemas.openxmlformats.org/officeDocument/2006/relationships/image" Target="../media/image115.png"/><Relationship Id="rId4" Type="http://schemas.openxmlformats.org/officeDocument/2006/relationships/image" Target="../media/image75.png"/><Relationship Id="rId9" Type="http://schemas.openxmlformats.org/officeDocument/2006/relationships/image" Target="../media/image80.png"/><Relationship Id="rId14" Type="http://schemas.openxmlformats.org/officeDocument/2006/relationships/image" Target="../media/image85.png"/><Relationship Id="rId22" Type="http://schemas.openxmlformats.org/officeDocument/2006/relationships/image" Target="../media/image93.png"/><Relationship Id="rId27" Type="http://schemas.openxmlformats.org/officeDocument/2006/relationships/image" Target="../media/image98.png"/><Relationship Id="rId30" Type="http://schemas.openxmlformats.org/officeDocument/2006/relationships/image" Target="../media/image101.png"/><Relationship Id="rId35" Type="http://schemas.openxmlformats.org/officeDocument/2006/relationships/image" Target="../media/image106.png"/><Relationship Id="rId43" Type="http://schemas.openxmlformats.org/officeDocument/2006/relationships/image" Target="../media/image114.png"/><Relationship Id="rId8" Type="http://schemas.openxmlformats.org/officeDocument/2006/relationships/image" Target="../media/image79.png"/><Relationship Id="rId3" Type="http://schemas.openxmlformats.org/officeDocument/2006/relationships/image" Target="../media/image74.png"/><Relationship Id="rId12" Type="http://schemas.openxmlformats.org/officeDocument/2006/relationships/image" Target="../media/image83.png"/><Relationship Id="rId17" Type="http://schemas.openxmlformats.org/officeDocument/2006/relationships/image" Target="../media/image88.png"/><Relationship Id="rId25" Type="http://schemas.openxmlformats.org/officeDocument/2006/relationships/image" Target="../media/image96.png"/><Relationship Id="rId33" Type="http://schemas.openxmlformats.org/officeDocument/2006/relationships/image" Target="../media/image104.png"/><Relationship Id="rId38" Type="http://schemas.openxmlformats.org/officeDocument/2006/relationships/image" Target="../media/image109.png"/><Relationship Id="rId46" Type="http://schemas.openxmlformats.org/officeDocument/2006/relationships/image" Target="../media/image117.png"/><Relationship Id="rId20" Type="http://schemas.openxmlformats.org/officeDocument/2006/relationships/image" Target="../media/image91.png"/><Relationship Id="rId41" Type="http://schemas.openxmlformats.org/officeDocument/2006/relationships/image" Target="../media/image112.png"/></Relationships>
</file>

<file path=ppt/slides/_rels/slide4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42.png"/><Relationship Id="rId21" Type="http://schemas.openxmlformats.org/officeDocument/2006/relationships/image" Target="../media/image137.png"/><Relationship Id="rId42" Type="http://schemas.openxmlformats.org/officeDocument/2006/relationships/image" Target="../media/image158.png"/><Relationship Id="rId47" Type="http://schemas.openxmlformats.org/officeDocument/2006/relationships/image" Target="../media/image163.png"/><Relationship Id="rId63" Type="http://schemas.openxmlformats.org/officeDocument/2006/relationships/image" Target="../media/image179.png"/><Relationship Id="rId68" Type="http://schemas.openxmlformats.org/officeDocument/2006/relationships/image" Target="../media/image184.png"/><Relationship Id="rId2" Type="http://schemas.openxmlformats.org/officeDocument/2006/relationships/image" Target="../media/image118.png"/><Relationship Id="rId16" Type="http://schemas.openxmlformats.org/officeDocument/2006/relationships/image" Target="../media/image132.png"/><Relationship Id="rId29" Type="http://schemas.openxmlformats.org/officeDocument/2006/relationships/image" Target="../media/image145.png"/><Relationship Id="rId11" Type="http://schemas.openxmlformats.org/officeDocument/2006/relationships/image" Target="../media/image127.png"/><Relationship Id="rId24" Type="http://schemas.openxmlformats.org/officeDocument/2006/relationships/image" Target="../media/image140.png"/><Relationship Id="rId32" Type="http://schemas.openxmlformats.org/officeDocument/2006/relationships/image" Target="../media/image148.png"/><Relationship Id="rId37" Type="http://schemas.openxmlformats.org/officeDocument/2006/relationships/image" Target="../media/image153.png"/><Relationship Id="rId40" Type="http://schemas.openxmlformats.org/officeDocument/2006/relationships/image" Target="../media/image156.png"/><Relationship Id="rId45" Type="http://schemas.openxmlformats.org/officeDocument/2006/relationships/image" Target="../media/image161.png"/><Relationship Id="rId53" Type="http://schemas.openxmlformats.org/officeDocument/2006/relationships/image" Target="../media/image169.png"/><Relationship Id="rId58" Type="http://schemas.openxmlformats.org/officeDocument/2006/relationships/image" Target="../media/image174.png"/><Relationship Id="rId66" Type="http://schemas.openxmlformats.org/officeDocument/2006/relationships/image" Target="../media/image182.png"/><Relationship Id="rId5" Type="http://schemas.openxmlformats.org/officeDocument/2006/relationships/image" Target="../media/image121.png"/><Relationship Id="rId61" Type="http://schemas.openxmlformats.org/officeDocument/2006/relationships/image" Target="../media/image177.png"/><Relationship Id="rId19" Type="http://schemas.openxmlformats.org/officeDocument/2006/relationships/image" Target="../media/image135.png"/><Relationship Id="rId14" Type="http://schemas.openxmlformats.org/officeDocument/2006/relationships/image" Target="../media/image130.png"/><Relationship Id="rId22" Type="http://schemas.openxmlformats.org/officeDocument/2006/relationships/image" Target="../media/image138.png"/><Relationship Id="rId27" Type="http://schemas.openxmlformats.org/officeDocument/2006/relationships/image" Target="../media/image143.png"/><Relationship Id="rId30" Type="http://schemas.openxmlformats.org/officeDocument/2006/relationships/image" Target="../media/image146.png"/><Relationship Id="rId35" Type="http://schemas.openxmlformats.org/officeDocument/2006/relationships/image" Target="../media/image151.png"/><Relationship Id="rId43" Type="http://schemas.openxmlformats.org/officeDocument/2006/relationships/image" Target="../media/image159.png"/><Relationship Id="rId48" Type="http://schemas.openxmlformats.org/officeDocument/2006/relationships/image" Target="../media/image164.png"/><Relationship Id="rId56" Type="http://schemas.openxmlformats.org/officeDocument/2006/relationships/image" Target="../media/image172.png"/><Relationship Id="rId64" Type="http://schemas.openxmlformats.org/officeDocument/2006/relationships/image" Target="../media/image180.png"/><Relationship Id="rId69" Type="http://schemas.openxmlformats.org/officeDocument/2006/relationships/image" Target="../media/image185.png"/><Relationship Id="rId8" Type="http://schemas.openxmlformats.org/officeDocument/2006/relationships/image" Target="../media/image124.png"/><Relationship Id="rId51" Type="http://schemas.openxmlformats.org/officeDocument/2006/relationships/image" Target="../media/image167.png"/><Relationship Id="rId72" Type="http://schemas.openxmlformats.org/officeDocument/2006/relationships/image" Target="../media/image188.png"/><Relationship Id="rId3" Type="http://schemas.openxmlformats.org/officeDocument/2006/relationships/image" Target="../media/image119.png"/><Relationship Id="rId12" Type="http://schemas.openxmlformats.org/officeDocument/2006/relationships/image" Target="../media/image128.png"/><Relationship Id="rId17" Type="http://schemas.openxmlformats.org/officeDocument/2006/relationships/image" Target="../media/image133.png"/><Relationship Id="rId25" Type="http://schemas.openxmlformats.org/officeDocument/2006/relationships/image" Target="../media/image141.png"/><Relationship Id="rId33" Type="http://schemas.openxmlformats.org/officeDocument/2006/relationships/image" Target="../media/image149.png"/><Relationship Id="rId38" Type="http://schemas.openxmlformats.org/officeDocument/2006/relationships/image" Target="../media/image154.png"/><Relationship Id="rId46" Type="http://schemas.openxmlformats.org/officeDocument/2006/relationships/image" Target="../media/image162.png"/><Relationship Id="rId59" Type="http://schemas.openxmlformats.org/officeDocument/2006/relationships/image" Target="../media/image175.png"/><Relationship Id="rId67" Type="http://schemas.openxmlformats.org/officeDocument/2006/relationships/image" Target="../media/image183.png"/><Relationship Id="rId20" Type="http://schemas.openxmlformats.org/officeDocument/2006/relationships/image" Target="../media/image136.png"/><Relationship Id="rId41" Type="http://schemas.openxmlformats.org/officeDocument/2006/relationships/image" Target="../media/image157.png"/><Relationship Id="rId54" Type="http://schemas.openxmlformats.org/officeDocument/2006/relationships/image" Target="../media/image170.png"/><Relationship Id="rId62" Type="http://schemas.openxmlformats.org/officeDocument/2006/relationships/image" Target="../media/image178.png"/><Relationship Id="rId70" Type="http://schemas.openxmlformats.org/officeDocument/2006/relationships/image" Target="../media/image18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2.png"/><Relationship Id="rId15" Type="http://schemas.openxmlformats.org/officeDocument/2006/relationships/image" Target="../media/image131.png"/><Relationship Id="rId23" Type="http://schemas.openxmlformats.org/officeDocument/2006/relationships/image" Target="../media/image139.png"/><Relationship Id="rId28" Type="http://schemas.openxmlformats.org/officeDocument/2006/relationships/image" Target="../media/image144.png"/><Relationship Id="rId36" Type="http://schemas.openxmlformats.org/officeDocument/2006/relationships/image" Target="../media/image152.png"/><Relationship Id="rId49" Type="http://schemas.openxmlformats.org/officeDocument/2006/relationships/image" Target="../media/image165.png"/><Relationship Id="rId57" Type="http://schemas.openxmlformats.org/officeDocument/2006/relationships/image" Target="../media/image173.png"/><Relationship Id="rId10" Type="http://schemas.openxmlformats.org/officeDocument/2006/relationships/image" Target="../media/image126.png"/><Relationship Id="rId31" Type="http://schemas.openxmlformats.org/officeDocument/2006/relationships/image" Target="../media/image147.png"/><Relationship Id="rId44" Type="http://schemas.openxmlformats.org/officeDocument/2006/relationships/image" Target="../media/image160.png"/><Relationship Id="rId52" Type="http://schemas.openxmlformats.org/officeDocument/2006/relationships/image" Target="../media/image168.png"/><Relationship Id="rId60" Type="http://schemas.openxmlformats.org/officeDocument/2006/relationships/image" Target="../media/image176.png"/><Relationship Id="rId65" Type="http://schemas.openxmlformats.org/officeDocument/2006/relationships/image" Target="../media/image181.png"/><Relationship Id="rId73" Type="http://schemas.openxmlformats.org/officeDocument/2006/relationships/image" Target="../media/image189.png"/><Relationship Id="rId4" Type="http://schemas.openxmlformats.org/officeDocument/2006/relationships/image" Target="../media/image120.png"/><Relationship Id="rId9" Type="http://schemas.openxmlformats.org/officeDocument/2006/relationships/image" Target="../media/image125.png"/><Relationship Id="rId13" Type="http://schemas.openxmlformats.org/officeDocument/2006/relationships/image" Target="../media/image129.png"/><Relationship Id="rId18" Type="http://schemas.openxmlformats.org/officeDocument/2006/relationships/image" Target="../media/image134.png"/><Relationship Id="rId39" Type="http://schemas.openxmlformats.org/officeDocument/2006/relationships/image" Target="../media/image155.png"/><Relationship Id="rId34" Type="http://schemas.openxmlformats.org/officeDocument/2006/relationships/image" Target="../media/image150.png"/><Relationship Id="rId50" Type="http://schemas.openxmlformats.org/officeDocument/2006/relationships/image" Target="../media/image166.png"/><Relationship Id="rId55" Type="http://schemas.openxmlformats.org/officeDocument/2006/relationships/image" Target="../media/image171.png"/><Relationship Id="rId7" Type="http://schemas.openxmlformats.org/officeDocument/2006/relationships/image" Target="../media/image123.png"/><Relationship Id="rId71" Type="http://schemas.openxmlformats.org/officeDocument/2006/relationships/image" Target="../media/image187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01.png"/><Relationship Id="rId18" Type="http://schemas.openxmlformats.org/officeDocument/2006/relationships/image" Target="../media/image206.png"/><Relationship Id="rId26" Type="http://schemas.openxmlformats.org/officeDocument/2006/relationships/image" Target="../media/image214.png"/><Relationship Id="rId39" Type="http://schemas.openxmlformats.org/officeDocument/2006/relationships/image" Target="../media/image227.png"/><Relationship Id="rId21" Type="http://schemas.openxmlformats.org/officeDocument/2006/relationships/image" Target="../media/image209.png"/><Relationship Id="rId34" Type="http://schemas.openxmlformats.org/officeDocument/2006/relationships/image" Target="../media/image222.png"/><Relationship Id="rId42" Type="http://schemas.openxmlformats.org/officeDocument/2006/relationships/image" Target="../media/image230.png"/><Relationship Id="rId47" Type="http://schemas.openxmlformats.org/officeDocument/2006/relationships/image" Target="../media/image235.png"/><Relationship Id="rId50" Type="http://schemas.openxmlformats.org/officeDocument/2006/relationships/image" Target="../media/image238.png"/><Relationship Id="rId55" Type="http://schemas.openxmlformats.org/officeDocument/2006/relationships/image" Target="../media/image243.png"/><Relationship Id="rId63" Type="http://schemas.openxmlformats.org/officeDocument/2006/relationships/image" Target="../media/image251.png"/><Relationship Id="rId7" Type="http://schemas.openxmlformats.org/officeDocument/2006/relationships/image" Target="../media/image195.png"/><Relationship Id="rId2" Type="http://schemas.openxmlformats.org/officeDocument/2006/relationships/image" Target="../media/image190.png"/><Relationship Id="rId16" Type="http://schemas.openxmlformats.org/officeDocument/2006/relationships/image" Target="../media/image204.png"/><Relationship Id="rId29" Type="http://schemas.openxmlformats.org/officeDocument/2006/relationships/image" Target="../media/image217.png"/><Relationship Id="rId11" Type="http://schemas.openxmlformats.org/officeDocument/2006/relationships/image" Target="../media/image199.png"/><Relationship Id="rId24" Type="http://schemas.openxmlformats.org/officeDocument/2006/relationships/image" Target="../media/image212.png"/><Relationship Id="rId32" Type="http://schemas.openxmlformats.org/officeDocument/2006/relationships/image" Target="../media/image220.png"/><Relationship Id="rId37" Type="http://schemas.openxmlformats.org/officeDocument/2006/relationships/image" Target="../media/image225.png"/><Relationship Id="rId40" Type="http://schemas.openxmlformats.org/officeDocument/2006/relationships/image" Target="../media/image228.png"/><Relationship Id="rId45" Type="http://schemas.openxmlformats.org/officeDocument/2006/relationships/image" Target="../media/image233.png"/><Relationship Id="rId53" Type="http://schemas.openxmlformats.org/officeDocument/2006/relationships/image" Target="../media/image241.png"/><Relationship Id="rId58" Type="http://schemas.openxmlformats.org/officeDocument/2006/relationships/image" Target="../media/image246.png"/><Relationship Id="rId5" Type="http://schemas.openxmlformats.org/officeDocument/2006/relationships/image" Target="../media/image193.png"/><Relationship Id="rId61" Type="http://schemas.openxmlformats.org/officeDocument/2006/relationships/image" Target="../media/image249.png"/><Relationship Id="rId19" Type="http://schemas.openxmlformats.org/officeDocument/2006/relationships/image" Target="../media/image207.png"/><Relationship Id="rId14" Type="http://schemas.openxmlformats.org/officeDocument/2006/relationships/image" Target="../media/image202.png"/><Relationship Id="rId22" Type="http://schemas.openxmlformats.org/officeDocument/2006/relationships/image" Target="../media/image210.png"/><Relationship Id="rId27" Type="http://schemas.openxmlformats.org/officeDocument/2006/relationships/image" Target="../media/image215.png"/><Relationship Id="rId30" Type="http://schemas.openxmlformats.org/officeDocument/2006/relationships/image" Target="../media/image218.png"/><Relationship Id="rId35" Type="http://schemas.openxmlformats.org/officeDocument/2006/relationships/image" Target="../media/image223.png"/><Relationship Id="rId43" Type="http://schemas.openxmlformats.org/officeDocument/2006/relationships/image" Target="../media/image231.png"/><Relationship Id="rId48" Type="http://schemas.openxmlformats.org/officeDocument/2006/relationships/image" Target="../media/image236.png"/><Relationship Id="rId56" Type="http://schemas.openxmlformats.org/officeDocument/2006/relationships/image" Target="../media/image244.png"/><Relationship Id="rId8" Type="http://schemas.openxmlformats.org/officeDocument/2006/relationships/image" Target="../media/image196.png"/><Relationship Id="rId51" Type="http://schemas.openxmlformats.org/officeDocument/2006/relationships/image" Target="../media/image239.png"/><Relationship Id="rId3" Type="http://schemas.openxmlformats.org/officeDocument/2006/relationships/image" Target="../media/image191.png"/><Relationship Id="rId12" Type="http://schemas.openxmlformats.org/officeDocument/2006/relationships/image" Target="../media/image200.png"/><Relationship Id="rId17" Type="http://schemas.openxmlformats.org/officeDocument/2006/relationships/image" Target="../media/image205.png"/><Relationship Id="rId25" Type="http://schemas.openxmlformats.org/officeDocument/2006/relationships/image" Target="../media/image213.png"/><Relationship Id="rId33" Type="http://schemas.openxmlformats.org/officeDocument/2006/relationships/image" Target="../media/image221.png"/><Relationship Id="rId38" Type="http://schemas.openxmlformats.org/officeDocument/2006/relationships/image" Target="../media/image226.png"/><Relationship Id="rId46" Type="http://schemas.openxmlformats.org/officeDocument/2006/relationships/image" Target="../media/image234.png"/><Relationship Id="rId59" Type="http://schemas.openxmlformats.org/officeDocument/2006/relationships/image" Target="../media/image247.png"/><Relationship Id="rId20" Type="http://schemas.openxmlformats.org/officeDocument/2006/relationships/image" Target="../media/image208.png"/><Relationship Id="rId41" Type="http://schemas.openxmlformats.org/officeDocument/2006/relationships/image" Target="../media/image229.png"/><Relationship Id="rId54" Type="http://schemas.openxmlformats.org/officeDocument/2006/relationships/image" Target="../media/image242.png"/><Relationship Id="rId62" Type="http://schemas.openxmlformats.org/officeDocument/2006/relationships/image" Target="../media/image25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4.png"/><Relationship Id="rId15" Type="http://schemas.openxmlformats.org/officeDocument/2006/relationships/image" Target="../media/image203.png"/><Relationship Id="rId23" Type="http://schemas.openxmlformats.org/officeDocument/2006/relationships/image" Target="../media/image211.png"/><Relationship Id="rId28" Type="http://schemas.openxmlformats.org/officeDocument/2006/relationships/image" Target="../media/image216.png"/><Relationship Id="rId36" Type="http://schemas.openxmlformats.org/officeDocument/2006/relationships/image" Target="../media/image224.png"/><Relationship Id="rId49" Type="http://schemas.openxmlformats.org/officeDocument/2006/relationships/image" Target="../media/image237.png"/><Relationship Id="rId57" Type="http://schemas.openxmlformats.org/officeDocument/2006/relationships/image" Target="../media/image245.png"/><Relationship Id="rId10" Type="http://schemas.openxmlformats.org/officeDocument/2006/relationships/image" Target="../media/image198.png"/><Relationship Id="rId31" Type="http://schemas.openxmlformats.org/officeDocument/2006/relationships/image" Target="../media/image219.png"/><Relationship Id="rId44" Type="http://schemas.openxmlformats.org/officeDocument/2006/relationships/image" Target="../media/image232.png"/><Relationship Id="rId52" Type="http://schemas.openxmlformats.org/officeDocument/2006/relationships/image" Target="../media/image240.png"/><Relationship Id="rId60" Type="http://schemas.openxmlformats.org/officeDocument/2006/relationships/image" Target="../media/image248.png"/><Relationship Id="rId4" Type="http://schemas.openxmlformats.org/officeDocument/2006/relationships/image" Target="../media/image192.png"/><Relationship Id="rId9" Type="http://schemas.openxmlformats.org/officeDocument/2006/relationships/image" Target="../media/image197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63.png"/><Relationship Id="rId18" Type="http://schemas.openxmlformats.org/officeDocument/2006/relationships/image" Target="../media/image268.png"/><Relationship Id="rId26" Type="http://schemas.openxmlformats.org/officeDocument/2006/relationships/image" Target="../media/image276.png"/><Relationship Id="rId39" Type="http://schemas.openxmlformats.org/officeDocument/2006/relationships/image" Target="../media/image289.png"/><Relationship Id="rId21" Type="http://schemas.openxmlformats.org/officeDocument/2006/relationships/image" Target="../media/image271.png"/><Relationship Id="rId34" Type="http://schemas.openxmlformats.org/officeDocument/2006/relationships/image" Target="../media/image284.png"/><Relationship Id="rId42" Type="http://schemas.openxmlformats.org/officeDocument/2006/relationships/image" Target="../media/image292.png"/><Relationship Id="rId47" Type="http://schemas.openxmlformats.org/officeDocument/2006/relationships/image" Target="../media/image297.png"/><Relationship Id="rId50" Type="http://schemas.openxmlformats.org/officeDocument/2006/relationships/image" Target="../media/image300.png"/><Relationship Id="rId7" Type="http://schemas.openxmlformats.org/officeDocument/2006/relationships/image" Target="../media/image257.png"/><Relationship Id="rId2" Type="http://schemas.openxmlformats.org/officeDocument/2006/relationships/image" Target="../media/image252.png"/><Relationship Id="rId16" Type="http://schemas.openxmlformats.org/officeDocument/2006/relationships/image" Target="../media/image266.png"/><Relationship Id="rId29" Type="http://schemas.openxmlformats.org/officeDocument/2006/relationships/image" Target="../media/image279.png"/><Relationship Id="rId11" Type="http://schemas.openxmlformats.org/officeDocument/2006/relationships/image" Target="../media/image261.png"/><Relationship Id="rId24" Type="http://schemas.openxmlformats.org/officeDocument/2006/relationships/image" Target="../media/image274.png"/><Relationship Id="rId32" Type="http://schemas.openxmlformats.org/officeDocument/2006/relationships/image" Target="../media/image282.png"/><Relationship Id="rId37" Type="http://schemas.openxmlformats.org/officeDocument/2006/relationships/image" Target="../media/image287.png"/><Relationship Id="rId40" Type="http://schemas.openxmlformats.org/officeDocument/2006/relationships/image" Target="../media/image290.png"/><Relationship Id="rId45" Type="http://schemas.openxmlformats.org/officeDocument/2006/relationships/image" Target="../media/image295.png"/><Relationship Id="rId5" Type="http://schemas.openxmlformats.org/officeDocument/2006/relationships/image" Target="../media/image255.png"/><Relationship Id="rId15" Type="http://schemas.openxmlformats.org/officeDocument/2006/relationships/image" Target="../media/image265.png"/><Relationship Id="rId23" Type="http://schemas.openxmlformats.org/officeDocument/2006/relationships/image" Target="../media/image273.png"/><Relationship Id="rId28" Type="http://schemas.openxmlformats.org/officeDocument/2006/relationships/image" Target="../media/image278.png"/><Relationship Id="rId36" Type="http://schemas.openxmlformats.org/officeDocument/2006/relationships/image" Target="../media/image286.png"/><Relationship Id="rId49" Type="http://schemas.openxmlformats.org/officeDocument/2006/relationships/image" Target="../media/image299.png"/><Relationship Id="rId10" Type="http://schemas.openxmlformats.org/officeDocument/2006/relationships/image" Target="../media/image260.png"/><Relationship Id="rId19" Type="http://schemas.openxmlformats.org/officeDocument/2006/relationships/image" Target="../media/image269.png"/><Relationship Id="rId31" Type="http://schemas.openxmlformats.org/officeDocument/2006/relationships/image" Target="../media/image281.png"/><Relationship Id="rId44" Type="http://schemas.openxmlformats.org/officeDocument/2006/relationships/image" Target="../media/image294.png"/><Relationship Id="rId52" Type="http://schemas.openxmlformats.org/officeDocument/2006/relationships/image" Target="../media/image302.png"/><Relationship Id="rId4" Type="http://schemas.openxmlformats.org/officeDocument/2006/relationships/image" Target="../media/image254.png"/><Relationship Id="rId9" Type="http://schemas.openxmlformats.org/officeDocument/2006/relationships/image" Target="../media/image259.png"/><Relationship Id="rId14" Type="http://schemas.openxmlformats.org/officeDocument/2006/relationships/image" Target="../media/image264.png"/><Relationship Id="rId22" Type="http://schemas.openxmlformats.org/officeDocument/2006/relationships/image" Target="../media/image272.png"/><Relationship Id="rId27" Type="http://schemas.openxmlformats.org/officeDocument/2006/relationships/image" Target="../media/image277.png"/><Relationship Id="rId30" Type="http://schemas.openxmlformats.org/officeDocument/2006/relationships/image" Target="../media/image280.png"/><Relationship Id="rId35" Type="http://schemas.openxmlformats.org/officeDocument/2006/relationships/image" Target="../media/image285.png"/><Relationship Id="rId43" Type="http://schemas.openxmlformats.org/officeDocument/2006/relationships/image" Target="../media/image293.png"/><Relationship Id="rId48" Type="http://schemas.openxmlformats.org/officeDocument/2006/relationships/image" Target="../media/image298.png"/><Relationship Id="rId8" Type="http://schemas.openxmlformats.org/officeDocument/2006/relationships/image" Target="../media/image258.png"/><Relationship Id="rId51" Type="http://schemas.openxmlformats.org/officeDocument/2006/relationships/image" Target="../media/image301.png"/><Relationship Id="rId3" Type="http://schemas.openxmlformats.org/officeDocument/2006/relationships/image" Target="../media/image253.png"/><Relationship Id="rId12" Type="http://schemas.openxmlformats.org/officeDocument/2006/relationships/image" Target="../media/image262.png"/><Relationship Id="rId17" Type="http://schemas.openxmlformats.org/officeDocument/2006/relationships/image" Target="../media/image267.png"/><Relationship Id="rId25" Type="http://schemas.openxmlformats.org/officeDocument/2006/relationships/image" Target="../media/image275.png"/><Relationship Id="rId33" Type="http://schemas.openxmlformats.org/officeDocument/2006/relationships/image" Target="../media/image283.png"/><Relationship Id="rId38" Type="http://schemas.openxmlformats.org/officeDocument/2006/relationships/image" Target="../media/image288.png"/><Relationship Id="rId46" Type="http://schemas.openxmlformats.org/officeDocument/2006/relationships/image" Target="../media/image296.png"/><Relationship Id="rId20" Type="http://schemas.openxmlformats.org/officeDocument/2006/relationships/image" Target="../media/image270.png"/><Relationship Id="rId41" Type="http://schemas.openxmlformats.org/officeDocument/2006/relationships/image" Target="../media/image29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6.png"/></Relationships>
</file>

<file path=ppt/slides/_rels/slide7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27.png"/><Relationship Id="rId21" Type="http://schemas.openxmlformats.org/officeDocument/2006/relationships/image" Target="../media/image322.png"/><Relationship Id="rId42" Type="http://schemas.openxmlformats.org/officeDocument/2006/relationships/image" Target="../media/image343.png"/><Relationship Id="rId47" Type="http://schemas.openxmlformats.org/officeDocument/2006/relationships/image" Target="../media/image348.png"/><Relationship Id="rId63" Type="http://schemas.openxmlformats.org/officeDocument/2006/relationships/image" Target="../media/image364.png"/><Relationship Id="rId68" Type="http://schemas.openxmlformats.org/officeDocument/2006/relationships/image" Target="../media/image369.png"/><Relationship Id="rId2" Type="http://schemas.openxmlformats.org/officeDocument/2006/relationships/image" Target="../media/image303.png"/><Relationship Id="rId16" Type="http://schemas.openxmlformats.org/officeDocument/2006/relationships/image" Target="../media/image317.png"/><Relationship Id="rId29" Type="http://schemas.openxmlformats.org/officeDocument/2006/relationships/image" Target="../media/image330.png"/><Relationship Id="rId11" Type="http://schemas.openxmlformats.org/officeDocument/2006/relationships/image" Target="../media/image312.png"/><Relationship Id="rId24" Type="http://schemas.openxmlformats.org/officeDocument/2006/relationships/image" Target="../media/image325.png"/><Relationship Id="rId32" Type="http://schemas.openxmlformats.org/officeDocument/2006/relationships/image" Target="../media/image333.png"/><Relationship Id="rId37" Type="http://schemas.openxmlformats.org/officeDocument/2006/relationships/image" Target="../media/image338.png"/><Relationship Id="rId40" Type="http://schemas.openxmlformats.org/officeDocument/2006/relationships/image" Target="../media/image341.png"/><Relationship Id="rId45" Type="http://schemas.openxmlformats.org/officeDocument/2006/relationships/image" Target="../media/image346.png"/><Relationship Id="rId53" Type="http://schemas.openxmlformats.org/officeDocument/2006/relationships/image" Target="../media/image354.png"/><Relationship Id="rId58" Type="http://schemas.openxmlformats.org/officeDocument/2006/relationships/image" Target="../media/image359.png"/><Relationship Id="rId66" Type="http://schemas.openxmlformats.org/officeDocument/2006/relationships/image" Target="../media/image367.png"/><Relationship Id="rId74" Type="http://schemas.openxmlformats.org/officeDocument/2006/relationships/image" Target="../media/image375.png"/><Relationship Id="rId5" Type="http://schemas.openxmlformats.org/officeDocument/2006/relationships/image" Target="../media/image306.png"/><Relationship Id="rId61" Type="http://schemas.openxmlformats.org/officeDocument/2006/relationships/image" Target="../media/image362.png"/><Relationship Id="rId19" Type="http://schemas.openxmlformats.org/officeDocument/2006/relationships/image" Target="../media/image320.png"/><Relationship Id="rId14" Type="http://schemas.openxmlformats.org/officeDocument/2006/relationships/image" Target="../media/image315.png"/><Relationship Id="rId22" Type="http://schemas.openxmlformats.org/officeDocument/2006/relationships/image" Target="../media/image323.png"/><Relationship Id="rId27" Type="http://schemas.openxmlformats.org/officeDocument/2006/relationships/image" Target="../media/image328.png"/><Relationship Id="rId30" Type="http://schemas.openxmlformats.org/officeDocument/2006/relationships/image" Target="../media/image331.png"/><Relationship Id="rId35" Type="http://schemas.openxmlformats.org/officeDocument/2006/relationships/image" Target="../media/image336.png"/><Relationship Id="rId43" Type="http://schemas.openxmlformats.org/officeDocument/2006/relationships/image" Target="../media/image344.png"/><Relationship Id="rId48" Type="http://schemas.openxmlformats.org/officeDocument/2006/relationships/image" Target="../media/image349.png"/><Relationship Id="rId56" Type="http://schemas.openxmlformats.org/officeDocument/2006/relationships/image" Target="../media/image357.png"/><Relationship Id="rId64" Type="http://schemas.openxmlformats.org/officeDocument/2006/relationships/image" Target="../media/image365.png"/><Relationship Id="rId69" Type="http://schemas.openxmlformats.org/officeDocument/2006/relationships/image" Target="../media/image370.png"/><Relationship Id="rId8" Type="http://schemas.openxmlformats.org/officeDocument/2006/relationships/image" Target="../media/image309.png"/><Relationship Id="rId51" Type="http://schemas.openxmlformats.org/officeDocument/2006/relationships/image" Target="../media/image352.png"/><Relationship Id="rId72" Type="http://schemas.openxmlformats.org/officeDocument/2006/relationships/image" Target="../media/image373.png"/><Relationship Id="rId3" Type="http://schemas.openxmlformats.org/officeDocument/2006/relationships/image" Target="../media/image304.png"/><Relationship Id="rId12" Type="http://schemas.openxmlformats.org/officeDocument/2006/relationships/image" Target="../media/image313.png"/><Relationship Id="rId17" Type="http://schemas.openxmlformats.org/officeDocument/2006/relationships/image" Target="../media/image318.png"/><Relationship Id="rId25" Type="http://schemas.openxmlformats.org/officeDocument/2006/relationships/image" Target="../media/image326.png"/><Relationship Id="rId33" Type="http://schemas.openxmlformats.org/officeDocument/2006/relationships/image" Target="../media/image334.png"/><Relationship Id="rId38" Type="http://schemas.openxmlformats.org/officeDocument/2006/relationships/image" Target="../media/image339.png"/><Relationship Id="rId46" Type="http://schemas.openxmlformats.org/officeDocument/2006/relationships/image" Target="../media/image347.png"/><Relationship Id="rId59" Type="http://schemas.openxmlformats.org/officeDocument/2006/relationships/image" Target="../media/image360.png"/><Relationship Id="rId67" Type="http://schemas.openxmlformats.org/officeDocument/2006/relationships/image" Target="../media/image368.png"/><Relationship Id="rId20" Type="http://schemas.openxmlformats.org/officeDocument/2006/relationships/image" Target="../media/image321.png"/><Relationship Id="rId41" Type="http://schemas.openxmlformats.org/officeDocument/2006/relationships/image" Target="../media/image342.png"/><Relationship Id="rId54" Type="http://schemas.openxmlformats.org/officeDocument/2006/relationships/image" Target="../media/image355.png"/><Relationship Id="rId62" Type="http://schemas.openxmlformats.org/officeDocument/2006/relationships/image" Target="../media/image363.png"/><Relationship Id="rId70" Type="http://schemas.openxmlformats.org/officeDocument/2006/relationships/image" Target="../media/image371.png"/><Relationship Id="rId75" Type="http://schemas.openxmlformats.org/officeDocument/2006/relationships/image" Target="../media/image37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7.png"/><Relationship Id="rId15" Type="http://schemas.openxmlformats.org/officeDocument/2006/relationships/image" Target="../media/image316.png"/><Relationship Id="rId23" Type="http://schemas.openxmlformats.org/officeDocument/2006/relationships/image" Target="../media/image324.png"/><Relationship Id="rId28" Type="http://schemas.openxmlformats.org/officeDocument/2006/relationships/image" Target="../media/image329.png"/><Relationship Id="rId36" Type="http://schemas.openxmlformats.org/officeDocument/2006/relationships/image" Target="../media/image337.png"/><Relationship Id="rId49" Type="http://schemas.openxmlformats.org/officeDocument/2006/relationships/image" Target="../media/image350.png"/><Relationship Id="rId57" Type="http://schemas.openxmlformats.org/officeDocument/2006/relationships/image" Target="../media/image358.png"/><Relationship Id="rId10" Type="http://schemas.openxmlformats.org/officeDocument/2006/relationships/image" Target="../media/image311.png"/><Relationship Id="rId31" Type="http://schemas.openxmlformats.org/officeDocument/2006/relationships/image" Target="../media/image332.png"/><Relationship Id="rId44" Type="http://schemas.openxmlformats.org/officeDocument/2006/relationships/image" Target="../media/image345.png"/><Relationship Id="rId52" Type="http://schemas.openxmlformats.org/officeDocument/2006/relationships/image" Target="../media/image353.png"/><Relationship Id="rId60" Type="http://schemas.openxmlformats.org/officeDocument/2006/relationships/image" Target="../media/image361.png"/><Relationship Id="rId65" Type="http://schemas.openxmlformats.org/officeDocument/2006/relationships/image" Target="../media/image366.png"/><Relationship Id="rId73" Type="http://schemas.openxmlformats.org/officeDocument/2006/relationships/image" Target="../media/image374.png"/><Relationship Id="rId4" Type="http://schemas.openxmlformats.org/officeDocument/2006/relationships/image" Target="../media/image305.png"/><Relationship Id="rId9" Type="http://schemas.openxmlformats.org/officeDocument/2006/relationships/image" Target="../media/image310.png"/><Relationship Id="rId13" Type="http://schemas.openxmlformats.org/officeDocument/2006/relationships/image" Target="../media/image314.png"/><Relationship Id="rId18" Type="http://schemas.openxmlformats.org/officeDocument/2006/relationships/image" Target="../media/image319.png"/><Relationship Id="rId39" Type="http://schemas.openxmlformats.org/officeDocument/2006/relationships/image" Target="../media/image340.png"/><Relationship Id="rId34" Type="http://schemas.openxmlformats.org/officeDocument/2006/relationships/image" Target="../media/image335.png"/><Relationship Id="rId50" Type="http://schemas.openxmlformats.org/officeDocument/2006/relationships/image" Target="../media/image351.png"/><Relationship Id="rId55" Type="http://schemas.openxmlformats.org/officeDocument/2006/relationships/image" Target="../media/image356.png"/><Relationship Id="rId76" Type="http://schemas.openxmlformats.org/officeDocument/2006/relationships/image" Target="../media/image377.png"/><Relationship Id="rId7" Type="http://schemas.openxmlformats.org/officeDocument/2006/relationships/image" Target="../media/image308.png"/><Relationship Id="rId71" Type="http://schemas.openxmlformats.org/officeDocument/2006/relationships/image" Target="../media/image372.png"/></Relationships>
</file>

<file path=ppt/slides/_rels/slide8.xml.rels><?xml version="1.0" encoding="UTF-8" standalone="yes"?>
<Relationships xmlns="http://schemas.openxmlformats.org/package/2006/relationships"><Relationship Id="rId26" Type="http://schemas.openxmlformats.org/officeDocument/2006/relationships/image" Target="../media/image402.png"/><Relationship Id="rId21" Type="http://schemas.openxmlformats.org/officeDocument/2006/relationships/image" Target="../media/image397.png"/><Relationship Id="rId42" Type="http://schemas.openxmlformats.org/officeDocument/2006/relationships/image" Target="../media/image418.png"/><Relationship Id="rId47" Type="http://schemas.openxmlformats.org/officeDocument/2006/relationships/image" Target="../media/image423.png"/><Relationship Id="rId63" Type="http://schemas.openxmlformats.org/officeDocument/2006/relationships/image" Target="../media/image439.png"/><Relationship Id="rId68" Type="http://schemas.openxmlformats.org/officeDocument/2006/relationships/image" Target="../media/image444.png"/><Relationship Id="rId2" Type="http://schemas.openxmlformats.org/officeDocument/2006/relationships/image" Target="../media/image378.png"/><Relationship Id="rId16" Type="http://schemas.openxmlformats.org/officeDocument/2006/relationships/image" Target="../media/image392.png"/><Relationship Id="rId29" Type="http://schemas.openxmlformats.org/officeDocument/2006/relationships/image" Target="../media/image405.png"/><Relationship Id="rId11" Type="http://schemas.openxmlformats.org/officeDocument/2006/relationships/image" Target="../media/image387.png"/><Relationship Id="rId24" Type="http://schemas.openxmlformats.org/officeDocument/2006/relationships/image" Target="../media/image400.png"/><Relationship Id="rId32" Type="http://schemas.openxmlformats.org/officeDocument/2006/relationships/image" Target="../media/image408.png"/><Relationship Id="rId37" Type="http://schemas.openxmlformats.org/officeDocument/2006/relationships/image" Target="../media/image413.png"/><Relationship Id="rId40" Type="http://schemas.openxmlformats.org/officeDocument/2006/relationships/image" Target="../media/image416.png"/><Relationship Id="rId45" Type="http://schemas.openxmlformats.org/officeDocument/2006/relationships/image" Target="../media/image421.png"/><Relationship Id="rId53" Type="http://schemas.openxmlformats.org/officeDocument/2006/relationships/image" Target="../media/image429.png"/><Relationship Id="rId58" Type="http://schemas.openxmlformats.org/officeDocument/2006/relationships/image" Target="../media/image434.png"/><Relationship Id="rId66" Type="http://schemas.openxmlformats.org/officeDocument/2006/relationships/image" Target="../media/image442.png"/><Relationship Id="rId74" Type="http://schemas.openxmlformats.org/officeDocument/2006/relationships/image" Target="../media/image450.png"/><Relationship Id="rId5" Type="http://schemas.openxmlformats.org/officeDocument/2006/relationships/image" Target="../media/image381.png"/><Relationship Id="rId61" Type="http://schemas.openxmlformats.org/officeDocument/2006/relationships/image" Target="../media/image437.png"/><Relationship Id="rId19" Type="http://schemas.openxmlformats.org/officeDocument/2006/relationships/image" Target="../media/image395.png"/><Relationship Id="rId14" Type="http://schemas.openxmlformats.org/officeDocument/2006/relationships/image" Target="../media/image390.png"/><Relationship Id="rId22" Type="http://schemas.openxmlformats.org/officeDocument/2006/relationships/image" Target="../media/image398.png"/><Relationship Id="rId27" Type="http://schemas.openxmlformats.org/officeDocument/2006/relationships/image" Target="../media/image403.png"/><Relationship Id="rId30" Type="http://schemas.openxmlformats.org/officeDocument/2006/relationships/image" Target="../media/image406.png"/><Relationship Id="rId35" Type="http://schemas.openxmlformats.org/officeDocument/2006/relationships/image" Target="../media/image411.png"/><Relationship Id="rId43" Type="http://schemas.openxmlformats.org/officeDocument/2006/relationships/image" Target="../media/image419.png"/><Relationship Id="rId48" Type="http://schemas.openxmlformats.org/officeDocument/2006/relationships/image" Target="../media/image424.png"/><Relationship Id="rId56" Type="http://schemas.openxmlformats.org/officeDocument/2006/relationships/image" Target="../media/image432.png"/><Relationship Id="rId64" Type="http://schemas.openxmlformats.org/officeDocument/2006/relationships/image" Target="../media/image440.png"/><Relationship Id="rId69" Type="http://schemas.openxmlformats.org/officeDocument/2006/relationships/image" Target="../media/image445.png"/><Relationship Id="rId8" Type="http://schemas.openxmlformats.org/officeDocument/2006/relationships/image" Target="../media/image384.png"/><Relationship Id="rId51" Type="http://schemas.openxmlformats.org/officeDocument/2006/relationships/image" Target="../media/image427.png"/><Relationship Id="rId72" Type="http://schemas.openxmlformats.org/officeDocument/2006/relationships/image" Target="../media/image448.png"/><Relationship Id="rId3" Type="http://schemas.openxmlformats.org/officeDocument/2006/relationships/image" Target="../media/image379.png"/><Relationship Id="rId12" Type="http://schemas.openxmlformats.org/officeDocument/2006/relationships/image" Target="../media/image388.png"/><Relationship Id="rId17" Type="http://schemas.openxmlformats.org/officeDocument/2006/relationships/image" Target="../media/image393.png"/><Relationship Id="rId25" Type="http://schemas.openxmlformats.org/officeDocument/2006/relationships/image" Target="../media/image401.png"/><Relationship Id="rId33" Type="http://schemas.openxmlformats.org/officeDocument/2006/relationships/image" Target="../media/image409.png"/><Relationship Id="rId38" Type="http://schemas.openxmlformats.org/officeDocument/2006/relationships/image" Target="../media/image414.png"/><Relationship Id="rId46" Type="http://schemas.openxmlformats.org/officeDocument/2006/relationships/image" Target="../media/image422.png"/><Relationship Id="rId59" Type="http://schemas.openxmlformats.org/officeDocument/2006/relationships/image" Target="../media/image435.png"/><Relationship Id="rId67" Type="http://schemas.openxmlformats.org/officeDocument/2006/relationships/image" Target="../media/image443.png"/><Relationship Id="rId20" Type="http://schemas.openxmlformats.org/officeDocument/2006/relationships/image" Target="../media/image396.png"/><Relationship Id="rId41" Type="http://schemas.openxmlformats.org/officeDocument/2006/relationships/image" Target="../media/image417.png"/><Relationship Id="rId54" Type="http://schemas.openxmlformats.org/officeDocument/2006/relationships/image" Target="../media/image430.png"/><Relationship Id="rId62" Type="http://schemas.openxmlformats.org/officeDocument/2006/relationships/image" Target="../media/image438.png"/><Relationship Id="rId70" Type="http://schemas.openxmlformats.org/officeDocument/2006/relationships/image" Target="../media/image44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82.png"/><Relationship Id="rId15" Type="http://schemas.openxmlformats.org/officeDocument/2006/relationships/image" Target="../media/image391.png"/><Relationship Id="rId23" Type="http://schemas.openxmlformats.org/officeDocument/2006/relationships/image" Target="../media/image399.png"/><Relationship Id="rId28" Type="http://schemas.openxmlformats.org/officeDocument/2006/relationships/image" Target="../media/image404.png"/><Relationship Id="rId36" Type="http://schemas.openxmlformats.org/officeDocument/2006/relationships/image" Target="../media/image412.png"/><Relationship Id="rId49" Type="http://schemas.openxmlformats.org/officeDocument/2006/relationships/image" Target="../media/image425.png"/><Relationship Id="rId57" Type="http://schemas.openxmlformats.org/officeDocument/2006/relationships/image" Target="../media/image433.png"/><Relationship Id="rId10" Type="http://schemas.openxmlformats.org/officeDocument/2006/relationships/image" Target="../media/image386.png"/><Relationship Id="rId31" Type="http://schemas.openxmlformats.org/officeDocument/2006/relationships/image" Target="../media/image407.png"/><Relationship Id="rId44" Type="http://schemas.openxmlformats.org/officeDocument/2006/relationships/image" Target="../media/image420.png"/><Relationship Id="rId52" Type="http://schemas.openxmlformats.org/officeDocument/2006/relationships/image" Target="../media/image428.png"/><Relationship Id="rId60" Type="http://schemas.openxmlformats.org/officeDocument/2006/relationships/image" Target="../media/image436.png"/><Relationship Id="rId65" Type="http://schemas.openxmlformats.org/officeDocument/2006/relationships/image" Target="../media/image441.png"/><Relationship Id="rId73" Type="http://schemas.openxmlformats.org/officeDocument/2006/relationships/image" Target="../media/image449.png"/><Relationship Id="rId4" Type="http://schemas.openxmlformats.org/officeDocument/2006/relationships/image" Target="../media/image380.png"/><Relationship Id="rId9" Type="http://schemas.openxmlformats.org/officeDocument/2006/relationships/image" Target="../media/image385.png"/><Relationship Id="rId13" Type="http://schemas.openxmlformats.org/officeDocument/2006/relationships/image" Target="../media/image389.png"/><Relationship Id="rId18" Type="http://schemas.openxmlformats.org/officeDocument/2006/relationships/image" Target="../media/image394.png"/><Relationship Id="rId39" Type="http://schemas.openxmlformats.org/officeDocument/2006/relationships/image" Target="../media/image415.png"/><Relationship Id="rId34" Type="http://schemas.openxmlformats.org/officeDocument/2006/relationships/image" Target="../media/image410.png"/><Relationship Id="rId50" Type="http://schemas.openxmlformats.org/officeDocument/2006/relationships/image" Target="../media/image426.png"/><Relationship Id="rId55" Type="http://schemas.openxmlformats.org/officeDocument/2006/relationships/image" Target="../media/image431.png"/><Relationship Id="rId7" Type="http://schemas.openxmlformats.org/officeDocument/2006/relationships/image" Target="../media/image383.png"/><Relationship Id="rId71" Type="http://schemas.openxmlformats.org/officeDocument/2006/relationships/image" Target="../media/image447.png"/></Relationships>
</file>

<file path=ppt/slides/_rels/slide9.xml.rels><?xml version="1.0" encoding="UTF-8" standalone="yes"?>
<Relationships xmlns="http://schemas.openxmlformats.org/package/2006/relationships"><Relationship Id="rId26" Type="http://schemas.openxmlformats.org/officeDocument/2006/relationships/image" Target="../media/image475.png"/><Relationship Id="rId21" Type="http://schemas.openxmlformats.org/officeDocument/2006/relationships/image" Target="../media/image470.png"/><Relationship Id="rId42" Type="http://schemas.openxmlformats.org/officeDocument/2006/relationships/image" Target="../media/image491.png"/><Relationship Id="rId47" Type="http://schemas.openxmlformats.org/officeDocument/2006/relationships/image" Target="../media/image496.png"/><Relationship Id="rId63" Type="http://schemas.openxmlformats.org/officeDocument/2006/relationships/image" Target="../media/image512.png"/><Relationship Id="rId68" Type="http://schemas.openxmlformats.org/officeDocument/2006/relationships/image" Target="../media/image517.png"/><Relationship Id="rId7" Type="http://schemas.openxmlformats.org/officeDocument/2006/relationships/image" Target="../media/image456.png"/><Relationship Id="rId2" Type="http://schemas.openxmlformats.org/officeDocument/2006/relationships/image" Target="../media/image451.png"/><Relationship Id="rId16" Type="http://schemas.openxmlformats.org/officeDocument/2006/relationships/image" Target="../media/image465.png"/><Relationship Id="rId29" Type="http://schemas.openxmlformats.org/officeDocument/2006/relationships/image" Target="../media/image478.png"/><Relationship Id="rId11" Type="http://schemas.openxmlformats.org/officeDocument/2006/relationships/image" Target="../media/image460.png"/><Relationship Id="rId24" Type="http://schemas.openxmlformats.org/officeDocument/2006/relationships/image" Target="../media/image473.png"/><Relationship Id="rId32" Type="http://schemas.openxmlformats.org/officeDocument/2006/relationships/image" Target="../media/image481.png"/><Relationship Id="rId37" Type="http://schemas.openxmlformats.org/officeDocument/2006/relationships/image" Target="../media/image486.png"/><Relationship Id="rId40" Type="http://schemas.openxmlformats.org/officeDocument/2006/relationships/image" Target="../media/image489.png"/><Relationship Id="rId45" Type="http://schemas.openxmlformats.org/officeDocument/2006/relationships/image" Target="../media/image494.png"/><Relationship Id="rId53" Type="http://schemas.openxmlformats.org/officeDocument/2006/relationships/image" Target="../media/image502.png"/><Relationship Id="rId58" Type="http://schemas.openxmlformats.org/officeDocument/2006/relationships/image" Target="../media/image507.png"/><Relationship Id="rId66" Type="http://schemas.openxmlformats.org/officeDocument/2006/relationships/image" Target="../media/image515.png"/><Relationship Id="rId5" Type="http://schemas.openxmlformats.org/officeDocument/2006/relationships/image" Target="../media/image454.png"/><Relationship Id="rId61" Type="http://schemas.openxmlformats.org/officeDocument/2006/relationships/image" Target="../media/image510.png"/><Relationship Id="rId19" Type="http://schemas.openxmlformats.org/officeDocument/2006/relationships/image" Target="../media/image468.png"/><Relationship Id="rId14" Type="http://schemas.openxmlformats.org/officeDocument/2006/relationships/image" Target="../media/image463.png"/><Relationship Id="rId22" Type="http://schemas.openxmlformats.org/officeDocument/2006/relationships/image" Target="../media/image471.png"/><Relationship Id="rId27" Type="http://schemas.openxmlformats.org/officeDocument/2006/relationships/image" Target="../media/image476.png"/><Relationship Id="rId30" Type="http://schemas.openxmlformats.org/officeDocument/2006/relationships/image" Target="../media/image479.png"/><Relationship Id="rId35" Type="http://schemas.openxmlformats.org/officeDocument/2006/relationships/image" Target="../media/image484.png"/><Relationship Id="rId43" Type="http://schemas.openxmlformats.org/officeDocument/2006/relationships/image" Target="../media/image492.png"/><Relationship Id="rId48" Type="http://schemas.openxmlformats.org/officeDocument/2006/relationships/image" Target="../media/image497.png"/><Relationship Id="rId56" Type="http://schemas.openxmlformats.org/officeDocument/2006/relationships/image" Target="../media/image505.png"/><Relationship Id="rId64" Type="http://schemas.openxmlformats.org/officeDocument/2006/relationships/image" Target="../media/image513.png"/><Relationship Id="rId69" Type="http://schemas.openxmlformats.org/officeDocument/2006/relationships/image" Target="../media/image518.png"/><Relationship Id="rId8" Type="http://schemas.openxmlformats.org/officeDocument/2006/relationships/image" Target="../media/image457.png"/><Relationship Id="rId51" Type="http://schemas.openxmlformats.org/officeDocument/2006/relationships/image" Target="../media/image500.png"/><Relationship Id="rId3" Type="http://schemas.openxmlformats.org/officeDocument/2006/relationships/image" Target="../media/image452.png"/><Relationship Id="rId12" Type="http://schemas.openxmlformats.org/officeDocument/2006/relationships/image" Target="../media/image461.png"/><Relationship Id="rId17" Type="http://schemas.openxmlformats.org/officeDocument/2006/relationships/image" Target="../media/image466.png"/><Relationship Id="rId25" Type="http://schemas.openxmlformats.org/officeDocument/2006/relationships/image" Target="../media/image474.png"/><Relationship Id="rId33" Type="http://schemas.openxmlformats.org/officeDocument/2006/relationships/image" Target="../media/image482.png"/><Relationship Id="rId38" Type="http://schemas.openxmlformats.org/officeDocument/2006/relationships/image" Target="../media/image487.png"/><Relationship Id="rId46" Type="http://schemas.openxmlformats.org/officeDocument/2006/relationships/image" Target="../media/image495.png"/><Relationship Id="rId59" Type="http://schemas.openxmlformats.org/officeDocument/2006/relationships/image" Target="../media/image508.png"/><Relationship Id="rId67" Type="http://schemas.openxmlformats.org/officeDocument/2006/relationships/image" Target="../media/image516.png"/><Relationship Id="rId20" Type="http://schemas.openxmlformats.org/officeDocument/2006/relationships/image" Target="../media/image469.png"/><Relationship Id="rId41" Type="http://schemas.openxmlformats.org/officeDocument/2006/relationships/image" Target="../media/image490.png"/><Relationship Id="rId54" Type="http://schemas.openxmlformats.org/officeDocument/2006/relationships/image" Target="../media/image503.png"/><Relationship Id="rId62" Type="http://schemas.openxmlformats.org/officeDocument/2006/relationships/image" Target="../media/image511.png"/><Relationship Id="rId70" Type="http://schemas.openxmlformats.org/officeDocument/2006/relationships/image" Target="../media/image51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55.png"/><Relationship Id="rId15" Type="http://schemas.openxmlformats.org/officeDocument/2006/relationships/image" Target="../media/image464.png"/><Relationship Id="rId23" Type="http://schemas.openxmlformats.org/officeDocument/2006/relationships/image" Target="../media/image472.png"/><Relationship Id="rId28" Type="http://schemas.openxmlformats.org/officeDocument/2006/relationships/image" Target="../media/image477.png"/><Relationship Id="rId36" Type="http://schemas.openxmlformats.org/officeDocument/2006/relationships/image" Target="../media/image485.png"/><Relationship Id="rId49" Type="http://schemas.openxmlformats.org/officeDocument/2006/relationships/image" Target="../media/image498.png"/><Relationship Id="rId57" Type="http://schemas.openxmlformats.org/officeDocument/2006/relationships/image" Target="../media/image506.png"/><Relationship Id="rId10" Type="http://schemas.openxmlformats.org/officeDocument/2006/relationships/image" Target="../media/image459.png"/><Relationship Id="rId31" Type="http://schemas.openxmlformats.org/officeDocument/2006/relationships/image" Target="../media/image480.png"/><Relationship Id="rId44" Type="http://schemas.openxmlformats.org/officeDocument/2006/relationships/image" Target="../media/image493.png"/><Relationship Id="rId52" Type="http://schemas.openxmlformats.org/officeDocument/2006/relationships/image" Target="../media/image501.png"/><Relationship Id="rId60" Type="http://schemas.openxmlformats.org/officeDocument/2006/relationships/image" Target="../media/image509.png"/><Relationship Id="rId65" Type="http://schemas.openxmlformats.org/officeDocument/2006/relationships/image" Target="../media/image514.png"/><Relationship Id="rId4" Type="http://schemas.openxmlformats.org/officeDocument/2006/relationships/image" Target="../media/image453.png"/><Relationship Id="rId9" Type="http://schemas.openxmlformats.org/officeDocument/2006/relationships/image" Target="../media/image458.png"/><Relationship Id="rId13" Type="http://schemas.openxmlformats.org/officeDocument/2006/relationships/image" Target="../media/image462.png"/><Relationship Id="rId18" Type="http://schemas.openxmlformats.org/officeDocument/2006/relationships/image" Target="../media/image467.png"/><Relationship Id="rId39" Type="http://schemas.openxmlformats.org/officeDocument/2006/relationships/image" Target="../media/image488.png"/><Relationship Id="rId34" Type="http://schemas.openxmlformats.org/officeDocument/2006/relationships/image" Target="../media/image483.png"/><Relationship Id="rId50" Type="http://schemas.openxmlformats.org/officeDocument/2006/relationships/image" Target="../media/image499.png"/><Relationship Id="rId55" Type="http://schemas.openxmlformats.org/officeDocument/2006/relationships/image" Target="../media/image50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" name="Drawing"/>
          <p:cNvGrpSpPr/>
          <p:nvPr/>
        </p:nvGrpSpPr>
        <p:grpSpPr>
          <a:xfrm>
            <a:off x="1296489" y="517334"/>
            <a:ext cx="10819503" cy="7413329"/>
            <a:chOff x="-1487120" y="-341124"/>
            <a:chExt cx="10819502" cy="7413328"/>
          </a:xfrm>
        </p:grpSpPr>
        <p:pic>
          <p:nvPicPr>
            <p:cNvPr id="119" name="Line" descr="Line"/>
            <p:cNvPicPr>
              <a:picLocks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361657" y="-341125"/>
              <a:ext cx="1431083" cy="1376338"/>
            </a:xfrm>
            <a:prstGeom prst="rect">
              <a:avLst/>
            </a:prstGeom>
            <a:effectLst/>
          </p:spPr>
        </p:pic>
        <p:pic>
          <p:nvPicPr>
            <p:cNvPr id="121" name="Line" descr="Line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487121" y="69273"/>
              <a:ext cx="820218" cy="191270"/>
            </a:xfrm>
            <a:prstGeom prst="rect">
              <a:avLst/>
            </a:prstGeom>
            <a:effectLst/>
          </p:spPr>
        </p:pic>
        <p:pic>
          <p:nvPicPr>
            <p:cNvPr id="123" name="Line" descr="Line"/>
            <p:cNvPicPr>
              <a:picLocks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614935" y="107621"/>
              <a:ext cx="533029" cy="679462"/>
            </a:xfrm>
            <a:prstGeom prst="rect">
              <a:avLst/>
            </a:prstGeom>
            <a:effectLst/>
          </p:spPr>
        </p:pic>
        <p:pic>
          <p:nvPicPr>
            <p:cNvPr id="125" name="Line" descr="Line"/>
            <p:cNvPicPr>
              <a:picLocks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54567" y="69272"/>
              <a:ext cx="1011962" cy="690360"/>
            </a:xfrm>
            <a:prstGeom prst="rect">
              <a:avLst/>
            </a:prstGeom>
            <a:effectLst/>
          </p:spPr>
        </p:pic>
        <p:pic>
          <p:nvPicPr>
            <p:cNvPr id="127" name="Line" descr="Line"/>
            <p:cNvPicPr>
              <a:picLocks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097708" y="53522"/>
              <a:ext cx="1848003" cy="825753"/>
            </a:xfrm>
            <a:prstGeom prst="rect">
              <a:avLst/>
            </a:prstGeom>
            <a:effectLst/>
          </p:spPr>
        </p:pic>
        <p:pic>
          <p:nvPicPr>
            <p:cNvPr id="129" name="Line" descr="Line"/>
            <p:cNvPicPr>
              <a:picLocks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-1118952" y="1618637"/>
              <a:ext cx="1150411" cy="1718917"/>
            </a:xfrm>
            <a:prstGeom prst="rect">
              <a:avLst/>
            </a:prstGeom>
            <a:effectLst/>
          </p:spPr>
        </p:pic>
        <p:pic>
          <p:nvPicPr>
            <p:cNvPr id="131" name="Line" descr="Line"/>
            <p:cNvPicPr>
              <a:picLocks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-158247" y="1467253"/>
              <a:ext cx="894969" cy="1083594"/>
            </a:xfrm>
            <a:prstGeom prst="rect">
              <a:avLst/>
            </a:prstGeom>
            <a:effectLst/>
          </p:spPr>
        </p:pic>
        <p:pic>
          <p:nvPicPr>
            <p:cNvPr id="133" name="Line" descr="Line"/>
            <p:cNvPicPr>
              <a:picLocks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823771" y="1281156"/>
              <a:ext cx="1308900" cy="2094092"/>
            </a:xfrm>
            <a:prstGeom prst="rect">
              <a:avLst/>
            </a:prstGeom>
            <a:effectLst/>
          </p:spPr>
        </p:pic>
        <p:pic>
          <p:nvPicPr>
            <p:cNvPr id="135" name="Line" descr="Line"/>
            <p:cNvPicPr>
              <a:picLocks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223318" y="1311836"/>
              <a:ext cx="950593" cy="235388"/>
            </a:xfrm>
            <a:prstGeom prst="rect">
              <a:avLst/>
            </a:prstGeom>
            <a:effectLst/>
          </p:spPr>
        </p:pic>
        <p:pic>
          <p:nvPicPr>
            <p:cNvPr id="137" name="Line" descr="Line"/>
            <p:cNvPicPr>
              <a:picLocks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1649945" y="1158424"/>
              <a:ext cx="590109" cy="152913"/>
            </a:xfrm>
            <a:prstGeom prst="rect">
              <a:avLst/>
            </a:prstGeom>
            <a:effectLst/>
          </p:spPr>
        </p:pic>
        <p:pic>
          <p:nvPicPr>
            <p:cNvPr id="139" name="Line" descr="Line"/>
            <p:cNvPicPr>
              <a:picLocks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-966935" y="3907849"/>
              <a:ext cx="3253100" cy="1501151"/>
            </a:xfrm>
            <a:prstGeom prst="rect">
              <a:avLst/>
            </a:prstGeom>
            <a:effectLst/>
          </p:spPr>
        </p:pic>
        <p:pic>
          <p:nvPicPr>
            <p:cNvPr id="141" name="Line" descr="Line"/>
            <p:cNvPicPr>
              <a:picLocks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747745" y="4803774"/>
              <a:ext cx="1438627" cy="2268431"/>
            </a:xfrm>
            <a:prstGeom prst="rect">
              <a:avLst/>
            </a:prstGeom>
            <a:effectLst/>
          </p:spPr>
        </p:pic>
        <p:pic>
          <p:nvPicPr>
            <p:cNvPr id="143" name="Line" descr="Line"/>
            <p:cNvPicPr>
              <a:picLocks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1931190" y="4246562"/>
              <a:ext cx="1121894" cy="871772"/>
            </a:xfrm>
            <a:prstGeom prst="rect">
              <a:avLst/>
            </a:prstGeom>
            <a:effectLst/>
          </p:spPr>
        </p:pic>
        <p:pic>
          <p:nvPicPr>
            <p:cNvPr id="145" name="Line" descr="Line"/>
            <p:cNvPicPr>
              <a:picLocks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3640793" y="3014596"/>
              <a:ext cx="194649" cy="1119345"/>
            </a:xfrm>
            <a:prstGeom prst="rect">
              <a:avLst/>
            </a:prstGeom>
            <a:effectLst/>
          </p:spPr>
        </p:pic>
        <p:pic>
          <p:nvPicPr>
            <p:cNvPr id="147" name="Line" descr="Line"/>
            <p:cNvPicPr>
              <a:picLocks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2946197" y="3359748"/>
              <a:ext cx="1203714" cy="398353"/>
            </a:xfrm>
            <a:prstGeom prst="rect">
              <a:avLst/>
            </a:prstGeom>
            <a:effectLst/>
          </p:spPr>
        </p:pic>
        <p:pic>
          <p:nvPicPr>
            <p:cNvPr id="149" name="Line" descr="Line"/>
            <p:cNvPicPr>
              <a:picLocks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4723325" y="2591253"/>
              <a:ext cx="983611" cy="1065657"/>
            </a:xfrm>
            <a:prstGeom prst="rect">
              <a:avLst/>
            </a:prstGeom>
            <a:effectLst/>
          </p:spPr>
        </p:pic>
        <p:pic>
          <p:nvPicPr>
            <p:cNvPr id="151" name="Line" descr="Line"/>
            <p:cNvPicPr>
              <a:picLocks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5277900" y="2252426"/>
              <a:ext cx="214279" cy="546914"/>
            </a:xfrm>
            <a:prstGeom prst="rect">
              <a:avLst/>
            </a:prstGeom>
            <a:effectLst/>
          </p:spPr>
        </p:pic>
        <p:pic>
          <p:nvPicPr>
            <p:cNvPr id="153" name="Line" descr="Line"/>
            <p:cNvPicPr>
              <a:picLocks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5392952" y="3121968"/>
              <a:ext cx="171905" cy="452380"/>
            </a:xfrm>
            <a:prstGeom prst="rect">
              <a:avLst/>
            </a:prstGeom>
            <a:effectLst/>
          </p:spPr>
        </p:pic>
        <p:pic>
          <p:nvPicPr>
            <p:cNvPr id="155" name="Line" descr="Line"/>
            <p:cNvPicPr>
              <a:picLocks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6298029" y="2707349"/>
              <a:ext cx="1004289" cy="2922818"/>
            </a:xfrm>
            <a:prstGeom prst="rect">
              <a:avLst/>
            </a:prstGeom>
            <a:effectLst/>
          </p:spPr>
        </p:pic>
        <p:pic>
          <p:nvPicPr>
            <p:cNvPr id="157" name="Line" descr="Line"/>
            <p:cNvPicPr>
              <a:picLocks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7088053" y="2868865"/>
              <a:ext cx="1065647" cy="205769"/>
            </a:xfrm>
            <a:prstGeom prst="rect">
              <a:avLst/>
            </a:prstGeom>
            <a:effectLst/>
          </p:spPr>
        </p:pic>
        <p:sp>
          <p:nvSpPr>
            <p:cNvPr id="160" name="Line"/>
            <p:cNvSpPr/>
            <p:nvPr/>
          </p:nvSpPr>
          <p:spPr>
            <a:xfrm>
              <a:off x="7241204" y="3428532"/>
              <a:ext cx="851382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extrusionOk="0">
                  <a:moveTo>
                    <a:pt x="21600" y="0"/>
                  </a:moveTo>
                  <a:cubicBezTo>
                    <a:pt x="18162" y="21600"/>
                    <a:pt x="14724" y="21600"/>
                    <a:pt x="11124" y="0"/>
                  </a:cubicBezTo>
                  <a:cubicBezTo>
                    <a:pt x="7524" y="21600"/>
                    <a:pt x="3762" y="21600"/>
                    <a:pt x="0" y="0"/>
                  </a:cubicBezTo>
                </a:path>
              </a:pathLst>
            </a:custGeom>
            <a:noFill/>
            <a:ln>
              <a:noFill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pic>
          <p:nvPicPr>
            <p:cNvPr id="161" name="Line" descr="Line"/>
            <p:cNvPicPr>
              <a:picLocks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8305719" y="2592741"/>
              <a:ext cx="1026663" cy="1339048"/>
            </a:xfrm>
            <a:prstGeom prst="rect">
              <a:avLst/>
            </a:prstGeom>
            <a:effectLst/>
          </p:spPr>
        </p:pic>
        <p:sp>
          <p:nvSpPr>
            <p:cNvPr id="164" name="Line"/>
            <p:cNvSpPr/>
            <p:nvPr/>
          </p:nvSpPr>
          <p:spPr>
            <a:xfrm>
              <a:off x="5277911" y="3290470"/>
              <a:ext cx="76201" cy="1"/>
            </a:xfrm>
            <a:prstGeom prst="ellipse">
              <a:avLst/>
            </a:prstGeom>
            <a:noFill/>
            <a:ln>
              <a:noFill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pic>
          <p:nvPicPr>
            <p:cNvPr id="165" name="Line" descr="Line"/>
            <p:cNvPicPr>
              <a:picLocks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5485003" y="3167082"/>
              <a:ext cx="198933" cy="637045"/>
            </a:xfrm>
            <a:prstGeom prst="rect">
              <a:avLst/>
            </a:prstGeom>
            <a:effectLst/>
          </p:spPr>
        </p:pic>
        <p:pic>
          <p:nvPicPr>
            <p:cNvPr id="167" name="Line" descr="Line"/>
            <p:cNvPicPr>
              <a:picLocks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1695572" y="1067269"/>
              <a:ext cx="710114" cy="296799"/>
            </a:xfrm>
            <a:prstGeom prst="rect">
              <a:avLst/>
            </a:prstGeom>
            <a:effectLst/>
          </p:spPr>
        </p:pic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13017928-5BB0-B94E-B941-A7F6A74C7841}"/>
              </a:ext>
            </a:extLst>
          </p:cNvPr>
          <p:cNvSpPr/>
          <p:nvPr/>
        </p:nvSpPr>
        <p:spPr>
          <a:xfrm>
            <a:off x="8734818" y="2093338"/>
            <a:ext cx="2331511" cy="4469694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0BC501-88F4-8841-A8B9-DF4F19483D31}"/>
              </a:ext>
            </a:extLst>
          </p:cNvPr>
          <p:cNvSpPr txBox="1"/>
          <p:nvPr/>
        </p:nvSpPr>
        <p:spPr>
          <a:xfrm>
            <a:off x="8429424" y="3235580"/>
            <a:ext cx="2508271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9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merican Typewriter" panose="02090604020004020304" pitchFamily="18" charset="77"/>
                <a:sym typeface="Helvetica Neue"/>
              </a:rPr>
              <a:t>V =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5" name="Drawing"/>
          <p:cNvGrpSpPr/>
          <p:nvPr/>
        </p:nvGrpSpPr>
        <p:grpSpPr>
          <a:xfrm>
            <a:off x="445115" y="-71636"/>
            <a:ext cx="12333016" cy="9582308"/>
            <a:chOff x="-789134" y="-2111881"/>
            <a:chExt cx="12333014" cy="9582306"/>
          </a:xfrm>
        </p:grpSpPr>
        <p:pic>
          <p:nvPicPr>
            <p:cNvPr id="1215" name="Line" descr="Line"/>
            <p:cNvPicPr>
              <a:picLocks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37476" y="-1092506"/>
              <a:ext cx="1556544" cy="1840908"/>
            </a:xfrm>
            <a:prstGeom prst="rect">
              <a:avLst/>
            </a:prstGeom>
            <a:effectLst/>
          </p:spPr>
        </p:pic>
        <p:pic>
          <p:nvPicPr>
            <p:cNvPr id="1217" name="Line" descr="Line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36657" y="-2013479"/>
              <a:ext cx="1325619" cy="928317"/>
            </a:xfrm>
            <a:prstGeom prst="rect">
              <a:avLst/>
            </a:prstGeom>
            <a:effectLst/>
          </p:spPr>
        </p:pic>
        <p:pic>
          <p:nvPicPr>
            <p:cNvPr id="1219" name="Line" descr="Line"/>
            <p:cNvPicPr>
              <a:picLocks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509762" y="-1556780"/>
              <a:ext cx="853013" cy="2507629"/>
            </a:xfrm>
            <a:prstGeom prst="rect">
              <a:avLst/>
            </a:prstGeom>
            <a:effectLst/>
          </p:spPr>
        </p:pic>
        <p:pic>
          <p:nvPicPr>
            <p:cNvPr id="1221" name="Line" descr="Line"/>
            <p:cNvPicPr>
              <a:picLocks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2148504" y="-1179688"/>
              <a:ext cx="816382" cy="2306952"/>
            </a:xfrm>
            <a:prstGeom prst="rect">
              <a:avLst/>
            </a:prstGeom>
            <a:effectLst/>
          </p:spPr>
        </p:pic>
        <p:pic>
          <p:nvPicPr>
            <p:cNvPr id="1223" name="Line" descr="Line"/>
            <p:cNvPicPr>
              <a:picLocks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3076591" y="-1901936"/>
              <a:ext cx="541212" cy="3029190"/>
            </a:xfrm>
            <a:prstGeom prst="rect">
              <a:avLst/>
            </a:prstGeom>
            <a:effectLst/>
          </p:spPr>
        </p:pic>
        <p:pic>
          <p:nvPicPr>
            <p:cNvPr id="1225" name="Line" descr="Line"/>
            <p:cNvPicPr>
              <a:picLocks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3751558" y="-91359"/>
              <a:ext cx="935256" cy="91110"/>
            </a:xfrm>
            <a:prstGeom prst="rect">
              <a:avLst/>
            </a:prstGeom>
            <a:effectLst/>
          </p:spPr>
        </p:pic>
        <p:pic>
          <p:nvPicPr>
            <p:cNvPr id="1227" name="Line" descr="Line"/>
            <p:cNvPicPr>
              <a:picLocks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3784495" y="30929"/>
              <a:ext cx="825619" cy="253306"/>
            </a:xfrm>
            <a:prstGeom prst="rect">
              <a:avLst/>
            </a:prstGeom>
            <a:effectLst/>
          </p:spPr>
        </p:pic>
        <p:pic>
          <p:nvPicPr>
            <p:cNvPr id="1229" name="Line" descr="Line"/>
            <p:cNvPicPr>
              <a:picLocks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4326809" y="-789775"/>
              <a:ext cx="1548875" cy="1608225"/>
            </a:xfrm>
            <a:prstGeom prst="rect">
              <a:avLst/>
            </a:prstGeom>
            <a:effectLst/>
          </p:spPr>
        </p:pic>
        <p:pic>
          <p:nvPicPr>
            <p:cNvPr id="1231" name="Line" descr="Line"/>
            <p:cNvPicPr>
              <a:picLocks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5319146" y="560157"/>
              <a:ext cx="257917" cy="500601"/>
            </a:xfrm>
            <a:prstGeom prst="rect">
              <a:avLst/>
            </a:prstGeom>
            <a:effectLst/>
          </p:spPr>
        </p:pic>
        <p:pic>
          <p:nvPicPr>
            <p:cNvPr id="1233" name="Line" descr="Line"/>
            <p:cNvPicPr>
              <a:picLocks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6123007" y="-1272988"/>
              <a:ext cx="174529" cy="2116452"/>
            </a:xfrm>
            <a:prstGeom prst="rect">
              <a:avLst/>
            </a:prstGeom>
            <a:effectLst/>
          </p:spPr>
        </p:pic>
        <p:pic>
          <p:nvPicPr>
            <p:cNvPr id="1235" name="Line" descr="Line"/>
            <p:cNvPicPr>
              <a:picLocks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6681538" y="-1480085"/>
              <a:ext cx="298640" cy="2239174"/>
            </a:xfrm>
            <a:prstGeom prst="rect">
              <a:avLst/>
            </a:prstGeom>
            <a:effectLst/>
          </p:spPr>
        </p:pic>
        <p:pic>
          <p:nvPicPr>
            <p:cNvPr id="1237" name="Line" descr="Line"/>
            <p:cNvPicPr>
              <a:picLocks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6037250" y="-283553"/>
              <a:ext cx="825942" cy="214273"/>
            </a:xfrm>
            <a:prstGeom prst="rect">
              <a:avLst/>
            </a:prstGeom>
            <a:effectLst/>
          </p:spPr>
        </p:pic>
        <p:pic>
          <p:nvPicPr>
            <p:cNvPr id="1239" name="Line" descr="Line"/>
            <p:cNvPicPr>
              <a:picLocks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6811923" y="494681"/>
              <a:ext cx="597775" cy="977728"/>
            </a:xfrm>
            <a:prstGeom prst="rect">
              <a:avLst/>
            </a:prstGeom>
            <a:effectLst/>
          </p:spPr>
        </p:pic>
        <p:pic>
          <p:nvPicPr>
            <p:cNvPr id="1241" name="Line" descr="Line"/>
            <p:cNvPicPr>
              <a:picLocks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7067633" y="-1066292"/>
              <a:ext cx="483112" cy="1733342"/>
            </a:xfrm>
            <a:prstGeom prst="rect">
              <a:avLst/>
            </a:prstGeom>
            <a:effectLst/>
          </p:spPr>
        </p:pic>
        <p:pic>
          <p:nvPicPr>
            <p:cNvPr id="1243" name="Line" descr="Line"/>
            <p:cNvPicPr>
              <a:picLocks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7425527" y="-848770"/>
              <a:ext cx="674416" cy="1814955"/>
            </a:xfrm>
            <a:prstGeom prst="rect">
              <a:avLst/>
            </a:prstGeom>
            <a:effectLst/>
          </p:spPr>
        </p:pic>
        <p:pic>
          <p:nvPicPr>
            <p:cNvPr id="1245" name="Line" descr="Line"/>
            <p:cNvPicPr>
              <a:picLocks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7985447" y="-1641154"/>
              <a:ext cx="595376" cy="2530642"/>
            </a:xfrm>
            <a:prstGeom prst="rect">
              <a:avLst/>
            </a:prstGeom>
            <a:effectLst/>
          </p:spPr>
        </p:pic>
        <p:pic>
          <p:nvPicPr>
            <p:cNvPr id="1247" name="Line" descr="Line"/>
            <p:cNvPicPr>
              <a:picLocks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8553302" y="-382556"/>
              <a:ext cx="781595" cy="699375"/>
            </a:xfrm>
            <a:prstGeom prst="rect">
              <a:avLst/>
            </a:prstGeom>
            <a:effectLst/>
          </p:spPr>
        </p:pic>
        <p:pic>
          <p:nvPicPr>
            <p:cNvPr id="1249" name="Line" descr="Line"/>
            <p:cNvPicPr>
              <a:picLocks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9052693" y="-1196292"/>
              <a:ext cx="546723" cy="206600"/>
            </a:xfrm>
            <a:prstGeom prst="rect">
              <a:avLst/>
            </a:prstGeom>
            <a:effectLst/>
          </p:spPr>
        </p:pic>
        <p:pic>
          <p:nvPicPr>
            <p:cNvPr id="1251" name="Line" descr="Line"/>
            <p:cNvPicPr>
              <a:picLocks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10192546" y="-1901936"/>
              <a:ext cx="673101" cy="1302211"/>
            </a:xfrm>
            <a:prstGeom prst="rect">
              <a:avLst/>
            </a:prstGeom>
            <a:effectLst/>
          </p:spPr>
        </p:pic>
        <p:pic>
          <p:nvPicPr>
            <p:cNvPr id="1253" name="Line" descr="Line"/>
            <p:cNvPicPr>
              <a:picLocks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10390780" y="-1211626"/>
              <a:ext cx="708240" cy="912249"/>
            </a:xfrm>
            <a:prstGeom prst="rect">
              <a:avLst/>
            </a:prstGeom>
            <a:effectLst/>
          </p:spPr>
        </p:pic>
        <p:sp>
          <p:nvSpPr>
            <p:cNvPr id="1256" name="Line"/>
            <p:cNvSpPr/>
            <p:nvPr/>
          </p:nvSpPr>
          <p:spPr>
            <a:xfrm>
              <a:off x="9664955" y="-1608178"/>
              <a:ext cx="33128" cy="51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7212" y="14432"/>
                    <a:pt x="14424" y="7264"/>
                    <a:pt x="21600" y="0"/>
                  </a:cubicBezTo>
                </a:path>
              </a:pathLst>
            </a:custGeom>
            <a:noFill/>
            <a:ln>
              <a:noFill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pic>
          <p:nvPicPr>
            <p:cNvPr id="1257" name="Line" descr="Line"/>
            <p:cNvPicPr>
              <a:picLocks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10138195" y="-2111882"/>
              <a:ext cx="485272" cy="484362"/>
            </a:xfrm>
            <a:prstGeom prst="rect">
              <a:avLst/>
            </a:prstGeom>
            <a:effectLst/>
          </p:spPr>
        </p:pic>
        <p:pic>
          <p:nvPicPr>
            <p:cNvPr id="1259" name="Line" descr="Line"/>
            <p:cNvPicPr>
              <a:picLocks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9653483" y="-1762563"/>
              <a:ext cx="410076" cy="1424839"/>
            </a:xfrm>
            <a:prstGeom prst="rect">
              <a:avLst/>
            </a:prstGeom>
            <a:effectLst/>
          </p:spPr>
        </p:pic>
        <p:pic>
          <p:nvPicPr>
            <p:cNvPr id="1261" name="Line" descr="Line"/>
            <p:cNvPicPr>
              <a:picLocks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698858" y="1695335"/>
              <a:ext cx="175920" cy="2070433"/>
            </a:xfrm>
            <a:prstGeom prst="rect">
              <a:avLst/>
            </a:prstGeom>
            <a:effectLst/>
          </p:spPr>
        </p:pic>
        <p:pic>
          <p:nvPicPr>
            <p:cNvPr id="1263" name="Line" descr="Line"/>
            <p:cNvPicPr>
              <a:picLocks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1427523" y="1319506"/>
              <a:ext cx="198923" cy="2437957"/>
            </a:xfrm>
            <a:prstGeom prst="rect">
              <a:avLst/>
            </a:prstGeom>
            <a:effectLst/>
          </p:spPr>
        </p:pic>
        <p:pic>
          <p:nvPicPr>
            <p:cNvPr id="1265" name="Line" descr="Line"/>
            <p:cNvPicPr>
              <a:picLocks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652834" y="2907214"/>
              <a:ext cx="743510" cy="183594"/>
            </a:xfrm>
            <a:prstGeom prst="rect">
              <a:avLst/>
            </a:prstGeom>
            <a:effectLst/>
          </p:spPr>
        </p:pic>
        <p:pic>
          <p:nvPicPr>
            <p:cNvPr id="1267" name="Line" descr="Line"/>
            <p:cNvPicPr>
              <a:picLocks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1680630" y="3183334"/>
              <a:ext cx="490392" cy="1034969"/>
            </a:xfrm>
            <a:prstGeom prst="rect">
              <a:avLst/>
            </a:prstGeom>
            <a:effectLst/>
          </p:spPr>
        </p:pic>
        <p:pic>
          <p:nvPicPr>
            <p:cNvPr id="1269" name="Line" descr="Line"/>
            <p:cNvPicPr>
              <a:picLocks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2081601" y="1733686"/>
              <a:ext cx="695364" cy="2078104"/>
            </a:xfrm>
            <a:prstGeom prst="rect">
              <a:avLst/>
            </a:prstGeom>
            <a:effectLst/>
          </p:spPr>
        </p:pic>
        <p:pic>
          <p:nvPicPr>
            <p:cNvPr id="1271" name="Line" descr="Line"/>
            <p:cNvPicPr>
              <a:picLocks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2838810" y="1908952"/>
              <a:ext cx="840664" cy="2056247"/>
            </a:xfrm>
            <a:prstGeom prst="rect">
              <a:avLst/>
            </a:prstGeom>
            <a:effectLst/>
          </p:spPr>
        </p:pic>
        <p:pic>
          <p:nvPicPr>
            <p:cNvPr id="1273" name="Line" descr="Line"/>
            <p:cNvPicPr>
              <a:picLocks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3789909" y="1281153"/>
              <a:ext cx="665280" cy="2799094"/>
            </a:xfrm>
            <a:prstGeom prst="rect">
              <a:avLst/>
            </a:prstGeom>
            <a:effectLst/>
          </p:spPr>
        </p:pic>
        <p:sp>
          <p:nvSpPr>
            <p:cNvPr id="1276" name="Line"/>
            <p:cNvSpPr/>
            <p:nvPr/>
          </p:nvSpPr>
          <p:spPr>
            <a:xfrm>
              <a:off x="4771684" y="2301028"/>
              <a:ext cx="76201" cy="1"/>
            </a:xfrm>
            <a:prstGeom prst="ellipse">
              <a:avLst/>
            </a:prstGeom>
            <a:noFill/>
            <a:ln>
              <a:noFill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278" name="Line"/>
            <p:cNvSpPr/>
            <p:nvPr/>
          </p:nvSpPr>
          <p:spPr>
            <a:xfrm>
              <a:off x="4817705" y="3121728"/>
              <a:ext cx="76201" cy="1"/>
            </a:xfrm>
            <a:prstGeom prst="ellipse">
              <a:avLst/>
            </a:prstGeom>
            <a:noFill/>
            <a:ln>
              <a:noFill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pic>
          <p:nvPicPr>
            <p:cNvPr id="1279" name="Line" descr="Line"/>
            <p:cNvPicPr>
              <a:picLocks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5346937" y="1603295"/>
              <a:ext cx="199305" cy="1602559"/>
            </a:xfrm>
            <a:prstGeom prst="rect">
              <a:avLst/>
            </a:prstGeom>
            <a:effectLst/>
          </p:spPr>
        </p:pic>
        <p:pic>
          <p:nvPicPr>
            <p:cNvPr id="1281" name="Line" descr="Line"/>
            <p:cNvPicPr>
              <a:picLocks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5842837" y="1603297"/>
              <a:ext cx="247607" cy="1558009"/>
            </a:xfrm>
            <a:prstGeom prst="rect">
              <a:avLst/>
            </a:prstGeom>
            <a:effectLst/>
          </p:spPr>
        </p:pic>
        <p:pic>
          <p:nvPicPr>
            <p:cNvPr id="1283" name="Line" descr="Line"/>
            <p:cNvPicPr>
              <a:picLocks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5387999" y="2477690"/>
              <a:ext cx="564386" cy="191259"/>
            </a:xfrm>
            <a:prstGeom prst="rect">
              <a:avLst/>
            </a:prstGeom>
            <a:effectLst/>
          </p:spPr>
        </p:pic>
        <p:pic>
          <p:nvPicPr>
            <p:cNvPr id="1285" name="Line" descr="Line"/>
            <p:cNvPicPr>
              <a:picLocks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6121619" y="2366655"/>
              <a:ext cx="643796" cy="723120"/>
            </a:xfrm>
            <a:prstGeom prst="rect">
              <a:avLst/>
            </a:prstGeom>
            <a:effectLst/>
          </p:spPr>
        </p:pic>
        <p:pic>
          <p:nvPicPr>
            <p:cNvPr id="1287" name="Line" descr="Line"/>
            <p:cNvPicPr>
              <a:picLocks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6735221" y="2266635"/>
              <a:ext cx="797204" cy="677424"/>
            </a:xfrm>
            <a:prstGeom prst="rect">
              <a:avLst/>
            </a:prstGeom>
            <a:effectLst/>
          </p:spPr>
        </p:pic>
        <p:pic>
          <p:nvPicPr>
            <p:cNvPr id="1289" name="Line" descr="Line"/>
            <p:cNvPicPr>
              <a:picLocks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7348836" y="2048163"/>
              <a:ext cx="766511" cy="1034966"/>
            </a:xfrm>
            <a:prstGeom prst="rect">
              <a:avLst/>
            </a:prstGeom>
            <a:effectLst/>
          </p:spPr>
        </p:pic>
        <p:pic>
          <p:nvPicPr>
            <p:cNvPr id="1291" name="Line" descr="Line"/>
            <p:cNvPicPr>
              <a:picLocks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8123507" y="2178548"/>
              <a:ext cx="168257" cy="887425"/>
            </a:xfrm>
            <a:prstGeom prst="rect">
              <a:avLst/>
            </a:prstGeom>
            <a:effectLst/>
          </p:spPr>
        </p:pic>
        <p:pic>
          <p:nvPicPr>
            <p:cNvPr id="1293" name="Line" descr="Line"/>
            <p:cNvPicPr>
              <a:picLocks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8077488" y="1634523"/>
              <a:ext cx="260293" cy="298093"/>
            </a:xfrm>
            <a:prstGeom prst="rect">
              <a:avLst/>
            </a:prstGeom>
            <a:effectLst/>
          </p:spPr>
        </p:pic>
        <p:pic>
          <p:nvPicPr>
            <p:cNvPr id="1295" name="Line" descr="Line"/>
            <p:cNvPicPr>
              <a:picLocks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8530031" y="1127754"/>
              <a:ext cx="183585" cy="1812291"/>
            </a:xfrm>
            <a:prstGeom prst="rect">
              <a:avLst/>
            </a:prstGeom>
            <a:effectLst/>
          </p:spPr>
        </p:pic>
        <p:pic>
          <p:nvPicPr>
            <p:cNvPr id="1297" name="Line" descr="Line"/>
            <p:cNvPicPr>
              <a:picLocks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8142633" y="2063506"/>
              <a:ext cx="877786" cy="226574"/>
            </a:xfrm>
            <a:prstGeom prst="rect">
              <a:avLst/>
            </a:prstGeom>
            <a:effectLst/>
          </p:spPr>
        </p:pic>
        <p:pic>
          <p:nvPicPr>
            <p:cNvPr id="1299" name="Line" descr="Line"/>
            <p:cNvPicPr>
              <a:picLocks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8813824" y="1965667"/>
              <a:ext cx="724049" cy="1150574"/>
            </a:xfrm>
            <a:prstGeom prst="rect">
              <a:avLst/>
            </a:prstGeom>
            <a:effectLst/>
          </p:spPr>
        </p:pic>
        <p:pic>
          <p:nvPicPr>
            <p:cNvPr id="1301" name="Line" descr="Line"/>
            <p:cNvPicPr>
              <a:picLocks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5461322" y="3612864"/>
              <a:ext cx="541964" cy="1337613"/>
            </a:xfrm>
            <a:prstGeom prst="rect">
              <a:avLst/>
            </a:prstGeom>
            <a:effectLst/>
          </p:spPr>
        </p:pic>
        <p:pic>
          <p:nvPicPr>
            <p:cNvPr id="1303" name="Line" descr="Line"/>
            <p:cNvPicPr>
              <a:picLocks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5936378" y="3690437"/>
              <a:ext cx="491558" cy="437850"/>
            </a:xfrm>
            <a:prstGeom prst="rect">
              <a:avLst/>
            </a:prstGeom>
            <a:effectLst/>
          </p:spPr>
        </p:pic>
        <p:pic>
          <p:nvPicPr>
            <p:cNvPr id="1305" name="Line" descr="Line"/>
            <p:cNvPicPr>
              <a:picLocks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6359478" y="3022257"/>
              <a:ext cx="260210" cy="1142358"/>
            </a:xfrm>
            <a:prstGeom prst="rect">
              <a:avLst/>
            </a:prstGeom>
            <a:effectLst/>
          </p:spPr>
        </p:pic>
        <p:pic>
          <p:nvPicPr>
            <p:cNvPr id="1307" name="Line" descr="Line"/>
            <p:cNvPicPr>
              <a:picLocks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6613294" y="3597525"/>
              <a:ext cx="428239" cy="1364057"/>
            </a:xfrm>
            <a:prstGeom prst="rect">
              <a:avLst/>
            </a:prstGeom>
            <a:effectLst/>
          </p:spPr>
        </p:pic>
        <p:pic>
          <p:nvPicPr>
            <p:cNvPr id="1309" name="Line" descr="Line"/>
            <p:cNvPicPr>
              <a:picLocks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7203105" y="3536164"/>
              <a:ext cx="559425" cy="682147"/>
            </a:xfrm>
            <a:prstGeom prst="rect">
              <a:avLst/>
            </a:prstGeom>
            <a:effectLst/>
          </p:spPr>
        </p:pic>
        <p:pic>
          <p:nvPicPr>
            <p:cNvPr id="1311" name="Line" descr="Line"/>
            <p:cNvPicPr>
              <a:picLocks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7663309" y="3531873"/>
              <a:ext cx="544381" cy="638072"/>
            </a:xfrm>
            <a:prstGeom prst="rect">
              <a:avLst/>
            </a:prstGeom>
            <a:effectLst/>
          </p:spPr>
        </p:pic>
        <p:pic>
          <p:nvPicPr>
            <p:cNvPr id="1313" name="Line" descr="Line"/>
            <p:cNvPicPr>
              <a:picLocks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8346559" y="3390430"/>
              <a:ext cx="752036" cy="973607"/>
            </a:xfrm>
            <a:prstGeom prst="rect">
              <a:avLst/>
            </a:prstGeom>
            <a:effectLst/>
          </p:spPr>
        </p:pic>
        <p:pic>
          <p:nvPicPr>
            <p:cNvPr id="1315" name="Line" descr="Line"/>
            <p:cNvPicPr>
              <a:picLocks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9347687" y="3651215"/>
              <a:ext cx="109935" cy="498067"/>
            </a:xfrm>
            <a:prstGeom prst="rect">
              <a:avLst/>
            </a:prstGeom>
            <a:effectLst/>
          </p:spPr>
        </p:pic>
        <p:pic>
          <p:nvPicPr>
            <p:cNvPr id="1317" name="Line" descr="Line"/>
            <p:cNvPicPr>
              <a:picLocks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9074599" y="3313722"/>
              <a:ext cx="191271" cy="237291"/>
            </a:xfrm>
            <a:prstGeom prst="rect">
              <a:avLst/>
            </a:prstGeom>
            <a:effectLst/>
          </p:spPr>
        </p:pic>
        <p:pic>
          <p:nvPicPr>
            <p:cNvPr id="1319" name="Line" descr="Line"/>
            <p:cNvPicPr>
              <a:picLocks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9589196" y="2330616"/>
              <a:ext cx="942236" cy="1984400"/>
            </a:xfrm>
            <a:prstGeom prst="rect">
              <a:avLst/>
            </a:prstGeom>
            <a:effectLst/>
          </p:spPr>
        </p:pic>
        <p:pic>
          <p:nvPicPr>
            <p:cNvPr id="1321" name="Line" descr="Line"/>
            <p:cNvPicPr>
              <a:picLocks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10486698" y="3160320"/>
              <a:ext cx="481933" cy="927600"/>
            </a:xfrm>
            <a:prstGeom prst="rect">
              <a:avLst/>
            </a:prstGeom>
            <a:effectLst/>
          </p:spPr>
        </p:pic>
        <p:pic>
          <p:nvPicPr>
            <p:cNvPr id="1323" name="Line" descr="Line"/>
            <p:cNvPicPr>
              <a:picLocks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-619825" y="5277276"/>
              <a:ext cx="152343" cy="1433816"/>
            </a:xfrm>
            <a:prstGeom prst="rect">
              <a:avLst/>
            </a:prstGeom>
            <a:effectLst/>
          </p:spPr>
        </p:pic>
        <p:pic>
          <p:nvPicPr>
            <p:cNvPr id="1325" name="Line" descr="Line"/>
            <p:cNvPicPr>
              <a:picLocks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-244568" y="4916771"/>
              <a:ext cx="252623" cy="1843109"/>
            </a:xfrm>
            <a:prstGeom prst="rect">
              <a:avLst/>
            </a:prstGeom>
            <a:effectLst/>
          </p:spPr>
        </p:pic>
        <p:pic>
          <p:nvPicPr>
            <p:cNvPr id="1327" name="Line" descr="Line"/>
            <p:cNvPicPr>
              <a:picLocks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-789135" y="5998264"/>
              <a:ext cx="712822" cy="173844"/>
            </a:xfrm>
            <a:prstGeom prst="rect">
              <a:avLst/>
            </a:prstGeom>
            <a:effectLst/>
          </p:spPr>
        </p:pic>
        <p:pic>
          <p:nvPicPr>
            <p:cNvPr id="1329" name="Line" descr="Line"/>
            <p:cNvPicPr>
              <a:picLocks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-22135" y="6469930"/>
              <a:ext cx="246323" cy="437257"/>
            </a:xfrm>
            <a:prstGeom prst="rect">
              <a:avLst/>
            </a:prstGeom>
            <a:effectLst/>
          </p:spPr>
        </p:pic>
        <p:pic>
          <p:nvPicPr>
            <p:cNvPr id="1331" name="Line" descr="Line"/>
            <p:cNvPicPr>
              <a:picLocks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230981" y="5783496"/>
              <a:ext cx="619557" cy="168248"/>
            </a:xfrm>
            <a:prstGeom prst="rect">
              <a:avLst/>
            </a:prstGeom>
            <a:effectLst/>
          </p:spPr>
        </p:pic>
        <p:pic>
          <p:nvPicPr>
            <p:cNvPr id="1333" name="Line" descr="Line"/>
            <p:cNvPicPr>
              <a:picLocks/>
            </p:cNvPicPr>
            <p:nvPr/>
          </p:nvPicPr>
          <p:blipFill>
            <a:blip r:embed="rId58">
              <a:extLst/>
            </a:blip>
            <a:stretch>
              <a:fillRect/>
            </a:stretch>
          </p:blipFill>
          <p:spPr>
            <a:xfrm>
              <a:off x="207977" y="5921563"/>
              <a:ext cx="582436" cy="137571"/>
            </a:xfrm>
            <a:prstGeom prst="rect">
              <a:avLst/>
            </a:prstGeom>
            <a:effectLst/>
          </p:spPr>
        </p:pic>
        <p:pic>
          <p:nvPicPr>
            <p:cNvPr id="1335" name="Line" descr="Line"/>
            <p:cNvPicPr>
              <a:picLocks/>
            </p:cNvPicPr>
            <p:nvPr/>
          </p:nvPicPr>
          <p:blipFill>
            <a:blip r:embed="rId59">
              <a:extLst/>
            </a:blip>
            <a:stretch>
              <a:fillRect/>
            </a:stretch>
          </p:blipFill>
          <p:spPr>
            <a:xfrm>
              <a:off x="1129033" y="5008816"/>
              <a:ext cx="236636" cy="1648587"/>
            </a:xfrm>
            <a:prstGeom prst="rect">
              <a:avLst/>
            </a:prstGeom>
            <a:effectLst/>
          </p:spPr>
        </p:pic>
        <p:pic>
          <p:nvPicPr>
            <p:cNvPr id="1337" name="Line" descr="Line"/>
            <p:cNvPicPr>
              <a:picLocks/>
            </p:cNvPicPr>
            <p:nvPr/>
          </p:nvPicPr>
          <p:blipFill>
            <a:blip r:embed="rId60">
              <a:extLst/>
            </a:blip>
            <a:stretch>
              <a:fillRect/>
            </a:stretch>
          </p:blipFill>
          <p:spPr>
            <a:xfrm>
              <a:off x="1811017" y="6297390"/>
              <a:ext cx="145459" cy="743518"/>
            </a:xfrm>
            <a:prstGeom prst="rect">
              <a:avLst/>
            </a:prstGeom>
            <a:effectLst/>
          </p:spPr>
        </p:pic>
        <p:pic>
          <p:nvPicPr>
            <p:cNvPr id="1339" name="Line" descr="Line"/>
            <p:cNvPicPr>
              <a:picLocks/>
            </p:cNvPicPr>
            <p:nvPr/>
          </p:nvPicPr>
          <p:blipFill>
            <a:blip r:embed="rId61">
              <a:extLst/>
            </a:blip>
            <a:stretch>
              <a:fillRect/>
            </a:stretch>
          </p:blipFill>
          <p:spPr>
            <a:xfrm>
              <a:off x="1649955" y="5407667"/>
              <a:ext cx="106884" cy="290966"/>
            </a:xfrm>
            <a:prstGeom prst="rect">
              <a:avLst/>
            </a:prstGeom>
            <a:effectLst/>
          </p:spPr>
        </p:pic>
        <p:pic>
          <p:nvPicPr>
            <p:cNvPr id="1341" name="Line" descr="Line"/>
            <p:cNvPicPr>
              <a:picLocks/>
            </p:cNvPicPr>
            <p:nvPr/>
          </p:nvPicPr>
          <p:blipFill>
            <a:blip r:embed="rId62">
              <a:extLst/>
            </a:blip>
            <a:stretch>
              <a:fillRect/>
            </a:stretch>
          </p:blipFill>
          <p:spPr>
            <a:xfrm>
              <a:off x="2370284" y="4916777"/>
              <a:ext cx="176577" cy="1564208"/>
            </a:xfrm>
            <a:prstGeom prst="rect">
              <a:avLst/>
            </a:prstGeom>
            <a:effectLst/>
          </p:spPr>
        </p:pic>
        <p:pic>
          <p:nvPicPr>
            <p:cNvPr id="1343" name="Line" descr="Line"/>
            <p:cNvPicPr>
              <a:picLocks/>
            </p:cNvPicPr>
            <p:nvPr/>
          </p:nvPicPr>
          <p:blipFill>
            <a:blip r:embed="rId63">
              <a:extLst/>
            </a:blip>
            <a:stretch>
              <a:fillRect/>
            </a:stretch>
          </p:blipFill>
          <p:spPr>
            <a:xfrm>
              <a:off x="2938522" y="4893770"/>
              <a:ext cx="144468" cy="1564210"/>
            </a:xfrm>
            <a:prstGeom prst="rect">
              <a:avLst/>
            </a:prstGeom>
            <a:effectLst/>
          </p:spPr>
        </p:pic>
        <p:pic>
          <p:nvPicPr>
            <p:cNvPr id="1345" name="Line" descr="Line"/>
            <p:cNvPicPr>
              <a:picLocks/>
            </p:cNvPicPr>
            <p:nvPr/>
          </p:nvPicPr>
          <p:blipFill>
            <a:blip r:embed="rId64">
              <a:extLst/>
            </a:blip>
            <a:stretch>
              <a:fillRect/>
            </a:stretch>
          </p:blipFill>
          <p:spPr>
            <a:xfrm>
              <a:off x="2355604" y="5653402"/>
              <a:ext cx="705150" cy="114259"/>
            </a:xfrm>
            <a:prstGeom prst="rect">
              <a:avLst/>
            </a:prstGeom>
            <a:effectLst/>
          </p:spPr>
        </p:pic>
        <p:pic>
          <p:nvPicPr>
            <p:cNvPr id="1347" name="Line" descr="Line"/>
            <p:cNvPicPr>
              <a:picLocks/>
            </p:cNvPicPr>
            <p:nvPr/>
          </p:nvPicPr>
          <p:blipFill>
            <a:blip r:embed="rId65">
              <a:extLst/>
            </a:blip>
            <a:stretch>
              <a:fillRect/>
            </a:stretch>
          </p:blipFill>
          <p:spPr>
            <a:xfrm>
              <a:off x="2984085" y="6156341"/>
              <a:ext cx="429492" cy="665638"/>
            </a:xfrm>
            <a:prstGeom prst="rect">
              <a:avLst/>
            </a:prstGeom>
            <a:effectLst/>
          </p:spPr>
        </p:pic>
        <p:pic>
          <p:nvPicPr>
            <p:cNvPr id="1349" name="Line" descr="Line"/>
            <p:cNvPicPr>
              <a:picLocks/>
            </p:cNvPicPr>
            <p:nvPr/>
          </p:nvPicPr>
          <p:blipFill>
            <a:blip r:embed="rId66">
              <a:extLst/>
            </a:blip>
            <a:stretch>
              <a:fillRect/>
            </a:stretch>
          </p:blipFill>
          <p:spPr>
            <a:xfrm>
              <a:off x="3030566" y="6788276"/>
              <a:ext cx="595445" cy="244958"/>
            </a:xfrm>
            <a:prstGeom prst="rect">
              <a:avLst/>
            </a:prstGeom>
            <a:effectLst/>
          </p:spPr>
        </p:pic>
        <p:pic>
          <p:nvPicPr>
            <p:cNvPr id="1351" name="Line" descr="Line"/>
            <p:cNvPicPr>
              <a:picLocks/>
            </p:cNvPicPr>
            <p:nvPr/>
          </p:nvPicPr>
          <p:blipFill>
            <a:blip r:embed="rId67">
              <a:extLst/>
            </a:blip>
            <a:stretch>
              <a:fillRect/>
            </a:stretch>
          </p:blipFill>
          <p:spPr>
            <a:xfrm>
              <a:off x="3549953" y="4840077"/>
              <a:ext cx="461896" cy="1541193"/>
            </a:xfrm>
            <a:prstGeom prst="rect">
              <a:avLst/>
            </a:prstGeom>
            <a:effectLst/>
          </p:spPr>
        </p:pic>
        <p:pic>
          <p:nvPicPr>
            <p:cNvPr id="1353" name="Line" descr="Line"/>
            <p:cNvPicPr>
              <a:picLocks/>
            </p:cNvPicPr>
            <p:nvPr/>
          </p:nvPicPr>
          <p:blipFill>
            <a:blip r:embed="rId68">
              <a:extLst/>
            </a:blip>
            <a:stretch>
              <a:fillRect/>
            </a:stretch>
          </p:blipFill>
          <p:spPr>
            <a:xfrm>
              <a:off x="3997004" y="5118795"/>
              <a:ext cx="620562" cy="1607639"/>
            </a:xfrm>
            <a:prstGeom prst="rect">
              <a:avLst/>
            </a:prstGeom>
            <a:effectLst/>
          </p:spPr>
        </p:pic>
        <p:pic>
          <p:nvPicPr>
            <p:cNvPr id="1355" name="Line" descr="Line"/>
            <p:cNvPicPr>
              <a:picLocks/>
            </p:cNvPicPr>
            <p:nvPr/>
          </p:nvPicPr>
          <p:blipFill>
            <a:blip r:embed="rId69">
              <a:extLst/>
            </a:blip>
            <a:stretch>
              <a:fillRect/>
            </a:stretch>
          </p:blipFill>
          <p:spPr>
            <a:xfrm>
              <a:off x="4480210" y="4464235"/>
              <a:ext cx="526672" cy="2407931"/>
            </a:xfrm>
            <a:prstGeom prst="rect">
              <a:avLst/>
            </a:prstGeom>
            <a:effectLst/>
          </p:spPr>
        </p:pic>
        <p:pic>
          <p:nvPicPr>
            <p:cNvPr id="1357" name="Line" descr="Line"/>
            <p:cNvPicPr>
              <a:picLocks/>
            </p:cNvPicPr>
            <p:nvPr/>
          </p:nvPicPr>
          <p:blipFill>
            <a:blip r:embed="rId70">
              <a:extLst/>
            </a:blip>
            <a:stretch>
              <a:fillRect/>
            </a:stretch>
          </p:blipFill>
          <p:spPr>
            <a:xfrm>
              <a:off x="5032459" y="5699125"/>
              <a:ext cx="881575" cy="212408"/>
            </a:xfrm>
            <a:prstGeom prst="rect">
              <a:avLst/>
            </a:prstGeom>
            <a:effectLst/>
          </p:spPr>
        </p:pic>
        <p:pic>
          <p:nvPicPr>
            <p:cNvPr id="1359" name="Line" descr="Line"/>
            <p:cNvPicPr>
              <a:picLocks/>
            </p:cNvPicPr>
            <p:nvPr/>
          </p:nvPicPr>
          <p:blipFill>
            <a:blip r:embed="rId71">
              <a:extLst/>
            </a:blip>
            <a:stretch>
              <a:fillRect/>
            </a:stretch>
          </p:blipFill>
          <p:spPr>
            <a:xfrm>
              <a:off x="4856055" y="6021274"/>
              <a:ext cx="1119335" cy="129894"/>
            </a:xfrm>
            <a:prstGeom prst="rect">
              <a:avLst/>
            </a:prstGeom>
            <a:effectLst/>
          </p:spPr>
        </p:pic>
        <p:pic>
          <p:nvPicPr>
            <p:cNvPr id="1361" name="Line" descr="Line"/>
            <p:cNvPicPr>
              <a:picLocks/>
            </p:cNvPicPr>
            <p:nvPr/>
          </p:nvPicPr>
          <p:blipFill>
            <a:blip r:embed="rId72">
              <a:extLst/>
            </a:blip>
            <a:stretch>
              <a:fillRect/>
            </a:stretch>
          </p:blipFill>
          <p:spPr>
            <a:xfrm>
              <a:off x="5870158" y="5067601"/>
              <a:ext cx="1080570" cy="1620477"/>
            </a:xfrm>
            <a:prstGeom prst="rect">
              <a:avLst/>
            </a:prstGeom>
            <a:effectLst/>
          </p:spPr>
        </p:pic>
        <p:pic>
          <p:nvPicPr>
            <p:cNvPr id="1363" name="Line" descr="Line"/>
            <p:cNvPicPr>
              <a:picLocks/>
            </p:cNvPicPr>
            <p:nvPr/>
          </p:nvPicPr>
          <p:blipFill>
            <a:blip r:embed="rId73">
              <a:extLst/>
            </a:blip>
            <a:stretch>
              <a:fillRect/>
            </a:stretch>
          </p:blipFill>
          <p:spPr>
            <a:xfrm>
              <a:off x="6911639" y="5069952"/>
              <a:ext cx="782904" cy="1840556"/>
            </a:xfrm>
            <a:prstGeom prst="rect">
              <a:avLst/>
            </a:prstGeom>
            <a:effectLst/>
          </p:spPr>
        </p:pic>
        <p:pic>
          <p:nvPicPr>
            <p:cNvPr id="1365" name="Line" descr="Line"/>
            <p:cNvPicPr>
              <a:picLocks/>
            </p:cNvPicPr>
            <p:nvPr/>
          </p:nvPicPr>
          <p:blipFill>
            <a:blip r:embed="rId74">
              <a:extLst/>
            </a:blip>
            <a:stretch>
              <a:fillRect/>
            </a:stretch>
          </p:blipFill>
          <p:spPr>
            <a:xfrm>
              <a:off x="7302812" y="6404780"/>
              <a:ext cx="408613" cy="1065646"/>
            </a:xfrm>
            <a:prstGeom prst="rect">
              <a:avLst/>
            </a:prstGeom>
            <a:effectLst/>
          </p:spPr>
        </p:pic>
        <p:pic>
          <p:nvPicPr>
            <p:cNvPr id="1367" name="Line" descr="Line"/>
            <p:cNvPicPr>
              <a:picLocks/>
            </p:cNvPicPr>
            <p:nvPr/>
          </p:nvPicPr>
          <p:blipFill>
            <a:blip r:embed="rId75">
              <a:extLst/>
            </a:blip>
            <a:stretch>
              <a:fillRect/>
            </a:stretch>
          </p:blipFill>
          <p:spPr>
            <a:xfrm>
              <a:off x="7540326" y="5852524"/>
              <a:ext cx="206864" cy="221951"/>
            </a:xfrm>
            <a:prstGeom prst="rect">
              <a:avLst/>
            </a:prstGeom>
            <a:effectLst/>
          </p:spPr>
        </p:pic>
        <p:pic>
          <p:nvPicPr>
            <p:cNvPr id="1369" name="Line" descr="Line"/>
            <p:cNvPicPr>
              <a:picLocks/>
            </p:cNvPicPr>
            <p:nvPr/>
          </p:nvPicPr>
          <p:blipFill>
            <a:blip r:embed="rId76">
              <a:extLst/>
            </a:blip>
            <a:stretch>
              <a:fillRect/>
            </a:stretch>
          </p:blipFill>
          <p:spPr>
            <a:xfrm>
              <a:off x="8085157" y="5177562"/>
              <a:ext cx="167379" cy="1456829"/>
            </a:xfrm>
            <a:prstGeom prst="rect">
              <a:avLst/>
            </a:prstGeom>
            <a:effectLst/>
          </p:spPr>
        </p:pic>
        <p:pic>
          <p:nvPicPr>
            <p:cNvPr id="1371" name="Line" descr="Line"/>
            <p:cNvPicPr>
              <a:picLocks/>
            </p:cNvPicPr>
            <p:nvPr/>
          </p:nvPicPr>
          <p:blipFill>
            <a:blip r:embed="rId77">
              <a:extLst/>
            </a:blip>
            <a:stretch>
              <a:fillRect/>
            </a:stretch>
          </p:blipFill>
          <p:spPr>
            <a:xfrm>
              <a:off x="8169536" y="5254264"/>
              <a:ext cx="443226" cy="1235766"/>
            </a:xfrm>
            <a:prstGeom prst="rect">
              <a:avLst/>
            </a:prstGeom>
            <a:effectLst/>
          </p:spPr>
        </p:pic>
        <p:pic>
          <p:nvPicPr>
            <p:cNvPr id="1373" name="Line" descr="Line"/>
            <p:cNvPicPr>
              <a:picLocks/>
            </p:cNvPicPr>
            <p:nvPr/>
          </p:nvPicPr>
          <p:blipFill>
            <a:blip r:embed="rId78">
              <a:extLst/>
            </a:blip>
            <a:stretch>
              <a:fillRect/>
            </a:stretch>
          </p:blipFill>
          <p:spPr>
            <a:xfrm>
              <a:off x="8440130" y="6190017"/>
              <a:ext cx="656997" cy="965941"/>
            </a:xfrm>
            <a:prstGeom prst="rect">
              <a:avLst/>
            </a:prstGeom>
            <a:effectLst/>
          </p:spPr>
        </p:pic>
        <p:pic>
          <p:nvPicPr>
            <p:cNvPr id="1375" name="Line" descr="Line"/>
            <p:cNvPicPr>
              <a:picLocks/>
            </p:cNvPicPr>
            <p:nvPr/>
          </p:nvPicPr>
          <p:blipFill>
            <a:blip r:embed="rId79">
              <a:extLst/>
            </a:blip>
            <a:stretch>
              <a:fillRect/>
            </a:stretch>
          </p:blipFill>
          <p:spPr>
            <a:xfrm>
              <a:off x="9005570" y="5745144"/>
              <a:ext cx="574770" cy="175926"/>
            </a:xfrm>
            <a:prstGeom prst="rect">
              <a:avLst/>
            </a:prstGeom>
            <a:effectLst/>
          </p:spPr>
        </p:pic>
        <p:pic>
          <p:nvPicPr>
            <p:cNvPr id="1377" name="Line" descr="Line"/>
            <p:cNvPicPr>
              <a:picLocks/>
            </p:cNvPicPr>
            <p:nvPr/>
          </p:nvPicPr>
          <p:blipFill>
            <a:blip r:embed="rId80">
              <a:extLst/>
            </a:blip>
            <a:stretch>
              <a:fillRect/>
            </a:stretch>
          </p:blipFill>
          <p:spPr>
            <a:xfrm>
              <a:off x="9089938" y="5929232"/>
              <a:ext cx="465249" cy="145244"/>
            </a:xfrm>
            <a:prstGeom prst="rect">
              <a:avLst/>
            </a:prstGeom>
            <a:effectLst/>
          </p:spPr>
        </p:pic>
        <p:pic>
          <p:nvPicPr>
            <p:cNvPr id="1379" name="Line" descr="Line"/>
            <p:cNvPicPr>
              <a:picLocks/>
            </p:cNvPicPr>
            <p:nvPr/>
          </p:nvPicPr>
          <p:blipFill>
            <a:blip r:embed="rId81">
              <a:extLst/>
            </a:blip>
            <a:stretch>
              <a:fillRect/>
            </a:stretch>
          </p:blipFill>
          <p:spPr>
            <a:xfrm>
              <a:off x="9394090" y="5039492"/>
              <a:ext cx="567721" cy="809222"/>
            </a:xfrm>
            <a:prstGeom prst="rect">
              <a:avLst/>
            </a:prstGeom>
            <a:effectLst/>
          </p:spPr>
        </p:pic>
        <p:pic>
          <p:nvPicPr>
            <p:cNvPr id="1381" name="Line" descr="Line"/>
            <p:cNvPicPr>
              <a:picLocks/>
            </p:cNvPicPr>
            <p:nvPr/>
          </p:nvPicPr>
          <p:blipFill>
            <a:blip r:embed="rId82">
              <a:extLst/>
            </a:blip>
            <a:stretch>
              <a:fillRect/>
            </a:stretch>
          </p:blipFill>
          <p:spPr>
            <a:xfrm>
              <a:off x="9749567" y="5062511"/>
              <a:ext cx="252624" cy="1449160"/>
            </a:xfrm>
            <a:prstGeom prst="rect">
              <a:avLst/>
            </a:prstGeom>
            <a:effectLst/>
          </p:spPr>
        </p:pic>
        <p:pic>
          <p:nvPicPr>
            <p:cNvPr id="1383" name="Line" descr="Line"/>
            <p:cNvPicPr>
              <a:picLocks/>
            </p:cNvPicPr>
            <p:nvPr/>
          </p:nvPicPr>
          <p:blipFill>
            <a:blip r:embed="rId83">
              <a:extLst/>
            </a:blip>
            <a:stretch>
              <a:fillRect/>
            </a:stretch>
          </p:blipFill>
          <p:spPr>
            <a:xfrm>
              <a:off x="10400965" y="4592182"/>
              <a:ext cx="374595" cy="754144"/>
            </a:xfrm>
            <a:prstGeom prst="rect">
              <a:avLst/>
            </a:prstGeom>
            <a:effectLst/>
          </p:spPr>
        </p:pic>
        <p:pic>
          <p:nvPicPr>
            <p:cNvPr id="1385" name="Line" descr="Line"/>
            <p:cNvPicPr>
              <a:picLocks/>
            </p:cNvPicPr>
            <p:nvPr/>
          </p:nvPicPr>
          <p:blipFill>
            <a:blip r:embed="rId84">
              <a:extLst/>
            </a:blip>
            <a:stretch>
              <a:fillRect/>
            </a:stretch>
          </p:blipFill>
          <p:spPr>
            <a:xfrm>
              <a:off x="10528146" y="5186827"/>
              <a:ext cx="486497" cy="251021"/>
            </a:xfrm>
            <a:prstGeom prst="rect">
              <a:avLst/>
            </a:prstGeom>
            <a:effectLst/>
          </p:spPr>
        </p:pic>
        <p:pic>
          <p:nvPicPr>
            <p:cNvPr id="1387" name="Line" descr="Line"/>
            <p:cNvPicPr>
              <a:picLocks/>
            </p:cNvPicPr>
            <p:nvPr/>
          </p:nvPicPr>
          <p:blipFill>
            <a:blip r:embed="rId85">
              <a:extLst/>
            </a:blip>
            <a:stretch>
              <a:fillRect/>
            </a:stretch>
          </p:blipFill>
          <p:spPr>
            <a:xfrm>
              <a:off x="9826267" y="6959376"/>
              <a:ext cx="117433" cy="89202"/>
            </a:xfrm>
            <a:prstGeom prst="rect">
              <a:avLst/>
            </a:prstGeom>
            <a:effectLst/>
          </p:spPr>
        </p:pic>
        <p:pic>
          <p:nvPicPr>
            <p:cNvPr id="1389" name="Line" descr="Line"/>
            <p:cNvPicPr>
              <a:picLocks/>
            </p:cNvPicPr>
            <p:nvPr/>
          </p:nvPicPr>
          <p:blipFill>
            <a:blip r:embed="rId86">
              <a:extLst/>
            </a:blip>
            <a:stretch>
              <a:fillRect/>
            </a:stretch>
          </p:blipFill>
          <p:spPr>
            <a:xfrm>
              <a:off x="10386185" y="5875533"/>
              <a:ext cx="597787" cy="260303"/>
            </a:xfrm>
            <a:prstGeom prst="rect">
              <a:avLst/>
            </a:prstGeom>
            <a:effectLst/>
          </p:spPr>
        </p:pic>
        <p:pic>
          <p:nvPicPr>
            <p:cNvPr id="1391" name="Line" descr="Line"/>
            <p:cNvPicPr>
              <a:picLocks/>
            </p:cNvPicPr>
            <p:nvPr/>
          </p:nvPicPr>
          <p:blipFill>
            <a:blip r:embed="rId87">
              <a:extLst/>
            </a:blip>
            <a:stretch>
              <a:fillRect/>
            </a:stretch>
          </p:blipFill>
          <p:spPr>
            <a:xfrm>
              <a:off x="10863757" y="5286183"/>
              <a:ext cx="680124" cy="1160248"/>
            </a:xfrm>
            <a:prstGeom prst="rect">
              <a:avLst/>
            </a:prstGeom>
            <a:effectLst/>
          </p:spPr>
        </p:pic>
        <p:pic>
          <p:nvPicPr>
            <p:cNvPr id="1393" name="Line" descr="Line"/>
            <p:cNvPicPr>
              <a:picLocks/>
            </p:cNvPicPr>
            <p:nvPr/>
          </p:nvPicPr>
          <p:blipFill>
            <a:blip r:embed="rId88">
              <a:extLst/>
            </a:blip>
            <a:stretch>
              <a:fillRect/>
            </a:stretch>
          </p:blipFill>
          <p:spPr>
            <a:xfrm>
              <a:off x="9918313" y="5212725"/>
              <a:ext cx="589260" cy="1843518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3" name="Drawing"/>
          <p:cNvGrpSpPr/>
          <p:nvPr/>
        </p:nvGrpSpPr>
        <p:grpSpPr>
          <a:xfrm>
            <a:off x="-175225" y="414430"/>
            <a:ext cx="13405894" cy="9274649"/>
            <a:chOff x="-1524526" y="-268208"/>
            <a:chExt cx="13405893" cy="9274648"/>
          </a:xfrm>
        </p:grpSpPr>
        <p:pic>
          <p:nvPicPr>
            <p:cNvPr id="1397" name="Line" descr="Line"/>
            <p:cNvPicPr>
              <a:picLocks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37476" y="-38111"/>
              <a:ext cx="674481" cy="1547710"/>
            </a:xfrm>
            <a:prstGeom prst="rect">
              <a:avLst/>
            </a:prstGeom>
            <a:effectLst/>
          </p:spPr>
        </p:pic>
        <p:pic>
          <p:nvPicPr>
            <p:cNvPr id="1399" name="Line" descr="Line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036346" y="698226"/>
              <a:ext cx="919915" cy="137566"/>
            </a:xfrm>
            <a:prstGeom prst="rect">
              <a:avLst/>
            </a:prstGeom>
            <a:effectLst/>
          </p:spPr>
        </p:pic>
        <p:pic>
          <p:nvPicPr>
            <p:cNvPr id="1401" name="Line" descr="Line"/>
            <p:cNvPicPr>
              <a:picLocks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028676" y="905319"/>
              <a:ext cx="1011955" cy="151687"/>
            </a:xfrm>
            <a:prstGeom prst="rect">
              <a:avLst/>
            </a:prstGeom>
            <a:effectLst/>
          </p:spPr>
        </p:pic>
        <p:pic>
          <p:nvPicPr>
            <p:cNvPr id="1403" name="Line" descr="Line"/>
            <p:cNvPicPr>
              <a:picLocks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102799" y="122966"/>
              <a:ext cx="585013" cy="1455577"/>
            </a:xfrm>
            <a:prstGeom prst="rect">
              <a:avLst/>
            </a:prstGeom>
            <a:effectLst/>
          </p:spPr>
        </p:pic>
        <p:pic>
          <p:nvPicPr>
            <p:cNvPr id="1405" name="Line" descr="Line"/>
            <p:cNvPicPr>
              <a:picLocks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2226067" y="138312"/>
              <a:ext cx="893805" cy="1463150"/>
            </a:xfrm>
            <a:prstGeom prst="rect">
              <a:avLst/>
            </a:prstGeom>
            <a:effectLst/>
          </p:spPr>
        </p:pic>
        <p:sp>
          <p:nvSpPr>
            <p:cNvPr id="1408" name="Line"/>
            <p:cNvSpPr/>
            <p:nvPr/>
          </p:nvSpPr>
          <p:spPr>
            <a:xfrm>
              <a:off x="3651850" y="1073813"/>
              <a:ext cx="76201" cy="1"/>
            </a:xfrm>
            <a:prstGeom prst="ellipse">
              <a:avLst/>
            </a:prstGeom>
            <a:noFill/>
            <a:ln>
              <a:noFill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410" name="Line"/>
            <p:cNvSpPr/>
            <p:nvPr/>
          </p:nvSpPr>
          <p:spPr>
            <a:xfrm>
              <a:off x="3590490" y="490886"/>
              <a:ext cx="76201" cy="1"/>
            </a:xfrm>
            <a:prstGeom prst="ellipse">
              <a:avLst/>
            </a:prstGeom>
            <a:noFill/>
            <a:ln>
              <a:noFill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pic>
          <p:nvPicPr>
            <p:cNvPr id="1411" name="Line" descr="Line"/>
            <p:cNvPicPr>
              <a:picLocks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4533911" y="-99710"/>
              <a:ext cx="873448" cy="1704377"/>
            </a:xfrm>
            <a:prstGeom prst="rect">
              <a:avLst/>
            </a:prstGeom>
            <a:effectLst/>
          </p:spPr>
        </p:pic>
        <p:pic>
          <p:nvPicPr>
            <p:cNvPr id="1413" name="Line" descr="Line"/>
            <p:cNvPicPr>
              <a:picLocks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5738106" y="491136"/>
              <a:ext cx="532543" cy="797005"/>
            </a:xfrm>
            <a:prstGeom prst="rect">
              <a:avLst/>
            </a:prstGeom>
            <a:effectLst/>
          </p:spPr>
        </p:pic>
        <p:pic>
          <p:nvPicPr>
            <p:cNvPr id="1415" name="Line" descr="Line"/>
            <p:cNvPicPr>
              <a:picLocks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6328147" y="774919"/>
              <a:ext cx="379730" cy="611927"/>
            </a:xfrm>
            <a:prstGeom prst="rect">
              <a:avLst/>
            </a:prstGeom>
            <a:effectLst/>
          </p:spPr>
        </p:pic>
        <p:pic>
          <p:nvPicPr>
            <p:cNvPr id="1417" name="Line" descr="Line"/>
            <p:cNvPicPr>
              <a:picLocks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6796589" y="-137822"/>
              <a:ext cx="191263" cy="1422153"/>
            </a:xfrm>
            <a:prstGeom prst="rect">
              <a:avLst/>
            </a:prstGeom>
            <a:effectLst/>
          </p:spPr>
        </p:pic>
        <p:pic>
          <p:nvPicPr>
            <p:cNvPr id="1419" name="Line" descr="Line"/>
            <p:cNvPicPr>
              <a:picLocks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7004344" y="491136"/>
              <a:ext cx="719831" cy="731166"/>
            </a:xfrm>
            <a:prstGeom prst="rect">
              <a:avLst/>
            </a:prstGeom>
            <a:effectLst/>
          </p:spPr>
        </p:pic>
        <p:pic>
          <p:nvPicPr>
            <p:cNvPr id="1421" name="Line" descr="Line"/>
            <p:cNvPicPr>
              <a:picLocks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7653084" y="-268209"/>
              <a:ext cx="170806" cy="1446597"/>
            </a:xfrm>
            <a:prstGeom prst="rect">
              <a:avLst/>
            </a:prstGeom>
            <a:effectLst/>
          </p:spPr>
        </p:pic>
        <p:pic>
          <p:nvPicPr>
            <p:cNvPr id="1423" name="Line" descr="Line"/>
            <p:cNvPicPr>
              <a:picLocks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7332819" y="353065"/>
              <a:ext cx="836219" cy="129902"/>
            </a:xfrm>
            <a:prstGeom prst="rect">
              <a:avLst/>
            </a:prstGeom>
            <a:effectLst/>
          </p:spPr>
        </p:pic>
        <p:pic>
          <p:nvPicPr>
            <p:cNvPr id="1425" name="Line" descr="Line"/>
            <p:cNvPicPr>
              <a:picLocks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8055797" y="475795"/>
              <a:ext cx="120920" cy="789061"/>
            </a:xfrm>
            <a:prstGeom prst="rect">
              <a:avLst/>
            </a:prstGeom>
            <a:effectLst/>
          </p:spPr>
        </p:pic>
        <p:pic>
          <p:nvPicPr>
            <p:cNvPr id="1427" name="Line" descr="Line"/>
            <p:cNvPicPr>
              <a:picLocks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7967977" y="145972"/>
              <a:ext cx="316120" cy="122240"/>
            </a:xfrm>
            <a:prstGeom prst="rect">
              <a:avLst/>
            </a:prstGeom>
            <a:effectLst/>
          </p:spPr>
        </p:pic>
        <p:pic>
          <p:nvPicPr>
            <p:cNvPr id="1429" name="Line" descr="Line"/>
            <p:cNvPicPr>
              <a:picLocks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8323003" y="490967"/>
              <a:ext cx="1142290" cy="830291"/>
            </a:xfrm>
            <a:prstGeom prst="rect">
              <a:avLst/>
            </a:prstGeom>
            <a:effectLst/>
          </p:spPr>
        </p:pic>
        <p:pic>
          <p:nvPicPr>
            <p:cNvPr id="1431" name="Line" descr="Line"/>
            <p:cNvPicPr>
              <a:picLocks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9419759" y="460455"/>
              <a:ext cx="705152" cy="681789"/>
            </a:xfrm>
            <a:prstGeom prst="rect">
              <a:avLst/>
            </a:prstGeom>
            <a:effectLst/>
          </p:spPr>
        </p:pic>
        <p:sp>
          <p:nvSpPr>
            <p:cNvPr id="1434" name="Line"/>
            <p:cNvSpPr/>
            <p:nvPr/>
          </p:nvSpPr>
          <p:spPr>
            <a:xfrm>
              <a:off x="10478235" y="912741"/>
              <a:ext cx="76201" cy="1"/>
            </a:xfrm>
            <a:prstGeom prst="ellipse">
              <a:avLst/>
            </a:prstGeom>
            <a:noFill/>
            <a:ln>
              <a:noFill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pic>
          <p:nvPicPr>
            <p:cNvPr id="1435" name="Line" descr="Line"/>
            <p:cNvPicPr>
              <a:picLocks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10403002" y="87381"/>
              <a:ext cx="197455" cy="518309"/>
            </a:xfrm>
            <a:prstGeom prst="rect">
              <a:avLst/>
            </a:prstGeom>
            <a:effectLst/>
          </p:spPr>
        </p:pic>
        <p:pic>
          <p:nvPicPr>
            <p:cNvPr id="1437" name="Line" descr="Line"/>
            <p:cNvPicPr>
              <a:picLocks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-321269" y="2352813"/>
              <a:ext cx="958272" cy="938336"/>
            </a:xfrm>
            <a:prstGeom prst="rect">
              <a:avLst/>
            </a:prstGeom>
            <a:effectLst/>
          </p:spPr>
        </p:pic>
        <p:pic>
          <p:nvPicPr>
            <p:cNvPr id="1439" name="Line" descr="Line"/>
            <p:cNvPicPr>
              <a:picLocks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444325" y="2362631"/>
              <a:ext cx="553180" cy="525823"/>
            </a:xfrm>
            <a:prstGeom prst="rect">
              <a:avLst/>
            </a:prstGeom>
            <a:effectLst/>
          </p:spPr>
        </p:pic>
        <p:pic>
          <p:nvPicPr>
            <p:cNvPr id="1441" name="Line" descr="Line"/>
            <p:cNvPicPr>
              <a:picLocks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471662" y="2247588"/>
              <a:ext cx="932357" cy="884202"/>
            </a:xfrm>
            <a:prstGeom prst="rect">
              <a:avLst/>
            </a:prstGeom>
            <a:effectLst/>
          </p:spPr>
        </p:pic>
        <p:pic>
          <p:nvPicPr>
            <p:cNvPr id="1443" name="Line" descr="Line"/>
            <p:cNvPicPr>
              <a:picLocks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1157884" y="2324285"/>
              <a:ext cx="647490" cy="705161"/>
            </a:xfrm>
            <a:prstGeom prst="rect">
              <a:avLst/>
            </a:prstGeom>
            <a:effectLst/>
          </p:spPr>
        </p:pic>
        <p:pic>
          <p:nvPicPr>
            <p:cNvPr id="1445" name="Line" descr="Line"/>
            <p:cNvPicPr>
              <a:picLocks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2194532" y="1703011"/>
              <a:ext cx="122224" cy="1192864"/>
            </a:xfrm>
            <a:prstGeom prst="rect">
              <a:avLst/>
            </a:prstGeom>
            <a:effectLst/>
          </p:spPr>
        </p:pic>
        <p:pic>
          <p:nvPicPr>
            <p:cNvPr id="1447" name="Line" descr="Line"/>
            <p:cNvPicPr>
              <a:picLocks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1412180" y="1910101"/>
              <a:ext cx="1157687" cy="298636"/>
            </a:xfrm>
            <a:prstGeom prst="rect">
              <a:avLst/>
            </a:prstGeom>
            <a:effectLst/>
          </p:spPr>
        </p:pic>
        <p:pic>
          <p:nvPicPr>
            <p:cNvPr id="1449" name="Line" descr="Line"/>
            <p:cNvPicPr>
              <a:picLocks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2561132" y="1917773"/>
              <a:ext cx="867040" cy="1035207"/>
            </a:xfrm>
            <a:prstGeom prst="rect">
              <a:avLst/>
            </a:prstGeom>
            <a:effectLst/>
          </p:spPr>
        </p:pic>
        <p:pic>
          <p:nvPicPr>
            <p:cNvPr id="1451" name="Line" descr="Line"/>
            <p:cNvPicPr>
              <a:picLocks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3534524" y="1449653"/>
              <a:ext cx="2157078" cy="1479310"/>
            </a:xfrm>
            <a:prstGeom prst="rect">
              <a:avLst/>
            </a:prstGeom>
            <a:effectLst/>
          </p:spPr>
        </p:pic>
        <p:pic>
          <p:nvPicPr>
            <p:cNvPr id="1453" name="Line" descr="Line"/>
            <p:cNvPicPr>
              <a:picLocks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6049438" y="2048015"/>
              <a:ext cx="539049" cy="1401831"/>
            </a:xfrm>
            <a:prstGeom prst="rect">
              <a:avLst/>
            </a:prstGeom>
            <a:effectLst/>
          </p:spPr>
        </p:pic>
        <p:sp>
          <p:nvSpPr>
            <p:cNvPr id="1456" name="Line"/>
            <p:cNvSpPr/>
            <p:nvPr/>
          </p:nvSpPr>
          <p:spPr>
            <a:xfrm>
              <a:off x="4487891" y="2377729"/>
              <a:ext cx="76201" cy="1"/>
            </a:xfrm>
            <a:prstGeom prst="ellipse">
              <a:avLst/>
            </a:prstGeom>
            <a:noFill/>
            <a:ln>
              <a:noFill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pic>
          <p:nvPicPr>
            <p:cNvPr id="1457" name="Line" descr="Line"/>
            <p:cNvPicPr>
              <a:picLocks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6558812" y="2009806"/>
              <a:ext cx="689813" cy="593177"/>
            </a:xfrm>
            <a:prstGeom prst="rect">
              <a:avLst/>
            </a:prstGeom>
            <a:effectLst/>
          </p:spPr>
        </p:pic>
        <p:pic>
          <p:nvPicPr>
            <p:cNvPr id="1459" name="Line" descr="Line"/>
            <p:cNvPicPr>
              <a:picLocks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7313083" y="1862008"/>
              <a:ext cx="447247" cy="1262963"/>
            </a:xfrm>
            <a:prstGeom prst="rect">
              <a:avLst/>
            </a:prstGeom>
            <a:effectLst/>
          </p:spPr>
        </p:pic>
        <p:pic>
          <p:nvPicPr>
            <p:cNvPr id="1461" name="Line" descr="Line"/>
            <p:cNvPicPr>
              <a:picLocks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7901073" y="2638754"/>
              <a:ext cx="214281" cy="129306"/>
            </a:xfrm>
            <a:prstGeom prst="rect">
              <a:avLst/>
            </a:prstGeom>
            <a:effectLst/>
          </p:spPr>
        </p:pic>
        <p:pic>
          <p:nvPicPr>
            <p:cNvPr id="1463" name="Line" descr="Line"/>
            <p:cNvPicPr>
              <a:picLocks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8311756" y="1841643"/>
              <a:ext cx="610303" cy="1636185"/>
            </a:xfrm>
            <a:prstGeom prst="rect">
              <a:avLst/>
            </a:prstGeom>
            <a:effectLst/>
          </p:spPr>
        </p:pic>
        <p:pic>
          <p:nvPicPr>
            <p:cNvPr id="1465" name="Line" descr="Line"/>
            <p:cNvPicPr>
              <a:picLocks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8892172" y="1772279"/>
              <a:ext cx="1377401" cy="862754"/>
            </a:xfrm>
            <a:prstGeom prst="rect">
              <a:avLst/>
            </a:prstGeom>
            <a:effectLst/>
          </p:spPr>
        </p:pic>
        <p:pic>
          <p:nvPicPr>
            <p:cNvPr id="1467" name="Line" descr="Line"/>
            <p:cNvPicPr>
              <a:picLocks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10386805" y="1948453"/>
              <a:ext cx="113945" cy="558393"/>
            </a:xfrm>
            <a:prstGeom prst="rect">
              <a:avLst/>
            </a:prstGeom>
            <a:effectLst/>
          </p:spPr>
        </p:pic>
        <p:pic>
          <p:nvPicPr>
            <p:cNvPr id="1469" name="Line" descr="Line"/>
            <p:cNvPicPr>
              <a:picLocks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10102398" y="1354028"/>
              <a:ext cx="336992" cy="310139"/>
            </a:xfrm>
            <a:prstGeom prst="rect">
              <a:avLst/>
            </a:prstGeom>
            <a:effectLst/>
          </p:spPr>
        </p:pic>
        <p:pic>
          <p:nvPicPr>
            <p:cNvPr id="1471" name="Line" descr="Line"/>
            <p:cNvPicPr>
              <a:picLocks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10731338" y="2654102"/>
              <a:ext cx="605448" cy="751180"/>
            </a:xfrm>
            <a:prstGeom prst="rect">
              <a:avLst/>
            </a:prstGeom>
            <a:effectLst/>
          </p:spPr>
        </p:pic>
        <p:pic>
          <p:nvPicPr>
            <p:cNvPr id="1473" name="Line" descr="Line"/>
            <p:cNvPicPr>
              <a:picLocks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10769695" y="1189108"/>
              <a:ext cx="229613" cy="1150025"/>
            </a:xfrm>
            <a:prstGeom prst="rect">
              <a:avLst/>
            </a:prstGeom>
            <a:effectLst/>
          </p:spPr>
        </p:pic>
        <p:pic>
          <p:nvPicPr>
            <p:cNvPr id="1475" name="Line" descr="Line"/>
            <p:cNvPicPr>
              <a:picLocks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10462886" y="1610970"/>
              <a:ext cx="820209" cy="152911"/>
            </a:xfrm>
            <a:prstGeom prst="rect">
              <a:avLst/>
            </a:prstGeom>
            <a:effectLst/>
          </p:spPr>
        </p:pic>
        <p:pic>
          <p:nvPicPr>
            <p:cNvPr id="1477" name="Line" descr="Line"/>
            <p:cNvPicPr>
              <a:picLocks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10984460" y="1815098"/>
              <a:ext cx="519834" cy="1352402"/>
            </a:xfrm>
            <a:prstGeom prst="rect">
              <a:avLst/>
            </a:prstGeom>
            <a:effectLst/>
          </p:spPr>
        </p:pic>
        <p:pic>
          <p:nvPicPr>
            <p:cNvPr id="1479" name="Line" descr="Line"/>
            <p:cNvPicPr>
              <a:picLocks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3337376" y="3298384"/>
              <a:ext cx="795548" cy="1029568"/>
            </a:xfrm>
            <a:prstGeom prst="rect">
              <a:avLst/>
            </a:prstGeom>
            <a:effectLst/>
          </p:spPr>
        </p:pic>
        <p:pic>
          <p:nvPicPr>
            <p:cNvPr id="1481" name="Line" descr="Line"/>
            <p:cNvPicPr>
              <a:picLocks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4233911" y="3421102"/>
              <a:ext cx="1191788" cy="892642"/>
            </a:xfrm>
            <a:prstGeom prst="rect">
              <a:avLst/>
            </a:prstGeom>
            <a:effectLst/>
          </p:spPr>
        </p:pic>
        <p:pic>
          <p:nvPicPr>
            <p:cNvPr id="1483" name="Line" descr="Line"/>
            <p:cNvPicPr>
              <a:picLocks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5561698" y="3355886"/>
              <a:ext cx="797207" cy="701090"/>
            </a:xfrm>
            <a:prstGeom prst="rect">
              <a:avLst/>
            </a:prstGeom>
            <a:effectLst/>
          </p:spPr>
        </p:pic>
        <p:pic>
          <p:nvPicPr>
            <p:cNvPr id="1485" name="Line" descr="Line"/>
            <p:cNvPicPr>
              <a:picLocks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-896518" y="2147875"/>
              <a:ext cx="206604" cy="868779"/>
            </a:xfrm>
            <a:prstGeom prst="rect">
              <a:avLst/>
            </a:prstGeom>
            <a:effectLst/>
          </p:spPr>
        </p:pic>
        <p:pic>
          <p:nvPicPr>
            <p:cNvPr id="1487" name="Line" descr="Line"/>
            <p:cNvPicPr>
              <a:picLocks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-1452418" y="1803819"/>
              <a:ext cx="1089905" cy="1186355"/>
            </a:xfrm>
            <a:prstGeom prst="rect">
              <a:avLst/>
            </a:prstGeom>
            <a:effectLst/>
          </p:spPr>
        </p:pic>
        <p:pic>
          <p:nvPicPr>
            <p:cNvPr id="1489" name="Line" descr="Line"/>
            <p:cNvPicPr>
              <a:picLocks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-1151381" y="4370282"/>
              <a:ext cx="814288" cy="921840"/>
            </a:xfrm>
            <a:prstGeom prst="rect">
              <a:avLst/>
            </a:prstGeom>
            <a:effectLst/>
          </p:spPr>
        </p:pic>
        <p:pic>
          <p:nvPicPr>
            <p:cNvPr id="1491" name="Line" descr="Line"/>
            <p:cNvPicPr>
              <a:picLocks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-1524527" y="3712569"/>
              <a:ext cx="1534420" cy="1726635"/>
            </a:xfrm>
            <a:prstGeom prst="rect">
              <a:avLst/>
            </a:prstGeom>
            <a:effectLst/>
          </p:spPr>
        </p:pic>
        <p:pic>
          <p:nvPicPr>
            <p:cNvPr id="1493" name="Line" descr="Line"/>
            <p:cNvPicPr>
              <a:picLocks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124196" y="5075008"/>
              <a:ext cx="794044" cy="802592"/>
            </a:xfrm>
            <a:prstGeom prst="rect">
              <a:avLst/>
            </a:prstGeom>
            <a:effectLst/>
          </p:spPr>
        </p:pic>
        <p:pic>
          <p:nvPicPr>
            <p:cNvPr id="1495" name="Line" descr="Line"/>
            <p:cNvPicPr>
              <a:picLocks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913620" y="5187296"/>
              <a:ext cx="574774" cy="632646"/>
            </a:xfrm>
            <a:prstGeom prst="rect">
              <a:avLst/>
            </a:prstGeom>
            <a:effectLst/>
          </p:spPr>
        </p:pic>
        <p:pic>
          <p:nvPicPr>
            <p:cNvPr id="1497" name="Line" descr="Line"/>
            <p:cNvPicPr>
              <a:picLocks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1621535" y="5132344"/>
              <a:ext cx="519240" cy="765711"/>
            </a:xfrm>
            <a:prstGeom prst="rect">
              <a:avLst/>
            </a:prstGeom>
            <a:effectLst/>
          </p:spPr>
        </p:pic>
        <p:pic>
          <p:nvPicPr>
            <p:cNvPr id="1499" name="Line" descr="Line"/>
            <p:cNvPicPr>
              <a:picLocks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2163852" y="4280163"/>
              <a:ext cx="321654" cy="1594890"/>
            </a:xfrm>
            <a:prstGeom prst="rect">
              <a:avLst/>
            </a:prstGeom>
            <a:effectLst/>
          </p:spPr>
        </p:pic>
        <p:pic>
          <p:nvPicPr>
            <p:cNvPr id="1501" name="Line" descr="Line"/>
            <p:cNvPicPr>
              <a:picLocks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1780345" y="4962800"/>
              <a:ext cx="896910" cy="175920"/>
            </a:xfrm>
            <a:prstGeom prst="rect">
              <a:avLst/>
            </a:prstGeom>
            <a:effectLst/>
          </p:spPr>
        </p:pic>
        <p:pic>
          <p:nvPicPr>
            <p:cNvPr id="1503" name="Line" descr="Line"/>
            <p:cNvPicPr>
              <a:picLocks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2516676" y="4794050"/>
              <a:ext cx="698846" cy="831690"/>
            </a:xfrm>
            <a:prstGeom prst="rect">
              <a:avLst/>
            </a:prstGeom>
            <a:effectLst/>
          </p:spPr>
        </p:pic>
        <p:pic>
          <p:nvPicPr>
            <p:cNvPr id="1505" name="Line" descr="Line"/>
            <p:cNvPicPr>
              <a:picLocks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3293445" y="4456603"/>
              <a:ext cx="2099019" cy="1320124"/>
            </a:xfrm>
            <a:prstGeom prst="rect">
              <a:avLst/>
            </a:prstGeom>
            <a:effectLst/>
          </p:spPr>
        </p:pic>
        <p:pic>
          <p:nvPicPr>
            <p:cNvPr id="1507" name="Line" descr="Line"/>
            <p:cNvPicPr>
              <a:picLocks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5664937" y="4956161"/>
              <a:ext cx="507480" cy="1153629"/>
            </a:xfrm>
            <a:prstGeom prst="rect">
              <a:avLst/>
            </a:prstGeom>
            <a:effectLst/>
          </p:spPr>
        </p:pic>
        <p:pic>
          <p:nvPicPr>
            <p:cNvPr id="1509" name="Line" descr="Line"/>
            <p:cNvPicPr>
              <a:picLocks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6121614" y="4418219"/>
              <a:ext cx="1470678" cy="980751"/>
            </a:xfrm>
            <a:prstGeom prst="rect">
              <a:avLst/>
            </a:prstGeom>
            <a:effectLst/>
          </p:spPr>
        </p:pic>
        <p:pic>
          <p:nvPicPr>
            <p:cNvPr id="1511" name="Line" descr="Line"/>
            <p:cNvPicPr>
              <a:picLocks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7333120" y="3988623"/>
              <a:ext cx="1340591" cy="2072552"/>
            </a:xfrm>
            <a:prstGeom prst="rect">
              <a:avLst/>
            </a:prstGeom>
            <a:effectLst/>
          </p:spPr>
        </p:pic>
        <p:pic>
          <p:nvPicPr>
            <p:cNvPr id="1513" name="Line" descr="Line"/>
            <p:cNvPicPr>
              <a:picLocks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8974896" y="4361552"/>
              <a:ext cx="695620" cy="827761"/>
            </a:xfrm>
            <a:prstGeom prst="rect">
              <a:avLst/>
            </a:prstGeom>
            <a:effectLst/>
          </p:spPr>
        </p:pic>
        <p:pic>
          <p:nvPicPr>
            <p:cNvPr id="1515" name="Line" descr="Line"/>
            <p:cNvPicPr>
              <a:picLocks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9529187" y="4449489"/>
              <a:ext cx="1186328" cy="878371"/>
            </a:xfrm>
            <a:prstGeom prst="rect">
              <a:avLst/>
            </a:prstGeom>
            <a:effectLst/>
          </p:spPr>
        </p:pic>
        <p:pic>
          <p:nvPicPr>
            <p:cNvPr id="1517" name="Line" descr="Line"/>
            <p:cNvPicPr>
              <a:picLocks/>
            </p:cNvPicPr>
            <p:nvPr/>
          </p:nvPicPr>
          <p:blipFill>
            <a:blip r:embed="rId58">
              <a:extLst/>
            </a:blip>
            <a:stretch>
              <a:fillRect/>
            </a:stretch>
          </p:blipFill>
          <p:spPr>
            <a:xfrm>
              <a:off x="10685325" y="4438588"/>
              <a:ext cx="820204" cy="807678"/>
            </a:xfrm>
            <a:prstGeom prst="rect">
              <a:avLst/>
            </a:prstGeom>
            <a:effectLst/>
          </p:spPr>
        </p:pic>
        <p:pic>
          <p:nvPicPr>
            <p:cNvPr id="1519" name="Line" descr="Line"/>
            <p:cNvPicPr>
              <a:picLocks/>
            </p:cNvPicPr>
            <p:nvPr/>
          </p:nvPicPr>
          <p:blipFill>
            <a:blip r:embed="rId59">
              <a:extLst/>
            </a:blip>
            <a:stretch>
              <a:fillRect/>
            </a:stretch>
          </p:blipFill>
          <p:spPr>
            <a:xfrm>
              <a:off x="-936276" y="6536168"/>
              <a:ext cx="967341" cy="987382"/>
            </a:xfrm>
            <a:prstGeom prst="rect">
              <a:avLst/>
            </a:prstGeom>
            <a:effectLst/>
          </p:spPr>
        </p:pic>
        <p:pic>
          <p:nvPicPr>
            <p:cNvPr id="1521" name="Line" descr="Line"/>
            <p:cNvPicPr>
              <a:picLocks/>
            </p:cNvPicPr>
            <p:nvPr/>
          </p:nvPicPr>
          <p:blipFill>
            <a:blip r:embed="rId60">
              <a:extLst/>
            </a:blip>
            <a:stretch>
              <a:fillRect/>
            </a:stretch>
          </p:blipFill>
          <p:spPr>
            <a:xfrm>
              <a:off x="-1364305" y="6159327"/>
              <a:ext cx="1760586" cy="1823374"/>
            </a:xfrm>
            <a:prstGeom prst="rect">
              <a:avLst/>
            </a:prstGeom>
            <a:effectLst/>
          </p:spPr>
        </p:pic>
        <p:pic>
          <p:nvPicPr>
            <p:cNvPr id="1523" name="Line" descr="Line"/>
            <p:cNvPicPr>
              <a:picLocks/>
            </p:cNvPicPr>
            <p:nvPr/>
          </p:nvPicPr>
          <p:blipFill>
            <a:blip r:embed="rId61">
              <a:extLst/>
            </a:blip>
            <a:stretch>
              <a:fillRect/>
            </a:stretch>
          </p:blipFill>
          <p:spPr>
            <a:xfrm>
              <a:off x="700954" y="6328071"/>
              <a:ext cx="636557" cy="1131968"/>
            </a:xfrm>
            <a:prstGeom prst="rect">
              <a:avLst/>
            </a:prstGeom>
            <a:effectLst/>
          </p:spPr>
        </p:pic>
        <p:pic>
          <p:nvPicPr>
            <p:cNvPr id="1525" name="Line" descr="Line"/>
            <p:cNvPicPr>
              <a:picLocks/>
            </p:cNvPicPr>
            <p:nvPr/>
          </p:nvPicPr>
          <p:blipFill>
            <a:blip r:embed="rId62">
              <a:extLst/>
            </a:blip>
            <a:stretch>
              <a:fillRect/>
            </a:stretch>
          </p:blipFill>
          <p:spPr>
            <a:xfrm>
              <a:off x="1251110" y="6525121"/>
              <a:ext cx="697479" cy="765555"/>
            </a:xfrm>
            <a:prstGeom prst="rect">
              <a:avLst/>
            </a:prstGeom>
            <a:effectLst/>
          </p:spPr>
        </p:pic>
        <p:pic>
          <p:nvPicPr>
            <p:cNvPr id="1527" name="Line" descr="Line"/>
            <p:cNvPicPr>
              <a:picLocks/>
            </p:cNvPicPr>
            <p:nvPr/>
          </p:nvPicPr>
          <p:blipFill>
            <a:blip r:embed="rId63">
              <a:extLst/>
            </a:blip>
            <a:stretch>
              <a:fillRect/>
            </a:stretch>
          </p:blipFill>
          <p:spPr>
            <a:xfrm>
              <a:off x="1787913" y="6509789"/>
              <a:ext cx="551856" cy="730536"/>
            </a:xfrm>
            <a:prstGeom prst="rect">
              <a:avLst/>
            </a:prstGeom>
            <a:effectLst/>
          </p:spPr>
        </p:pic>
        <p:pic>
          <p:nvPicPr>
            <p:cNvPr id="1529" name="Line" descr="Line"/>
            <p:cNvPicPr>
              <a:picLocks/>
            </p:cNvPicPr>
            <p:nvPr/>
          </p:nvPicPr>
          <p:blipFill>
            <a:blip r:embed="rId64">
              <a:extLst/>
            </a:blip>
            <a:stretch>
              <a:fillRect/>
            </a:stretch>
          </p:blipFill>
          <p:spPr>
            <a:xfrm>
              <a:off x="2432305" y="6213027"/>
              <a:ext cx="137568" cy="984601"/>
            </a:xfrm>
            <a:prstGeom prst="rect">
              <a:avLst/>
            </a:prstGeom>
            <a:effectLst/>
          </p:spPr>
        </p:pic>
        <p:sp>
          <p:nvSpPr>
            <p:cNvPr id="1532" name="Line"/>
            <p:cNvSpPr/>
            <p:nvPr/>
          </p:nvSpPr>
          <p:spPr>
            <a:xfrm>
              <a:off x="2140591" y="6611622"/>
              <a:ext cx="636619" cy="7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17436" y="14400"/>
                    <a:pt x="13272" y="7200"/>
                    <a:pt x="9672" y="3600"/>
                  </a:cubicBezTo>
                  <a:cubicBezTo>
                    <a:pt x="6072" y="0"/>
                    <a:pt x="3036" y="0"/>
                    <a:pt x="0" y="0"/>
                  </a:cubicBezTo>
                </a:path>
              </a:pathLst>
            </a:custGeom>
            <a:noFill/>
            <a:ln>
              <a:noFill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pic>
          <p:nvPicPr>
            <p:cNvPr id="1533" name="Line" descr="Line"/>
            <p:cNvPicPr>
              <a:picLocks/>
            </p:cNvPicPr>
            <p:nvPr/>
          </p:nvPicPr>
          <p:blipFill>
            <a:blip r:embed="rId65">
              <a:extLst/>
            </a:blip>
            <a:stretch>
              <a:fillRect/>
            </a:stretch>
          </p:blipFill>
          <p:spPr>
            <a:xfrm>
              <a:off x="2718523" y="6450800"/>
              <a:ext cx="718835" cy="864771"/>
            </a:xfrm>
            <a:prstGeom prst="rect">
              <a:avLst/>
            </a:prstGeom>
            <a:effectLst/>
          </p:spPr>
        </p:pic>
        <p:pic>
          <p:nvPicPr>
            <p:cNvPr id="1535" name="Line" descr="Line"/>
            <p:cNvPicPr>
              <a:picLocks/>
            </p:cNvPicPr>
            <p:nvPr/>
          </p:nvPicPr>
          <p:blipFill>
            <a:blip r:embed="rId66">
              <a:extLst/>
            </a:blip>
            <a:stretch>
              <a:fillRect/>
            </a:stretch>
          </p:blipFill>
          <p:spPr>
            <a:xfrm>
              <a:off x="3339400" y="5927773"/>
              <a:ext cx="2160446" cy="1518314"/>
            </a:xfrm>
            <a:prstGeom prst="rect">
              <a:avLst/>
            </a:prstGeom>
            <a:effectLst/>
          </p:spPr>
        </p:pic>
        <p:pic>
          <p:nvPicPr>
            <p:cNvPr id="1537" name="Line" descr="Line"/>
            <p:cNvPicPr>
              <a:picLocks/>
            </p:cNvPicPr>
            <p:nvPr/>
          </p:nvPicPr>
          <p:blipFill>
            <a:blip r:embed="rId67">
              <a:extLst/>
            </a:blip>
            <a:stretch>
              <a:fillRect/>
            </a:stretch>
          </p:blipFill>
          <p:spPr>
            <a:xfrm>
              <a:off x="5837827" y="5946562"/>
              <a:ext cx="628456" cy="1447167"/>
            </a:xfrm>
            <a:prstGeom prst="rect">
              <a:avLst/>
            </a:prstGeom>
            <a:effectLst/>
          </p:spPr>
        </p:pic>
        <p:pic>
          <p:nvPicPr>
            <p:cNvPr id="1539" name="Line" descr="Line"/>
            <p:cNvPicPr>
              <a:picLocks/>
            </p:cNvPicPr>
            <p:nvPr/>
          </p:nvPicPr>
          <p:blipFill>
            <a:blip r:embed="rId68">
              <a:extLst/>
            </a:blip>
            <a:stretch>
              <a:fillRect/>
            </a:stretch>
          </p:blipFill>
          <p:spPr>
            <a:xfrm>
              <a:off x="6266430" y="6850269"/>
              <a:ext cx="414615" cy="473247"/>
            </a:xfrm>
            <a:prstGeom prst="rect">
              <a:avLst/>
            </a:prstGeom>
            <a:effectLst/>
          </p:spPr>
        </p:pic>
        <p:pic>
          <p:nvPicPr>
            <p:cNvPr id="1541" name="Line" descr="Line"/>
            <p:cNvPicPr>
              <a:picLocks/>
            </p:cNvPicPr>
            <p:nvPr/>
          </p:nvPicPr>
          <p:blipFill>
            <a:blip r:embed="rId69">
              <a:extLst/>
            </a:blip>
            <a:stretch>
              <a:fillRect/>
            </a:stretch>
          </p:blipFill>
          <p:spPr>
            <a:xfrm>
              <a:off x="6760139" y="6709806"/>
              <a:ext cx="626555" cy="645567"/>
            </a:xfrm>
            <a:prstGeom prst="rect">
              <a:avLst/>
            </a:prstGeom>
            <a:effectLst/>
          </p:spPr>
        </p:pic>
        <p:pic>
          <p:nvPicPr>
            <p:cNvPr id="1543" name="Line" descr="Line"/>
            <p:cNvPicPr>
              <a:picLocks/>
            </p:cNvPicPr>
            <p:nvPr/>
          </p:nvPicPr>
          <p:blipFill>
            <a:blip r:embed="rId70">
              <a:extLst/>
            </a:blip>
            <a:stretch>
              <a:fillRect/>
            </a:stretch>
          </p:blipFill>
          <p:spPr>
            <a:xfrm>
              <a:off x="7329376" y="6581182"/>
              <a:ext cx="500454" cy="735840"/>
            </a:xfrm>
            <a:prstGeom prst="rect">
              <a:avLst/>
            </a:prstGeom>
            <a:effectLst/>
          </p:spPr>
        </p:pic>
        <p:pic>
          <p:nvPicPr>
            <p:cNvPr id="1545" name="Line" descr="Line"/>
            <p:cNvPicPr>
              <a:picLocks/>
            </p:cNvPicPr>
            <p:nvPr/>
          </p:nvPicPr>
          <p:blipFill>
            <a:blip r:embed="rId71">
              <a:extLst/>
            </a:blip>
            <a:stretch>
              <a:fillRect/>
            </a:stretch>
          </p:blipFill>
          <p:spPr>
            <a:xfrm>
              <a:off x="7885743" y="6105646"/>
              <a:ext cx="467376" cy="1318758"/>
            </a:xfrm>
            <a:prstGeom prst="rect">
              <a:avLst/>
            </a:prstGeom>
            <a:effectLst/>
          </p:spPr>
        </p:pic>
        <p:pic>
          <p:nvPicPr>
            <p:cNvPr id="1547" name="Line" descr="Line"/>
            <p:cNvPicPr>
              <a:picLocks/>
            </p:cNvPicPr>
            <p:nvPr/>
          </p:nvPicPr>
          <p:blipFill>
            <a:blip r:embed="rId72">
              <a:extLst/>
            </a:blip>
            <a:stretch>
              <a:fillRect/>
            </a:stretch>
          </p:blipFill>
          <p:spPr>
            <a:xfrm>
              <a:off x="8491680" y="6872656"/>
              <a:ext cx="463904" cy="1367125"/>
            </a:xfrm>
            <a:prstGeom prst="rect">
              <a:avLst/>
            </a:prstGeom>
            <a:effectLst/>
          </p:spPr>
        </p:pic>
        <p:pic>
          <p:nvPicPr>
            <p:cNvPr id="1549" name="Line" descr="Line"/>
            <p:cNvPicPr>
              <a:picLocks/>
            </p:cNvPicPr>
            <p:nvPr/>
          </p:nvPicPr>
          <p:blipFill>
            <a:blip r:embed="rId73">
              <a:extLst/>
            </a:blip>
            <a:stretch>
              <a:fillRect/>
            </a:stretch>
          </p:blipFill>
          <p:spPr>
            <a:xfrm>
              <a:off x="9304709" y="6351080"/>
              <a:ext cx="786847" cy="946977"/>
            </a:xfrm>
            <a:prstGeom prst="rect">
              <a:avLst/>
            </a:prstGeom>
            <a:effectLst/>
          </p:spPr>
        </p:pic>
        <p:pic>
          <p:nvPicPr>
            <p:cNvPr id="1551" name="Line" descr="Line"/>
            <p:cNvPicPr>
              <a:picLocks/>
            </p:cNvPicPr>
            <p:nvPr/>
          </p:nvPicPr>
          <p:blipFill>
            <a:blip r:embed="rId74">
              <a:extLst/>
            </a:blip>
            <a:stretch>
              <a:fillRect/>
            </a:stretch>
          </p:blipFill>
          <p:spPr>
            <a:xfrm>
              <a:off x="10168354" y="6606300"/>
              <a:ext cx="1713014" cy="1071284"/>
            </a:xfrm>
            <a:prstGeom prst="rect">
              <a:avLst/>
            </a:prstGeom>
            <a:effectLst/>
          </p:spPr>
        </p:pic>
        <p:pic>
          <p:nvPicPr>
            <p:cNvPr id="1553" name="Line" descr="Line"/>
            <p:cNvPicPr>
              <a:picLocks/>
            </p:cNvPicPr>
            <p:nvPr/>
          </p:nvPicPr>
          <p:blipFill>
            <a:blip r:embed="rId75">
              <a:extLst/>
            </a:blip>
            <a:stretch>
              <a:fillRect/>
            </a:stretch>
          </p:blipFill>
          <p:spPr>
            <a:xfrm>
              <a:off x="103881" y="7785393"/>
              <a:ext cx="709538" cy="989837"/>
            </a:xfrm>
            <a:prstGeom prst="rect">
              <a:avLst/>
            </a:prstGeom>
            <a:effectLst/>
          </p:spPr>
        </p:pic>
        <p:pic>
          <p:nvPicPr>
            <p:cNvPr id="1555" name="Line" descr="Line"/>
            <p:cNvPicPr>
              <a:picLocks/>
            </p:cNvPicPr>
            <p:nvPr/>
          </p:nvPicPr>
          <p:blipFill>
            <a:blip r:embed="rId76">
              <a:extLst/>
            </a:blip>
            <a:stretch>
              <a:fillRect/>
            </a:stretch>
          </p:blipFill>
          <p:spPr>
            <a:xfrm>
              <a:off x="721872" y="8050045"/>
              <a:ext cx="735838" cy="539359"/>
            </a:xfrm>
            <a:prstGeom prst="rect">
              <a:avLst/>
            </a:prstGeom>
            <a:effectLst/>
          </p:spPr>
        </p:pic>
        <p:pic>
          <p:nvPicPr>
            <p:cNvPr id="1557" name="Line" descr="Line"/>
            <p:cNvPicPr>
              <a:picLocks/>
            </p:cNvPicPr>
            <p:nvPr/>
          </p:nvPicPr>
          <p:blipFill>
            <a:blip r:embed="rId77">
              <a:extLst/>
            </a:blip>
            <a:stretch>
              <a:fillRect/>
            </a:stretch>
          </p:blipFill>
          <p:spPr>
            <a:xfrm>
              <a:off x="1314772" y="8039920"/>
              <a:ext cx="599216" cy="966521"/>
            </a:xfrm>
            <a:prstGeom prst="rect">
              <a:avLst/>
            </a:prstGeom>
            <a:effectLst/>
          </p:spPr>
        </p:pic>
        <p:pic>
          <p:nvPicPr>
            <p:cNvPr id="1559" name="Line" descr="Line"/>
            <p:cNvPicPr>
              <a:picLocks/>
            </p:cNvPicPr>
            <p:nvPr/>
          </p:nvPicPr>
          <p:blipFill>
            <a:blip r:embed="rId78">
              <a:extLst/>
            </a:blip>
            <a:stretch>
              <a:fillRect/>
            </a:stretch>
          </p:blipFill>
          <p:spPr>
            <a:xfrm>
              <a:off x="1718978" y="7885100"/>
              <a:ext cx="889244" cy="544201"/>
            </a:xfrm>
            <a:prstGeom prst="rect">
              <a:avLst/>
            </a:prstGeom>
            <a:effectLst/>
          </p:spPr>
        </p:pic>
        <p:pic>
          <p:nvPicPr>
            <p:cNvPr id="1561" name="Line" descr="Line"/>
            <p:cNvPicPr>
              <a:picLocks/>
            </p:cNvPicPr>
            <p:nvPr/>
          </p:nvPicPr>
          <p:blipFill>
            <a:blip r:embed="rId79">
              <a:extLst/>
            </a:blip>
            <a:stretch>
              <a:fillRect/>
            </a:stretch>
          </p:blipFill>
          <p:spPr>
            <a:xfrm>
              <a:off x="2252266" y="7842542"/>
              <a:ext cx="637858" cy="664724"/>
            </a:xfrm>
            <a:prstGeom prst="rect">
              <a:avLst/>
            </a:prstGeom>
            <a:effectLst/>
          </p:spPr>
        </p:pic>
        <p:sp>
          <p:nvSpPr>
            <p:cNvPr id="1564" name="Line"/>
            <p:cNvSpPr/>
            <p:nvPr/>
          </p:nvSpPr>
          <p:spPr>
            <a:xfrm>
              <a:off x="3147227" y="7555043"/>
              <a:ext cx="51588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7200" y="0"/>
                    <a:pt x="14400" y="14400"/>
                    <a:pt x="21600" y="21600"/>
                  </a:cubicBezTo>
                </a:path>
              </a:pathLst>
            </a:custGeom>
            <a:noFill/>
            <a:ln>
              <a:noFill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pic>
          <p:nvPicPr>
            <p:cNvPr id="1565" name="Line" descr="Line"/>
            <p:cNvPicPr>
              <a:picLocks/>
            </p:cNvPicPr>
            <p:nvPr/>
          </p:nvPicPr>
          <p:blipFill>
            <a:blip r:embed="rId80">
              <a:extLst/>
            </a:blip>
            <a:stretch>
              <a:fillRect/>
            </a:stretch>
          </p:blipFill>
          <p:spPr>
            <a:xfrm>
              <a:off x="3053583" y="7417231"/>
              <a:ext cx="106883" cy="850882"/>
            </a:xfrm>
            <a:prstGeom prst="rect">
              <a:avLst/>
            </a:prstGeom>
            <a:effectLst/>
          </p:spPr>
        </p:pic>
        <p:pic>
          <p:nvPicPr>
            <p:cNvPr id="1567" name="Line" descr="Line"/>
            <p:cNvPicPr>
              <a:picLocks/>
            </p:cNvPicPr>
            <p:nvPr/>
          </p:nvPicPr>
          <p:blipFill>
            <a:blip r:embed="rId81">
              <a:extLst/>
            </a:blip>
            <a:stretch>
              <a:fillRect/>
            </a:stretch>
          </p:blipFill>
          <p:spPr>
            <a:xfrm>
              <a:off x="2693083" y="7693351"/>
              <a:ext cx="797200" cy="242957"/>
            </a:xfrm>
            <a:prstGeom prst="rect">
              <a:avLst/>
            </a:prstGeom>
            <a:effectLst/>
          </p:spPr>
        </p:pic>
        <p:pic>
          <p:nvPicPr>
            <p:cNvPr id="1569" name="Line" descr="Line"/>
            <p:cNvPicPr>
              <a:picLocks/>
            </p:cNvPicPr>
            <p:nvPr/>
          </p:nvPicPr>
          <p:blipFill>
            <a:blip r:embed="rId82">
              <a:extLst/>
            </a:blip>
            <a:stretch>
              <a:fillRect/>
            </a:stretch>
          </p:blipFill>
          <p:spPr>
            <a:xfrm>
              <a:off x="3318184" y="7931119"/>
              <a:ext cx="385473" cy="510019"/>
            </a:xfrm>
            <a:prstGeom prst="rect">
              <a:avLst/>
            </a:prstGeom>
            <a:effectLst/>
          </p:spPr>
        </p:pic>
        <p:pic>
          <p:nvPicPr>
            <p:cNvPr id="1571" name="Line" descr="Line"/>
            <p:cNvPicPr>
              <a:picLocks/>
            </p:cNvPicPr>
            <p:nvPr/>
          </p:nvPicPr>
          <p:blipFill>
            <a:blip r:embed="rId83">
              <a:extLst/>
            </a:blip>
            <a:stretch>
              <a:fillRect/>
            </a:stretch>
          </p:blipFill>
          <p:spPr>
            <a:xfrm>
              <a:off x="3897289" y="7839084"/>
              <a:ext cx="421360" cy="607121"/>
            </a:xfrm>
            <a:prstGeom prst="rect">
              <a:avLst/>
            </a:prstGeom>
            <a:effectLst/>
          </p:spPr>
        </p:pic>
        <p:pic>
          <p:nvPicPr>
            <p:cNvPr id="1573" name="Line" descr="Line"/>
            <p:cNvPicPr>
              <a:picLocks/>
            </p:cNvPicPr>
            <p:nvPr/>
          </p:nvPicPr>
          <p:blipFill>
            <a:blip r:embed="rId84">
              <a:extLst/>
            </a:blip>
            <a:stretch>
              <a:fillRect/>
            </a:stretch>
          </p:blipFill>
          <p:spPr>
            <a:xfrm>
              <a:off x="4173412" y="7562960"/>
              <a:ext cx="316855" cy="843690"/>
            </a:xfrm>
            <a:prstGeom prst="rect">
              <a:avLst/>
            </a:prstGeom>
            <a:effectLst/>
          </p:spPr>
        </p:pic>
        <p:pic>
          <p:nvPicPr>
            <p:cNvPr id="1575" name="Line" descr="Line"/>
            <p:cNvPicPr>
              <a:picLocks/>
            </p:cNvPicPr>
            <p:nvPr/>
          </p:nvPicPr>
          <p:blipFill>
            <a:blip r:embed="rId85">
              <a:extLst/>
            </a:blip>
            <a:stretch>
              <a:fillRect/>
            </a:stretch>
          </p:blipFill>
          <p:spPr>
            <a:xfrm>
              <a:off x="4598739" y="7548016"/>
              <a:ext cx="701682" cy="877171"/>
            </a:xfrm>
            <a:prstGeom prst="rect">
              <a:avLst/>
            </a:prstGeom>
            <a:effectLst/>
          </p:spPr>
        </p:pic>
        <p:pic>
          <p:nvPicPr>
            <p:cNvPr id="1577" name="Line" descr="Line"/>
            <p:cNvPicPr>
              <a:picLocks/>
            </p:cNvPicPr>
            <p:nvPr/>
          </p:nvPicPr>
          <p:blipFill>
            <a:blip r:embed="rId86">
              <a:extLst/>
            </a:blip>
            <a:stretch>
              <a:fillRect/>
            </a:stretch>
          </p:blipFill>
          <p:spPr>
            <a:xfrm>
              <a:off x="5339271" y="7409561"/>
              <a:ext cx="683375" cy="1373417"/>
            </a:xfrm>
            <a:prstGeom prst="rect">
              <a:avLst/>
            </a:prstGeom>
            <a:effectLst/>
          </p:spPr>
        </p:pic>
        <p:pic>
          <p:nvPicPr>
            <p:cNvPr id="1579" name="Line" descr="Line"/>
            <p:cNvPicPr>
              <a:picLocks/>
            </p:cNvPicPr>
            <p:nvPr/>
          </p:nvPicPr>
          <p:blipFill>
            <a:blip r:embed="rId87">
              <a:extLst/>
            </a:blip>
            <a:stretch>
              <a:fillRect/>
            </a:stretch>
          </p:blipFill>
          <p:spPr>
            <a:xfrm>
              <a:off x="6397744" y="7616655"/>
              <a:ext cx="114560" cy="666806"/>
            </a:xfrm>
            <a:prstGeom prst="rect">
              <a:avLst/>
            </a:prstGeom>
            <a:effectLst/>
          </p:spPr>
        </p:pic>
        <p:pic>
          <p:nvPicPr>
            <p:cNvPr id="1581" name="Line" descr="Line"/>
            <p:cNvPicPr>
              <a:picLocks/>
            </p:cNvPicPr>
            <p:nvPr/>
          </p:nvPicPr>
          <p:blipFill>
            <a:blip r:embed="rId88">
              <a:extLst/>
            </a:blip>
            <a:stretch>
              <a:fillRect/>
            </a:stretch>
          </p:blipFill>
          <p:spPr>
            <a:xfrm>
              <a:off x="6021910" y="7862088"/>
              <a:ext cx="820210" cy="242933"/>
            </a:xfrm>
            <a:prstGeom prst="rect">
              <a:avLst/>
            </a:prstGeom>
            <a:effectLst/>
          </p:spPr>
        </p:pic>
        <p:pic>
          <p:nvPicPr>
            <p:cNvPr id="1583" name="Line" descr="Line"/>
            <p:cNvPicPr>
              <a:picLocks/>
            </p:cNvPicPr>
            <p:nvPr/>
          </p:nvPicPr>
          <p:blipFill>
            <a:blip r:embed="rId89">
              <a:extLst/>
            </a:blip>
            <a:stretch>
              <a:fillRect/>
            </a:stretch>
          </p:blipFill>
          <p:spPr>
            <a:xfrm>
              <a:off x="6704541" y="7908111"/>
              <a:ext cx="597775" cy="502427"/>
            </a:xfrm>
            <a:prstGeom prst="rect">
              <a:avLst/>
            </a:prstGeom>
            <a:effectLst/>
          </p:spPr>
        </p:pic>
        <p:pic>
          <p:nvPicPr>
            <p:cNvPr id="1585" name="Line" descr="Line"/>
            <p:cNvPicPr>
              <a:picLocks/>
            </p:cNvPicPr>
            <p:nvPr/>
          </p:nvPicPr>
          <p:blipFill>
            <a:blip r:embed="rId90">
              <a:extLst/>
            </a:blip>
            <a:stretch>
              <a:fillRect/>
            </a:stretch>
          </p:blipFill>
          <p:spPr>
            <a:xfrm>
              <a:off x="7053657" y="7851871"/>
              <a:ext cx="1358183" cy="753850"/>
            </a:xfrm>
            <a:prstGeom prst="rect">
              <a:avLst/>
            </a:prstGeom>
            <a:effectLst/>
          </p:spPr>
        </p:pic>
        <p:pic>
          <p:nvPicPr>
            <p:cNvPr id="1587" name="Line" descr="Line"/>
            <p:cNvPicPr>
              <a:picLocks/>
            </p:cNvPicPr>
            <p:nvPr/>
          </p:nvPicPr>
          <p:blipFill>
            <a:blip r:embed="rId91">
              <a:extLst/>
            </a:blip>
            <a:stretch>
              <a:fillRect/>
            </a:stretch>
          </p:blipFill>
          <p:spPr>
            <a:xfrm>
              <a:off x="8200208" y="7891857"/>
              <a:ext cx="705160" cy="631921"/>
            </a:xfrm>
            <a:prstGeom prst="rect">
              <a:avLst/>
            </a:prstGeom>
            <a:effectLst/>
          </p:spPr>
        </p:pic>
        <p:pic>
          <p:nvPicPr>
            <p:cNvPr id="1589" name="Line" descr="Line"/>
            <p:cNvPicPr>
              <a:picLocks/>
            </p:cNvPicPr>
            <p:nvPr/>
          </p:nvPicPr>
          <p:blipFill>
            <a:blip r:embed="rId92">
              <a:extLst/>
            </a:blip>
            <a:stretch>
              <a:fillRect/>
            </a:stretch>
          </p:blipFill>
          <p:spPr>
            <a:xfrm>
              <a:off x="8881557" y="7417232"/>
              <a:ext cx="671421" cy="1081049"/>
            </a:xfrm>
            <a:prstGeom prst="rect">
              <a:avLst/>
            </a:prstGeom>
            <a:effectLst/>
          </p:spPr>
        </p:pic>
        <p:pic>
          <p:nvPicPr>
            <p:cNvPr id="1591" name="Line" descr="Line"/>
            <p:cNvPicPr>
              <a:picLocks/>
            </p:cNvPicPr>
            <p:nvPr/>
          </p:nvPicPr>
          <p:blipFill>
            <a:blip r:embed="rId93">
              <a:extLst/>
            </a:blip>
            <a:stretch>
              <a:fillRect/>
            </a:stretch>
          </p:blipFill>
          <p:spPr>
            <a:xfrm>
              <a:off x="9343052" y="7352536"/>
              <a:ext cx="902245" cy="1575215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21" name="Drawing"/>
          <p:cNvGrpSpPr/>
          <p:nvPr/>
        </p:nvGrpSpPr>
        <p:grpSpPr>
          <a:xfrm>
            <a:off x="481428" y="336398"/>
            <a:ext cx="12371777" cy="9284628"/>
            <a:chOff x="-852532" y="-392260"/>
            <a:chExt cx="12371775" cy="9284626"/>
          </a:xfrm>
        </p:grpSpPr>
        <p:pic>
          <p:nvPicPr>
            <p:cNvPr id="1595" name="Line" descr="Line"/>
            <p:cNvPicPr>
              <a:picLocks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31556" y="46261"/>
              <a:ext cx="1042651" cy="1564185"/>
            </a:xfrm>
            <a:prstGeom prst="rect">
              <a:avLst/>
            </a:prstGeom>
            <a:effectLst/>
          </p:spPr>
        </p:pic>
        <p:pic>
          <p:nvPicPr>
            <p:cNvPr id="1597" name="Line" descr="Line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090038" y="736578"/>
              <a:ext cx="827871" cy="91542"/>
            </a:xfrm>
            <a:prstGeom prst="rect">
              <a:avLst/>
            </a:prstGeom>
            <a:effectLst/>
          </p:spPr>
        </p:pic>
        <p:pic>
          <p:nvPicPr>
            <p:cNvPr id="1599" name="Line" descr="Line"/>
            <p:cNvPicPr>
              <a:picLocks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105373" y="1012095"/>
              <a:ext cx="935265" cy="184196"/>
            </a:xfrm>
            <a:prstGeom prst="rect">
              <a:avLst/>
            </a:prstGeom>
            <a:effectLst/>
          </p:spPr>
        </p:pic>
        <p:pic>
          <p:nvPicPr>
            <p:cNvPr id="1601" name="Line" descr="Line"/>
            <p:cNvPicPr>
              <a:picLocks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2304395" y="196623"/>
              <a:ext cx="1013456" cy="1419455"/>
            </a:xfrm>
            <a:prstGeom prst="rect">
              <a:avLst/>
            </a:prstGeom>
            <a:effectLst/>
          </p:spPr>
        </p:pic>
        <p:pic>
          <p:nvPicPr>
            <p:cNvPr id="1603" name="Line" descr="Line"/>
            <p:cNvPicPr>
              <a:picLocks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3736214" y="-392261"/>
              <a:ext cx="803599" cy="1174365"/>
            </a:xfrm>
            <a:prstGeom prst="rect">
              <a:avLst/>
            </a:prstGeom>
            <a:effectLst/>
          </p:spPr>
        </p:pic>
        <p:sp>
          <p:nvSpPr>
            <p:cNvPr id="1606" name="Line"/>
            <p:cNvSpPr/>
            <p:nvPr/>
          </p:nvSpPr>
          <p:spPr>
            <a:xfrm>
              <a:off x="4058365" y="1303916"/>
              <a:ext cx="76201" cy="1"/>
            </a:xfrm>
            <a:prstGeom prst="ellipse">
              <a:avLst/>
            </a:prstGeom>
            <a:noFill/>
            <a:ln>
              <a:noFill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pic>
          <p:nvPicPr>
            <p:cNvPr id="1607" name="Line" descr="Line"/>
            <p:cNvPicPr>
              <a:picLocks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-852533" y="1841073"/>
              <a:ext cx="791557" cy="2561321"/>
            </a:xfrm>
            <a:prstGeom prst="rect">
              <a:avLst/>
            </a:prstGeom>
            <a:effectLst/>
          </p:spPr>
        </p:pic>
        <p:pic>
          <p:nvPicPr>
            <p:cNvPr id="1609" name="Line" descr="Line"/>
            <p:cNvPicPr>
              <a:picLocks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08256" y="1776344"/>
              <a:ext cx="762814" cy="1400235"/>
            </a:xfrm>
            <a:prstGeom prst="rect">
              <a:avLst/>
            </a:prstGeom>
            <a:effectLst/>
          </p:spPr>
        </p:pic>
        <p:pic>
          <p:nvPicPr>
            <p:cNvPr id="1611" name="Line" descr="Line"/>
            <p:cNvPicPr>
              <a:picLocks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-236894" y="3072368"/>
              <a:ext cx="1570242" cy="294560"/>
            </a:xfrm>
            <a:prstGeom prst="rect">
              <a:avLst/>
            </a:prstGeom>
            <a:effectLst/>
          </p:spPr>
        </p:pic>
        <p:pic>
          <p:nvPicPr>
            <p:cNvPr id="1613" name="Line" descr="Line"/>
            <p:cNvPicPr>
              <a:picLocks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-298252" y="3352082"/>
              <a:ext cx="1441481" cy="1300669"/>
            </a:xfrm>
            <a:prstGeom prst="rect">
              <a:avLst/>
            </a:prstGeom>
            <a:effectLst/>
          </p:spPr>
        </p:pic>
        <p:pic>
          <p:nvPicPr>
            <p:cNvPr id="1615" name="Line" descr="Line"/>
            <p:cNvPicPr>
              <a:picLocks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399729" y="3843712"/>
              <a:ext cx="628256" cy="1589259"/>
            </a:xfrm>
            <a:prstGeom prst="rect">
              <a:avLst/>
            </a:prstGeom>
            <a:effectLst/>
          </p:spPr>
        </p:pic>
        <p:pic>
          <p:nvPicPr>
            <p:cNvPr id="1617" name="Line" descr="Line"/>
            <p:cNvPicPr>
              <a:picLocks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1075207" y="3621443"/>
              <a:ext cx="374827" cy="1118427"/>
            </a:xfrm>
            <a:prstGeom prst="rect">
              <a:avLst/>
            </a:prstGeom>
            <a:effectLst/>
          </p:spPr>
        </p:pic>
        <p:pic>
          <p:nvPicPr>
            <p:cNvPr id="1619" name="Line" descr="Line"/>
            <p:cNvPicPr>
              <a:picLocks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1603927" y="4359602"/>
              <a:ext cx="559435" cy="749508"/>
            </a:xfrm>
            <a:prstGeom prst="rect">
              <a:avLst/>
            </a:prstGeom>
            <a:effectLst/>
          </p:spPr>
        </p:pic>
        <p:pic>
          <p:nvPicPr>
            <p:cNvPr id="1621" name="Line" descr="Line"/>
            <p:cNvPicPr>
              <a:picLocks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744315" y="3167991"/>
              <a:ext cx="1411373" cy="766524"/>
            </a:xfrm>
            <a:prstGeom prst="rect">
              <a:avLst/>
            </a:prstGeom>
            <a:effectLst/>
          </p:spPr>
        </p:pic>
        <p:pic>
          <p:nvPicPr>
            <p:cNvPr id="1623" name="Line" descr="Line"/>
            <p:cNvPicPr>
              <a:picLocks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2255883" y="3114299"/>
              <a:ext cx="1031207" cy="183593"/>
            </a:xfrm>
            <a:prstGeom prst="rect">
              <a:avLst/>
            </a:prstGeom>
            <a:effectLst/>
          </p:spPr>
        </p:pic>
        <p:pic>
          <p:nvPicPr>
            <p:cNvPr id="1625" name="Line" descr="Line"/>
            <p:cNvPicPr>
              <a:picLocks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3843599" y="1695599"/>
              <a:ext cx="659352" cy="1847735"/>
            </a:xfrm>
            <a:prstGeom prst="rect">
              <a:avLst/>
            </a:prstGeom>
            <a:effectLst/>
          </p:spPr>
        </p:pic>
        <p:pic>
          <p:nvPicPr>
            <p:cNvPr id="1627" name="Line" descr="Line"/>
            <p:cNvPicPr>
              <a:picLocks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3605820" y="3152656"/>
              <a:ext cx="1150027" cy="198936"/>
            </a:xfrm>
            <a:prstGeom prst="rect">
              <a:avLst/>
            </a:prstGeom>
            <a:effectLst/>
          </p:spPr>
        </p:pic>
        <p:pic>
          <p:nvPicPr>
            <p:cNvPr id="1629" name="Line" descr="Line"/>
            <p:cNvPicPr>
              <a:picLocks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3736221" y="3252365"/>
              <a:ext cx="923368" cy="1110535"/>
            </a:xfrm>
            <a:prstGeom prst="rect">
              <a:avLst/>
            </a:prstGeom>
            <a:effectLst/>
          </p:spPr>
        </p:pic>
        <p:pic>
          <p:nvPicPr>
            <p:cNvPr id="1631" name="Line" descr="Line"/>
            <p:cNvPicPr>
              <a:picLocks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4948096" y="2877154"/>
              <a:ext cx="827871" cy="113933"/>
            </a:xfrm>
            <a:prstGeom prst="rect">
              <a:avLst/>
            </a:prstGeom>
            <a:effectLst/>
          </p:spPr>
        </p:pic>
        <p:pic>
          <p:nvPicPr>
            <p:cNvPr id="1633" name="Line" descr="Line"/>
            <p:cNvPicPr>
              <a:picLocks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5883847" y="1633980"/>
              <a:ext cx="160581" cy="1909362"/>
            </a:xfrm>
            <a:prstGeom prst="rect">
              <a:avLst/>
            </a:prstGeom>
            <a:effectLst/>
          </p:spPr>
        </p:pic>
        <p:pic>
          <p:nvPicPr>
            <p:cNvPr id="1635" name="Line" descr="Line"/>
            <p:cNvPicPr>
              <a:picLocks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5990532" y="2431666"/>
              <a:ext cx="606144" cy="1080996"/>
            </a:xfrm>
            <a:prstGeom prst="rect">
              <a:avLst/>
            </a:prstGeom>
            <a:effectLst/>
          </p:spPr>
        </p:pic>
        <p:pic>
          <p:nvPicPr>
            <p:cNvPr id="1637" name="Line" descr="Line"/>
            <p:cNvPicPr>
              <a:picLocks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5998889" y="1235135"/>
              <a:ext cx="749082" cy="3128909"/>
            </a:xfrm>
            <a:prstGeom prst="rect">
              <a:avLst/>
            </a:prstGeom>
            <a:effectLst/>
          </p:spPr>
        </p:pic>
        <p:pic>
          <p:nvPicPr>
            <p:cNvPr id="1639" name="Line" descr="Line"/>
            <p:cNvPicPr>
              <a:picLocks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6644395" y="1534269"/>
              <a:ext cx="650251" cy="2522965"/>
            </a:xfrm>
            <a:prstGeom prst="rect">
              <a:avLst/>
            </a:prstGeom>
            <a:effectLst/>
          </p:spPr>
        </p:pic>
        <p:pic>
          <p:nvPicPr>
            <p:cNvPr id="1641" name="Line" descr="Line"/>
            <p:cNvPicPr>
              <a:picLocks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7118728" y="1633974"/>
              <a:ext cx="318997" cy="996682"/>
            </a:xfrm>
            <a:prstGeom prst="rect">
              <a:avLst/>
            </a:prstGeom>
            <a:effectLst/>
          </p:spPr>
        </p:pic>
        <p:pic>
          <p:nvPicPr>
            <p:cNvPr id="1643" name="Line" descr="Line"/>
            <p:cNvPicPr>
              <a:picLocks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7306467" y="1158425"/>
              <a:ext cx="539191" cy="1512886"/>
            </a:xfrm>
            <a:prstGeom prst="rect">
              <a:avLst/>
            </a:prstGeom>
            <a:effectLst/>
          </p:spPr>
        </p:pic>
        <p:pic>
          <p:nvPicPr>
            <p:cNvPr id="1645" name="Line" descr="Line"/>
            <p:cNvPicPr>
              <a:picLocks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6973002" y="2619082"/>
              <a:ext cx="373984" cy="203263"/>
            </a:xfrm>
            <a:prstGeom prst="rect">
              <a:avLst/>
            </a:prstGeom>
            <a:effectLst/>
          </p:spPr>
        </p:pic>
        <p:pic>
          <p:nvPicPr>
            <p:cNvPr id="1647" name="Line" descr="Line"/>
            <p:cNvPicPr>
              <a:picLocks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6819599" y="2926120"/>
              <a:ext cx="614363" cy="1042168"/>
            </a:xfrm>
            <a:prstGeom prst="rect">
              <a:avLst/>
            </a:prstGeom>
            <a:effectLst/>
          </p:spPr>
        </p:pic>
        <p:pic>
          <p:nvPicPr>
            <p:cNvPr id="1649" name="Line" descr="Line"/>
            <p:cNvPicPr>
              <a:picLocks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7349642" y="3383697"/>
              <a:ext cx="321003" cy="413605"/>
            </a:xfrm>
            <a:prstGeom prst="rect">
              <a:avLst/>
            </a:prstGeom>
            <a:effectLst/>
          </p:spPr>
        </p:pic>
        <p:pic>
          <p:nvPicPr>
            <p:cNvPr id="1651" name="Line" descr="Line"/>
            <p:cNvPicPr>
              <a:picLocks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7356498" y="3786565"/>
              <a:ext cx="385081" cy="798920"/>
            </a:xfrm>
            <a:prstGeom prst="rect">
              <a:avLst/>
            </a:prstGeom>
            <a:effectLst/>
          </p:spPr>
        </p:pic>
        <p:sp>
          <p:nvSpPr>
            <p:cNvPr id="1654" name="Line"/>
            <p:cNvSpPr/>
            <p:nvPr/>
          </p:nvSpPr>
          <p:spPr>
            <a:xfrm>
              <a:off x="7886131" y="3937100"/>
              <a:ext cx="8559" cy="241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0" h="20834" extrusionOk="0">
                  <a:moveTo>
                    <a:pt x="41" y="0"/>
                  </a:moveTo>
                  <a:cubicBezTo>
                    <a:pt x="-280" y="14099"/>
                    <a:pt x="1299" y="19935"/>
                    <a:pt x="4777" y="20737"/>
                  </a:cubicBezTo>
                  <a:cubicBezTo>
                    <a:pt x="8522" y="21600"/>
                    <a:pt x="14467" y="16629"/>
                    <a:pt x="21320" y="9253"/>
                  </a:cubicBezTo>
                </a:path>
              </a:pathLst>
            </a:custGeom>
            <a:noFill/>
            <a:ln>
              <a:noFill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pic>
          <p:nvPicPr>
            <p:cNvPr id="1655" name="Line" descr="Line"/>
            <p:cNvPicPr>
              <a:picLocks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8237787" y="3615842"/>
              <a:ext cx="598548" cy="661359"/>
            </a:xfrm>
            <a:prstGeom prst="rect">
              <a:avLst/>
            </a:prstGeom>
            <a:effectLst/>
          </p:spPr>
        </p:pic>
        <p:sp>
          <p:nvSpPr>
            <p:cNvPr id="1658" name="Line"/>
            <p:cNvSpPr/>
            <p:nvPr/>
          </p:nvSpPr>
          <p:spPr>
            <a:xfrm>
              <a:off x="7677980" y="3079695"/>
              <a:ext cx="421" cy="113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14389" y="14397"/>
                    <a:pt x="7178" y="7194"/>
                    <a:pt x="0" y="0"/>
                  </a:cubicBezTo>
                </a:path>
              </a:pathLst>
            </a:custGeom>
            <a:noFill/>
            <a:ln>
              <a:noFill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660" name="Line"/>
            <p:cNvSpPr/>
            <p:nvPr/>
          </p:nvSpPr>
          <p:spPr>
            <a:xfrm>
              <a:off x="8275234" y="3015668"/>
              <a:ext cx="1435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7200" y="7198"/>
                    <a:pt x="14400" y="14399"/>
                    <a:pt x="21600" y="21600"/>
                  </a:cubicBezTo>
                </a:path>
              </a:pathLst>
            </a:custGeom>
            <a:noFill/>
            <a:ln>
              <a:noFill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pic>
          <p:nvPicPr>
            <p:cNvPr id="1661" name="Line" descr="Line"/>
            <p:cNvPicPr>
              <a:picLocks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9020910" y="2232832"/>
              <a:ext cx="160585" cy="834962"/>
            </a:xfrm>
            <a:prstGeom prst="rect">
              <a:avLst/>
            </a:prstGeom>
            <a:effectLst/>
          </p:spPr>
        </p:pic>
        <p:pic>
          <p:nvPicPr>
            <p:cNvPr id="1663" name="Line" descr="Line"/>
            <p:cNvPicPr>
              <a:picLocks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8568378" y="2661770"/>
              <a:ext cx="847160" cy="117830"/>
            </a:xfrm>
            <a:prstGeom prst="rect">
              <a:avLst/>
            </a:prstGeom>
            <a:effectLst/>
          </p:spPr>
        </p:pic>
        <p:pic>
          <p:nvPicPr>
            <p:cNvPr id="1665" name="Line" descr="Line"/>
            <p:cNvPicPr>
              <a:picLocks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9588504" y="1572620"/>
              <a:ext cx="106884" cy="1590509"/>
            </a:xfrm>
            <a:prstGeom prst="rect">
              <a:avLst/>
            </a:prstGeom>
            <a:effectLst/>
          </p:spPr>
        </p:pic>
        <p:pic>
          <p:nvPicPr>
            <p:cNvPr id="1667" name="Line" descr="Line"/>
            <p:cNvPicPr>
              <a:picLocks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9512618" y="2224577"/>
              <a:ext cx="573943" cy="950597"/>
            </a:xfrm>
            <a:prstGeom prst="rect">
              <a:avLst/>
            </a:prstGeom>
            <a:effectLst/>
          </p:spPr>
        </p:pic>
        <p:pic>
          <p:nvPicPr>
            <p:cNvPr id="1669" name="Line" descr="Line"/>
            <p:cNvPicPr>
              <a:picLocks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9580824" y="813279"/>
              <a:ext cx="794658" cy="3336003"/>
            </a:xfrm>
            <a:prstGeom prst="rect">
              <a:avLst/>
            </a:prstGeom>
            <a:effectLst/>
          </p:spPr>
        </p:pic>
        <p:pic>
          <p:nvPicPr>
            <p:cNvPr id="1671" name="Line" descr="Line"/>
            <p:cNvPicPr>
              <a:picLocks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10405305" y="2408655"/>
              <a:ext cx="640018" cy="99217"/>
            </a:xfrm>
            <a:prstGeom prst="rect">
              <a:avLst/>
            </a:prstGeom>
            <a:effectLst/>
          </p:spPr>
        </p:pic>
        <p:pic>
          <p:nvPicPr>
            <p:cNvPr id="1673" name="Line" descr="Line"/>
            <p:cNvPicPr>
              <a:picLocks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10496853" y="2623412"/>
              <a:ext cx="448769" cy="114562"/>
            </a:xfrm>
            <a:prstGeom prst="rect">
              <a:avLst/>
            </a:prstGeom>
            <a:effectLst/>
          </p:spPr>
        </p:pic>
        <p:pic>
          <p:nvPicPr>
            <p:cNvPr id="1675" name="Line" descr="Line"/>
            <p:cNvPicPr>
              <a:picLocks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10973529" y="2048162"/>
              <a:ext cx="545714" cy="1030440"/>
            </a:xfrm>
            <a:prstGeom prst="rect">
              <a:avLst/>
            </a:prstGeom>
            <a:effectLst/>
          </p:spPr>
        </p:pic>
        <p:pic>
          <p:nvPicPr>
            <p:cNvPr id="1677" name="Line" descr="Line"/>
            <p:cNvPicPr>
              <a:picLocks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6781248" y="2569732"/>
              <a:ext cx="1831022" cy="106883"/>
            </a:xfrm>
            <a:prstGeom prst="rect">
              <a:avLst/>
            </a:prstGeom>
            <a:effectLst/>
          </p:spPr>
        </p:pic>
        <p:pic>
          <p:nvPicPr>
            <p:cNvPr id="1679" name="Line" descr="Line"/>
            <p:cNvPicPr>
              <a:picLocks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7134073" y="2735917"/>
              <a:ext cx="1403135" cy="477610"/>
            </a:xfrm>
            <a:prstGeom prst="rect">
              <a:avLst/>
            </a:prstGeom>
            <a:effectLst/>
          </p:spPr>
        </p:pic>
        <p:pic>
          <p:nvPicPr>
            <p:cNvPr id="1681" name="Line" descr="Line"/>
            <p:cNvPicPr>
              <a:picLocks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7101577" y="2730802"/>
              <a:ext cx="563790" cy="304040"/>
            </a:xfrm>
            <a:prstGeom prst="rect">
              <a:avLst/>
            </a:prstGeom>
            <a:effectLst/>
          </p:spPr>
        </p:pic>
        <p:pic>
          <p:nvPicPr>
            <p:cNvPr id="1683" name="Line" descr="Line"/>
            <p:cNvPicPr>
              <a:picLocks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7856056" y="2945563"/>
              <a:ext cx="305311" cy="1173039"/>
            </a:xfrm>
            <a:prstGeom prst="rect">
              <a:avLst/>
            </a:prstGeom>
            <a:effectLst/>
          </p:spPr>
        </p:pic>
        <p:pic>
          <p:nvPicPr>
            <p:cNvPr id="1685" name="Line" descr="Line"/>
            <p:cNvPicPr>
              <a:picLocks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7471554" y="3391787"/>
              <a:ext cx="198931" cy="627098"/>
            </a:xfrm>
            <a:prstGeom prst="rect">
              <a:avLst/>
            </a:prstGeom>
            <a:effectLst/>
          </p:spPr>
        </p:pic>
        <p:pic>
          <p:nvPicPr>
            <p:cNvPr id="1687" name="Line" descr="Line"/>
            <p:cNvPicPr>
              <a:picLocks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-6395" y="5010568"/>
              <a:ext cx="6196550" cy="326480"/>
            </a:xfrm>
            <a:prstGeom prst="rect">
              <a:avLst/>
            </a:prstGeom>
            <a:effectLst/>
          </p:spPr>
        </p:pic>
        <p:pic>
          <p:nvPicPr>
            <p:cNvPr id="1689" name="Line" descr="Line"/>
            <p:cNvPicPr>
              <a:picLocks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2232874" y="5300736"/>
              <a:ext cx="306323" cy="927141"/>
            </a:xfrm>
            <a:prstGeom prst="rect">
              <a:avLst/>
            </a:prstGeom>
            <a:effectLst/>
          </p:spPr>
        </p:pic>
        <p:pic>
          <p:nvPicPr>
            <p:cNvPr id="1691" name="Line" descr="Line"/>
            <p:cNvPicPr>
              <a:picLocks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2701428" y="5292615"/>
              <a:ext cx="167573" cy="937286"/>
            </a:xfrm>
            <a:prstGeom prst="rect">
              <a:avLst/>
            </a:prstGeom>
            <a:effectLst/>
          </p:spPr>
        </p:pic>
        <p:pic>
          <p:nvPicPr>
            <p:cNvPr id="1693" name="Line" descr="Line"/>
            <p:cNvPicPr>
              <a:picLocks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1995110" y="5729837"/>
              <a:ext cx="1134681" cy="943258"/>
            </a:xfrm>
            <a:prstGeom prst="rect">
              <a:avLst/>
            </a:prstGeom>
            <a:effectLst/>
          </p:spPr>
        </p:pic>
        <p:pic>
          <p:nvPicPr>
            <p:cNvPr id="1695" name="Line" descr="Line"/>
            <p:cNvPicPr>
              <a:picLocks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118919" y="7255478"/>
              <a:ext cx="1323444" cy="1636889"/>
            </a:xfrm>
            <a:prstGeom prst="rect">
              <a:avLst/>
            </a:prstGeom>
            <a:effectLst/>
          </p:spPr>
        </p:pic>
        <p:pic>
          <p:nvPicPr>
            <p:cNvPr id="1697" name="Line" descr="Line"/>
            <p:cNvPicPr>
              <a:picLocks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982647" y="7270474"/>
              <a:ext cx="958279" cy="730405"/>
            </a:xfrm>
            <a:prstGeom prst="rect">
              <a:avLst/>
            </a:prstGeom>
            <a:effectLst/>
          </p:spPr>
        </p:pic>
        <p:pic>
          <p:nvPicPr>
            <p:cNvPr id="1699" name="Line" descr="Line"/>
            <p:cNvPicPr>
              <a:picLocks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1788098" y="7380241"/>
              <a:ext cx="1004203" cy="591951"/>
            </a:xfrm>
            <a:prstGeom prst="rect">
              <a:avLst/>
            </a:prstGeom>
            <a:effectLst/>
          </p:spPr>
        </p:pic>
        <p:pic>
          <p:nvPicPr>
            <p:cNvPr id="1701" name="Line" descr="Line"/>
            <p:cNvPicPr>
              <a:picLocks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2556066" y="6349567"/>
              <a:ext cx="1938995" cy="1659383"/>
            </a:xfrm>
            <a:prstGeom prst="rect">
              <a:avLst/>
            </a:prstGeom>
            <a:effectLst/>
          </p:spPr>
        </p:pic>
        <p:sp>
          <p:nvSpPr>
            <p:cNvPr id="1704" name="Line"/>
            <p:cNvSpPr/>
            <p:nvPr/>
          </p:nvSpPr>
          <p:spPr>
            <a:xfrm>
              <a:off x="4342159" y="7048817"/>
              <a:ext cx="76201" cy="1"/>
            </a:xfrm>
            <a:prstGeom prst="ellipse">
              <a:avLst/>
            </a:prstGeom>
            <a:noFill/>
            <a:ln>
              <a:noFill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pic>
          <p:nvPicPr>
            <p:cNvPr id="1705" name="Line" descr="Line"/>
            <p:cNvPicPr>
              <a:picLocks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4188180" y="6304700"/>
              <a:ext cx="1150599" cy="1679627"/>
            </a:xfrm>
            <a:prstGeom prst="rect">
              <a:avLst/>
            </a:prstGeom>
            <a:effectLst/>
          </p:spPr>
        </p:pic>
        <p:pic>
          <p:nvPicPr>
            <p:cNvPr id="1707" name="Line" descr="Line"/>
            <p:cNvPicPr>
              <a:picLocks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4767880" y="6926336"/>
              <a:ext cx="824014" cy="295845"/>
            </a:xfrm>
            <a:prstGeom prst="rect">
              <a:avLst/>
            </a:prstGeom>
            <a:effectLst/>
          </p:spPr>
        </p:pic>
        <p:pic>
          <p:nvPicPr>
            <p:cNvPr id="1709" name="Line" descr="Line"/>
            <p:cNvPicPr>
              <a:picLocks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5438981" y="7248488"/>
              <a:ext cx="145235" cy="475753"/>
            </a:xfrm>
            <a:prstGeom prst="rect">
              <a:avLst/>
            </a:prstGeom>
            <a:effectLst/>
          </p:spPr>
        </p:pic>
        <p:pic>
          <p:nvPicPr>
            <p:cNvPr id="1711" name="Line" descr="Line"/>
            <p:cNvPicPr>
              <a:picLocks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5216548" y="6427788"/>
              <a:ext cx="267957" cy="329318"/>
            </a:xfrm>
            <a:prstGeom prst="rect">
              <a:avLst/>
            </a:prstGeom>
            <a:effectLst/>
          </p:spPr>
        </p:pic>
        <p:pic>
          <p:nvPicPr>
            <p:cNvPr id="1713" name="Line" descr="Line"/>
            <p:cNvPicPr>
              <a:picLocks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5648320" y="7120016"/>
              <a:ext cx="764274" cy="709172"/>
            </a:xfrm>
            <a:prstGeom prst="rect">
              <a:avLst/>
            </a:prstGeom>
            <a:effectLst/>
          </p:spPr>
        </p:pic>
        <p:pic>
          <p:nvPicPr>
            <p:cNvPr id="1715" name="Line" descr="Line"/>
            <p:cNvPicPr>
              <a:picLocks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6873610" y="7164119"/>
              <a:ext cx="206283" cy="688657"/>
            </a:xfrm>
            <a:prstGeom prst="rect">
              <a:avLst/>
            </a:prstGeom>
            <a:effectLst/>
          </p:spPr>
        </p:pic>
        <p:pic>
          <p:nvPicPr>
            <p:cNvPr id="1717" name="Line" descr="Line"/>
            <p:cNvPicPr>
              <a:picLocks/>
            </p:cNvPicPr>
            <p:nvPr/>
          </p:nvPicPr>
          <p:blipFill>
            <a:blip r:embed="rId58">
              <a:extLst/>
            </a:blip>
            <a:stretch>
              <a:fillRect/>
            </a:stretch>
          </p:blipFill>
          <p:spPr>
            <a:xfrm>
              <a:off x="6420433" y="6520978"/>
              <a:ext cx="1334419" cy="1279259"/>
            </a:xfrm>
            <a:prstGeom prst="rect">
              <a:avLst/>
            </a:prstGeom>
            <a:effectLst/>
          </p:spPr>
        </p:pic>
        <p:pic>
          <p:nvPicPr>
            <p:cNvPr id="1719" name="Line" descr="Line"/>
            <p:cNvPicPr>
              <a:picLocks/>
            </p:cNvPicPr>
            <p:nvPr/>
          </p:nvPicPr>
          <p:blipFill>
            <a:blip r:embed="rId59">
              <a:extLst/>
            </a:blip>
            <a:stretch>
              <a:fillRect/>
            </a:stretch>
          </p:blipFill>
          <p:spPr>
            <a:xfrm>
              <a:off x="8261572" y="5898552"/>
              <a:ext cx="1054207" cy="1900104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7" name="Drawing"/>
          <p:cNvGrpSpPr/>
          <p:nvPr/>
        </p:nvGrpSpPr>
        <p:grpSpPr>
          <a:xfrm>
            <a:off x="632919" y="530752"/>
            <a:ext cx="12197879" cy="8703793"/>
            <a:chOff x="-478609" y="-903555"/>
            <a:chExt cx="12197878" cy="8703792"/>
          </a:xfrm>
        </p:grpSpPr>
        <p:pic>
          <p:nvPicPr>
            <p:cNvPr id="1723" name="Line" descr="Line"/>
            <p:cNvPicPr>
              <a:picLocks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37466" y="-102518"/>
              <a:ext cx="1080703" cy="1802468"/>
            </a:xfrm>
            <a:prstGeom prst="rect">
              <a:avLst/>
            </a:prstGeom>
            <a:effectLst/>
          </p:spPr>
        </p:pic>
        <p:pic>
          <p:nvPicPr>
            <p:cNvPr id="1725" name="Line" descr="Line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754557" y="-727809"/>
              <a:ext cx="1012507" cy="1065746"/>
            </a:xfrm>
            <a:prstGeom prst="rect">
              <a:avLst/>
            </a:prstGeom>
            <a:effectLst/>
          </p:spPr>
        </p:pic>
        <p:pic>
          <p:nvPicPr>
            <p:cNvPr id="1727" name="Line" descr="Line"/>
            <p:cNvPicPr>
              <a:picLocks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603935" y="874641"/>
              <a:ext cx="743499" cy="91541"/>
            </a:xfrm>
            <a:prstGeom prst="rect">
              <a:avLst/>
            </a:prstGeom>
            <a:effectLst/>
          </p:spPr>
        </p:pic>
        <p:pic>
          <p:nvPicPr>
            <p:cNvPr id="1729" name="Line" descr="Line"/>
            <p:cNvPicPr>
              <a:picLocks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2677741" y="-222183"/>
              <a:ext cx="152909" cy="1717609"/>
            </a:xfrm>
            <a:prstGeom prst="rect">
              <a:avLst/>
            </a:prstGeom>
            <a:effectLst/>
          </p:spPr>
        </p:pic>
        <p:pic>
          <p:nvPicPr>
            <p:cNvPr id="1731" name="Line" descr="Line"/>
            <p:cNvPicPr>
              <a:picLocks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2749077" y="391420"/>
              <a:ext cx="480428" cy="1042648"/>
            </a:xfrm>
            <a:prstGeom prst="rect">
              <a:avLst/>
            </a:prstGeom>
            <a:effectLst/>
          </p:spPr>
        </p:pic>
        <p:pic>
          <p:nvPicPr>
            <p:cNvPr id="1733" name="Line" descr="Line"/>
            <p:cNvPicPr>
              <a:picLocks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3314358" y="-329986"/>
              <a:ext cx="2032094" cy="1894926"/>
            </a:xfrm>
            <a:prstGeom prst="rect">
              <a:avLst/>
            </a:prstGeom>
            <a:effectLst/>
          </p:spPr>
        </p:pic>
        <p:pic>
          <p:nvPicPr>
            <p:cNvPr id="1735" name="Line" descr="Line"/>
            <p:cNvPicPr>
              <a:picLocks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3705532" y="548563"/>
              <a:ext cx="629730" cy="1212752"/>
            </a:xfrm>
            <a:prstGeom prst="rect">
              <a:avLst/>
            </a:prstGeom>
            <a:effectLst/>
          </p:spPr>
        </p:pic>
        <p:pic>
          <p:nvPicPr>
            <p:cNvPr id="1737" name="Line" descr="Line"/>
            <p:cNvPicPr>
              <a:picLocks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4320362" y="-122473"/>
              <a:ext cx="480276" cy="1518189"/>
            </a:xfrm>
            <a:prstGeom prst="rect">
              <a:avLst/>
            </a:prstGeom>
            <a:effectLst/>
          </p:spPr>
        </p:pic>
        <p:pic>
          <p:nvPicPr>
            <p:cNvPr id="1739" name="Line" descr="Line"/>
            <p:cNvPicPr>
              <a:picLocks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4794695" y="960886"/>
              <a:ext cx="682148" cy="700470"/>
            </a:xfrm>
            <a:prstGeom prst="rect">
              <a:avLst/>
            </a:prstGeom>
            <a:effectLst/>
          </p:spPr>
        </p:pic>
        <p:pic>
          <p:nvPicPr>
            <p:cNvPr id="1741" name="Line" descr="Line"/>
            <p:cNvPicPr>
              <a:picLocks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5215095" y="-582678"/>
              <a:ext cx="261738" cy="850881"/>
            </a:xfrm>
            <a:prstGeom prst="rect">
              <a:avLst/>
            </a:prstGeom>
            <a:effectLst/>
          </p:spPr>
        </p:pic>
        <p:pic>
          <p:nvPicPr>
            <p:cNvPr id="1743" name="Line" descr="Line"/>
            <p:cNvPicPr>
              <a:picLocks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5638403" y="-575013"/>
              <a:ext cx="888164" cy="1930747"/>
            </a:xfrm>
            <a:prstGeom prst="rect">
              <a:avLst/>
            </a:prstGeom>
            <a:effectLst/>
          </p:spPr>
        </p:pic>
        <p:pic>
          <p:nvPicPr>
            <p:cNvPr id="1745" name="Line" descr="Line"/>
            <p:cNvPicPr>
              <a:picLocks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6773569" y="590837"/>
              <a:ext cx="942932" cy="103447"/>
            </a:xfrm>
            <a:prstGeom prst="rect">
              <a:avLst/>
            </a:prstGeom>
            <a:effectLst/>
          </p:spPr>
        </p:pic>
        <p:pic>
          <p:nvPicPr>
            <p:cNvPr id="1747" name="Line" descr="Line"/>
            <p:cNvPicPr>
              <a:picLocks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7786031" y="-210280"/>
              <a:ext cx="843887" cy="2580090"/>
            </a:xfrm>
            <a:prstGeom prst="rect">
              <a:avLst/>
            </a:prstGeom>
            <a:effectLst/>
          </p:spPr>
        </p:pic>
        <p:pic>
          <p:nvPicPr>
            <p:cNvPr id="1749" name="Line" descr="Line"/>
            <p:cNvPicPr>
              <a:picLocks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8852167" y="-903556"/>
              <a:ext cx="1840341" cy="3061159"/>
            </a:xfrm>
            <a:prstGeom prst="rect">
              <a:avLst/>
            </a:prstGeom>
            <a:effectLst/>
          </p:spPr>
        </p:pic>
        <p:pic>
          <p:nvPicPr>
            <p:cNvPr id="1751" name="Line" descr="Line"/>
            <p:cNvPicPr>
              <a:picLocks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9404416" y="348319"/>
              <a:ext cx="590113" cy="1599600"/>
            </a:xfrm>
            <a:prstGeom prst="rect">
              <a:avLst/>
            </a:prstGeom>
            <a:effectLst/>
          </p:spPr>
        </p:pic>
        <p:pic>
          <p:nvPicPr>
            <p:cNvPr id="1753" name="Line" descr="Line"/>
            <p:cNvPicPr>
              <a:picLocks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10094729" y="-15091"/>
              <a:ext cx="409220" cy="1418820"/>
            </a:xfrm>
            <a:prstGeom prst="rect">
              <a:avLst/>
            </a:prstGeom>
            <a:effectLst/>
          </p:spPr>
        </p:pic>
        <p:pic>
          <p:nvPicPr>
            <p:cNvPr id="1755" name="Line" descr="Line"/>
            <p:cNvPicPr>
              <a:picLocks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10470559" y="1106181"/>
              <a:ext cx="674474" cy="693607"/>
            </a:xfrm>
            <a:prstGeom prst="rect">
              <a:avLst/>
            </a:prstGeom>
            <a:effectLst/>
          </p:spPr>
        </p:pic>
        <p:pic>
          <p:nvPicPr>
            <p:cNvPr id="1757" name="Line" descr="Line"/>
            <p:cNvPicPr>
              <a:picLocks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10209774" y="-552004"/>
              <a:ext cx="996627" cy="812544"/>
            </a:xfrm>
            <a:prstGeom prst="rect">
              <a:avLst/>
            </a:prstGeom>
            <a:effectLst/>
          </p:spPr>
        </p:pic>
        <p:pic>
          <p:nvPicPr>
            <p:cNvPr id="1759" name="Line" descr="Line"/>
            <p:cNvPicPr>
              <a:picLocks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8322928" y="3022266"/>
              <a:ext cx="1027305" cy="184249"/>
            </a:xfrm>
            <a:prstGeom prst="rect">
              <a:avLst/>
            </a:prstGeom>
            <a:effectLst/>
          </p:spPr>
        </p:pic>
        <p:pic>
          <p:nvPicPr>
            <p:cNvPr id="1761" name="Line" descr="Line"/>
            <p:cNvPicPr>
              <a:picLocks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8284578" y="3398613"/>
              <a:ext cx="950602" cy="98710"/>
            </a:xfrm>
            <a:prstGeom prst="rect">
              <a:avLst/>
            </a:prstGeom>
            <a:effectLst/>
          </p:spPr>
        </p:pic>
        <p:pic>
          <p:nvPicPr>
            <p:cNvPr id="1763" name="Line" descr="Line"/>
            <p:cNvPicPr>
              <a:picLocks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9420527" y="2615742"/>
              <a:ext cx="1021760" cy="1339756"/>
            </a:xfrm>
            <a:prstGeom prst="rect">
              <a:avLst/>
            </a:prstGeom>
            <a:effectLst/>
          </p:spPr>
        </p:pic>
        <p:pic>
          <p:nvPicPr>
            <p:cNvPr id="1765" name="Line" descr="Line"/>
            <p:cNvPicPr>
              <a:picLocks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-478610" y="4319386"/>
              <a:ext cx="659881" cy="2059791"/>
            </a:xfrm>
            <a:prstGeom prst="rect">
              <a:avLst/>
            </a:prstGeom>
            <a:effectLst/>
          </p:spPr>
        </p:pic>
        <p:pic>
          <p:nvPicPr>
            <p:cNvPr id="1767" name="Line" descr="Line"/>
            <p:cNvPicPr>
              <a:picLocks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468761" y="5446017"/>
              <a:ext cx="697484" cy="137568"/>
            </a:xfrm>
            <a:prstGeom prst="rect">
              <a:avLst/>
            </a:prstGeom>
            <a:effectLst/>
          </p:spPr>
        </p:pic>
        <p:pic>
          <p:nvPicPr>
            <p:cNvPr id="1769" name="Line" descr="Line"/>
            <p:cNvPicPr>
              <a:picLocks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315358" y="5660780"/>
              <a:ext cx="896902" cy="198923"/>
            </a:xfrm>
            <a:prstGeom prst="rect">
              <a:avLst/>
            </a:prstGeom>
            <a:effectLst/>
          </p:spPr>
        </p:pic>
        <p:pic>
          <p:nvPicPr>
            <p:cNvPr id="1771" name="Line" descr="Line"/>
            <p:cNvPicPr>
              <a:picLocks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1626944" y="4887911"/>
              <a:ext cx="183592" cy="1484824"/>
            </a:xfrm>
            <a:prstGeom prst="rect">
              <a:avLst/>
            </a:prstGeom>
            <a:effectLst/>
          </p:spPr>
        </p:pic>
        <p:pic>
          <p:nvPicPr>
            <p:cNvPr id="1773" name="Line" descr="Line"/>
            <p:cNvPicPr>
              <a:picLocks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1876358" y="5484364"/>
              <a:ext cx="486425" cy="847416"/>
            </a:xfrm>
            <a:prstGeom prst="rect">
              <a:avLst/>
            </a:prstGeom>
            <a:effectLst/>
          </p:spPr>
        </p:pic>
        <p:pic>
          <p:nvPicPr>
            <p:cNvPr id="1775" name="Line" descr="Line"/>
            <p:cNvPicPr>
              <a:picLocks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2218915" y="4446661"/>
              <a:ext cx="1823610" cy="2634104"/>
            </a:xfrm>
            <a:prstGeom prst="rect">
              <a:avLst/>
            </a:prstGeom>
            <a:effectLst/>
          </p:spPr>
        </p:pic>
        <p:pic>
          <p:nvPicPr>
            <p:cNvPr id="1777" name="Line" descr="Line"/>
            <p:cNvPicPr>
              <a:picLocks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2686664" y="5449021"/>
              <a:ext cx="537073" cy="1426935"/>
            </a:xfrm>
            <a:prstGeom prst="rect">
              <a:avLst/>
            </a:prstGeom>
            <a:effectLst/>
          </p:spPr>
        </p:pic>
        <p:pic>
          <p:nvPicPr>
            <p:cNvPr id="1779" name="Line" descr="Line"/>
            <p:cNvPicPr>
              <a:picLocks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3299026" y="4877566"/>
              <a:ext cx="567089" cy="1396324"/>
            </a:xfrm>
            <a:prstGeom prst="rect">
              <a:avLst/>
            </a:prstGeom>
            <a:effectLst/>
          </p:spPr>
        </p:pic>
        <p:pic>
          <p:nvPicPr>
            <p:cNvPr id="1781" name="Line" descr="Line"/>
            <p:cNvPicPr>
              <a:picLocks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3782349" y="5918121"/>
              <a:ext cx="659025" cy="698930"/>
            </a:xfrm>
            <a:prstGeom prst="rect">
              <a:avLst/>
            </a:prstGeom>
            <a:effectLst/>
          </p:spPr>
        </p:pic>
        <p:pic>
          <p:nvPicPr>
            <p:cNvPr id="1783" name="Line" descr="Line"/>
            <p:cNvPicPr>
              <a:picLocks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3759224" y="4318513"/>
              <a:ext cx="539930" cy="797191"/>
            </a:xfrm>
            <a:prstGeom prst="rect">
              <a:avLst/>
            </a:prstGeom>
            <a:effectLst/>
          </p:spPr>
        </p:pic>
        <p:pic>
          <p:nvPicPr>
            <p:cNvPr id="1785" name="Line" descr="Line"/>
            <p:cNvPicPr>
              <a:picLocks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4379555" y="3398095"/>
              <a:ext cx="712522" cy="3589112"/>
            </a:xfrm>
            <a:prstGeom prst="rect">
              <a:avLst/>
            </a:prstGeom>
            <a:effectLst/>
          </p:spPr>
        </p:pic>
        <p:pic>
          <p:nvPicPr>
            <p:cNvPr id="1787" name="Line" descr="Line"/>
            <p:cNvPicPr>
              <a:picLocks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5193534" y="3919669"/>
              <a:ext cx="221939" cy="1157690"/>
            </a:xfrm>
            <a:prstGeom prst="rect">
              <a:avLst/>
            </a:prstGeom>
            <a:effectLst/>
          </p:spPr>
        </p:pic>
        <p:pic>
          <p:nvPicPr>
            <p:cNvPr id="1789" name="Line" descr="Line"/>
            <p:cNvPicPr>
              <a:picLocks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4848379" y="4817065"/>
              <a:ext cx="758850" cy="375346"/>
            </a:xfrm>
            <a:prstGeom prst="rect">
              <a:avLst/>
            </a:prstGeom>
            <a:effectLst/>
          </p:spPr>
        </p:pic>
        <p:pic>
          <p:nvPicPr>
            <p:cNvPr id="1791" name="Line" descr="Line"/>
            <p:cNvPicPr>
              <a:picLocks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5143630" y="5477501"/>
              <a:ext cx="793419" cy="1062284"/>
            </a:xfrm>
            <a:prstGeom prst="rect">
              <a:avLst/>
            </a:prstGeom>
            <a:effectLst/>
          </p:spPr>
        </p:pic>
        <p:pic>
          <p:nvPicPr>
            <p:cNvPr id="1793" name="Line" descr="Line"/>
            <p:cNvPicPr>
              <a:picLocks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6061291" y="4088407"/>
              <a:ext cx="136535" cy="1080988"/>
            </a:xfrm>
            <a:prstGeom prst="rect">
              <a:avLst/>
            </a:prstGeom>
            <a:effectLst/>
          </p:spPr>
        </p:pic>
        <p:pic>
          <p:nvPicPr>
            <p:cNvPr id="1795" name="Line" descr="Line"/>
            <p:cNvPicPr>
              <a:picLocks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5707436" y="4786384"/>
              <a:ext cx="781856" cy="145237"/>
            </a:xfrm>
            <a:prstGeom prst="rect">
              <a:avLst/>
            </a:prstGeom>
            <a:effectLst/>
          </p:spPr>
        </p:pic>
        <p:pic>
          <p:nvPicPr>
            <p:cNvPr id="1797" name="Line" descr="Line"/>
            <p:cNvPicPr>
              <a:picLocks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5868498" y="5392317"/>
              <a:ext cx="582440" cy="168255"/>
            </a:xfrm>
            <a:prstGeom prst="rect">
              <a:avLst/>
            </a:prstGeom>
            <a:effectLst/>
          </p:spPr>
        </p:pic>
        <p:pic>
          <p:nvPicPr>
            <p:cNvPr id="1799" name="Line" descr="Line"/>
            <p:cNvPicPr>
              <a:picLocks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6638394" y="4080732"/>
              <a:ext cx="441500" cy="2154816"/>
            </a:xfrm>
            <a:prstGeom prst="rect">
              <a:avLst/>
            </a:prstGeom>
            <a:effectLst/>
          </p:spPr>
        </p:pic>
        <p:pic>
          <p:nvPicPr>
            <p:cNvPr id="1801" name="Line" descr="Line"/>
            <p:cNvPicPr>
              <a:picLocks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6781245" y="4241813"/>
              <a:ext cx="666810" cy="1295150"/>
            </a:xfrm>
            <a:prstGeom prst="rect">
              <a:avLst/>
            </a:prstGeom>
            <a:effectLst/>
          </p:spPr>
        </p:pic>
        <p:pic>
          <p:nvPicPr>
            <p:cNvPr id="1803" name="Line" descr="Line"/>
            <p:cNvPicPr>
              <a:picLocks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6773575" y="5376986"/>
              <a:ext cx="891792" cy="179259"/>
            </a:xfrm>
            <a:prstGeom prst="rect">
              <a:avLst/>
            </a:prstGeom>
            <a:effectLst/>
          </p:spPr>
        </p:pic>
        <p:pic>
          <p:nvPicPr>
            <p:cNvPr id="1805" name="Line" descr="Line"/>
            <p:cNvPicPr>
              <a:picLocks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7710405" y="4556276"/>
              <a:ext cx="259220" cy="1005982"/>
            </a:xfrm>
            <a:prstGeom prst="rect">
              <a:avLst/>
            </a:prstGeom>
            <a:effectLst/>
          </p:spPr>
        </p:pic>
        <p:pic>
          <p:nvPicPr>
            <p:cNvPr id="1807" name="Line" descr="Line"/>
            <p:cNvPicPr>
              <a:picLocks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7632629" y="5054842"/>
              <a:ext cx="605439" cy="99213"/>
            </a:xfrm>
            <a:prstGeom prst="rect">
              <a:avLst/>
            </a:prstGeom>
            <a:effectLst/>
          </p:spPr>
        </p:pic>
        <p:pic>
          <p:nvPicPr>
            <p:cNvPr id="1809" name="Line" descr="Line"/>
            <p:cNvPicPr>
              <a:picLocks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8352099" y="4096071"/>
              <a:ext cx="560947" cy="797209"/>
            </a:xfrm>
            <a:prstGeom prst="rect">
              <a:avLst/>
            </a:prstGeom>
            <a:effectLst/>
          </p:spPr>
        </p:pic>
        <p:pic>
          <p:nvPicPr>
            <p:cNvPr id="1811" name="Line" descr="Line"/>
            <p:cNvPicPr>
              <a:picLocks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8652742" y="4050058"/>
              <a:ext cx="194307" cy="1142357"/>
            </a:xfrm>
            <a:prstGeom prst="rect">
              <a:avLst/>
            </a:prstGeom>
            <a:effectLst/>
          </p:spPr>
        </p:pic>
        <p:pic>
          <p:nvPicPr>
            <p:cNvPr id="1813" name="Line" descr="Line"/>
            <p:cNvPicPr>
              <a:picLocks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8790807" y="4333435"/>
              <a:ext cx="639618" cy="1219464"/>
            </a:xfrm>
            <a:prstGeom prst="rect">
              <a:avLst/>
            </a:prstGeom>
            <a:effectLst/>
          </p:spPr>
        </p:pic>
        <p:pic>
          <p:nvPicPr>
            <p:cNvPr id="1815" name="Line" descr="Line"/>
            <p:cNvPicPr>
              <a:picLocks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8269243" y="5074422"/>
              <a:ext cx="1088659" cy="148663"/>
            </a:xfrm>
            <a:prstGeom prst="rect">
              <a:avLst/>
            </a:prstGeom>
            <a:effectLst/>
          </p:spPr>
        </p:pic>
        <p:pic>
          <p:nvPicPr>
            <p:cNvPr id="1817" name="Line" descr="Line"/>
            <p:cNvPicPr>
              <a:picLocks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8105216" y="5576407"/>
              <a:ext cx="140525" cy="881566"/>
            </a:xfrm>
            <a:prstGeom prst="rect">
              <a:avLst/>
            </a:prstGeom>
            <a:effectLst/>
          </p:spPr>
        </p:pic>
        <p:pic>
          <p:nvPicPr>
            <p:cNvPr id="1819" name="Line" descr="Line"/>
            <p:cNvPicPr>
              <a:picLocks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8101842" y="5499698"/>
              <a:ext cx="688473" cy="1080994"/>
            </a:xfrm>
            <a:prstGeom prst="rect">
              <a:avLst/>
            </a:prstGeom>
            <a:effectLst/>
          </p:spPr>
        </p:pic>
        <p:pic>
          <p:nvPicPr>
            <p:cNvPr id="1821" name="Line" descr="Line"/>
            <p:cNvPicPr>
              <a:picLocks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8457062" y="5167332"/>
              <a:ext cx="555685" cy="638680"/>
            </a:xfrm>
            <a:prstGeom prst="rect">
              <a:avLst/>
            </a:prstGeom>
            <a:effectLst/>
          </p:spPr>
        </p:pic>
        <p:pic>
          <p:nvPicPr>
            <p:cNvPr id="1823" name="Line" descr="Line"/>
            <p:cNvPicPr>
              <a:picLocks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8836834" y="5465083"/>
              <a:ext cx="1096331" cy="1120555"/>
            </a:xfrm>
            <a:prstGeom prst="rect">
              <a:avLst/>
            </a:prstGeom>
            <a:effectLst/>
          </p:spPr>
        </p:pic>
        <p:pic>
          <p:nvPicPr>
            <p:cNvPr id="1825" name="Line" descr="Line"/>
            <p:cNvPicPr>
              <a:picLocks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9109537" y="5950085"/>
              <a:ext cx="535947" cy="1245514"/>
            </a:xfrm>
            <a:prstGeom prst="rect">
              <a:avLst/>
            </a:prstGeom>
            <a:effectLst/>
          </p:spPr>
        </p:pic>
        <p:pic>
          <p:nvPicPr>
            <p:cNvPr id="1827" name="Line" descr="Line"/>
            <p:cNvPicPr>
              <a:picLocks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9770518" y="5530389"/>
              <a:ext cx="300712" cy="1034972"/>
            </a:xfrm>
            <a:prstGeom prst="rect">
              <a:avLst/>
            </a:prstGeom>
            <a:effectLst/>
          </p:spPr>
        </p:pic>
        <p:pic>
          <p:nvPicPr>
            <p:cNvPr id="1829" name="Line" descr="Line"/>
            <p:cNvPicPr>
              <a:picLocks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10017989" y="6202226"/>
              <a:ext cx="567135" cy="687011"/>
            </a:xfrm>
            <a:prstGeom prst="rect">
              <a:avLst/>
            </a:prstGeom>
            <a:effectLst/>
          </p:spPr>
        </p:pic>
        <p:pic>
          <p:nvPicPr>
            <p:cNvPr id="1831" name="Line" descr="Line"/>
            <p:cNvPicPr>
              <a:picLocks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9488791" y="5315624"/>
              <a:ext cx="873894" cy="605441"/>
            </a:xfrm>
            <a:prstGeom prst="rect">
              <a:avLst/>
            </a:prstGeom>
            <a:effectLst/>
          </p:spPr>
        </p:pic>
        <p:sp>
          <p:nvSpPr>
            <p:cNvPr id="1834" name="Line"/>
            <p:cNvSpPr/>
            <p:nvPr/>
          </p:nvSpPr>
          <p:spPr>
            <a:xfrm>
              <a:off x="8637413" y="4970221"/>
              <a:ext cx="76201" cy="1"/>
            </a:xfrm>
            <a:prstGeom prst="ellipse">
              <a:avLst/>
            </a:prstGeom>
            <a:noFill/>
            <a:ln>
              <a:noFill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pic>
          <p:nvPicPr>
            <p:cNvPr id="1835" name="Line" descr="Line"/>
            <p:cNvPicPr>
              <a:picLocks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8499349" y="4927944"/>
              <a:ext cx="1679252" cy="272130"/>
            </a:xfrm>
            <a:prstGeom prst="rect">
              <a:avLst/>
            </a:prstGeom>
            <a:effectLst/>
          </p:spPr>
        </p:pic>
        <p:pic>
          <p:nvPicPr>
            <p:cNvPr id="1837" name="Line" descr="Line"/>
            <p:cNvPicPr>
              <a:picLocks/>
            </p:cNvPicPr>
            <p:nvPr/>
          </p:nvPicPr>
          <p:blipFill>
            <a:blip r:embed="rId58">
              <a:extLst/>
            </a:blip>
            <a:stretch>
              <a:fillRect/>
            </a:stretch>
          </p:blipFill>
          <p:spPr>
            <a:xfrm>
              <a:off x="10439875" y="4149762"/>
              <a:ext cx="559426" cy="3009384"/>
            </a:xfrm>
            <a:prstGeom prst="rect">
              <a:avLst/>
            </a:prstGeom>
            <a:effectLst/>
          </p:spPr>
        </p:pic>
        <p:pic>
          <p:nvPicPr>
            <p:cNvPr id="1839" name="Line" descr="Line"/>
            <p:cNvPicPr>
              <a:picLocks/>
            </p:cNvPicPr>
            <p:nvPr/>
          </p:nvPicPr>
          <p:blipFill>
            <a:blip r:embed="rId59">
              <a:extLst/>
            </a:blip>
            <a:stretch>
              <a:fillRect/>
            </a:stretch>
          </p:blipFill>
          <p:spPr>
            <a:xfrm>
              <a:off x="10785038" y="3543833"/>
              <a:ext cx="183593" cy="766521"/>
            </a:xfrm>
            <a:prstGeom prst="rect">
              <a:avLst/>
            </a:prstGeom>
            <a:effectLst/>
          </p:spPr>
        </p:pic>
        <p:pic>
          <p:nvPicPr>
            <p:cNvPr id="1841" name="Line" descr="Line"/>
            <p:cNvPicPr>
              <a:picLocks/>
            </p:cNvPicPr>
            <p:nvPr/>
          </p:nvPicPr>
          <p:blipFill>
            <a:blip r:embed="rId60">
              <a:extLst/>
            </a:blip>
            <a:stretch>
              <a:fillRect/>
            </a:stretch>
          </p:blipFill>
          <p:spPr>
            <a:xfrm>
              <a:off x="10731339" y="3942669"/>
              <a:ext cx="467394" cy="613127"/>
            </a:xfrm>
            <a:prstGeom prst="rect">
              <a:avLst/>
            </a:prstGeom>
            <a:effectLst/>
          </p:spPr>
        </p:pic>
        <p:pic>
          <p:nvPicPr>
            <p:cNvPr id="1843" name="Line" descr="Line"/>
            <p:cNvPicPr>
              <a:picLocks/>
            </p:cNvPicPr>
            <p:nvPr/>
          </p:nvPicPr>
          <p:blipFill>
            <a:blip r:embed="rId61">
              <a:extLst/>
            </a:blip>
            <a:stretch>
              <a:fillRect/>
            </a:stretch>
          </p:blipFill>
          <p:spPr>
            <a:xfrm>
              <a:off x="10830433" y="4272483"/>
              <a:ext cx="560049" cy="590113"/>
            </a:xfrm>
            <a:prstGeom prst="rect">
              <a:avLst/>
            </a:prstGeom>
            <a:effectLst/>
          </p:spPr>
        </p:pic>
        <p:pic>
          <p:nvPicPr>
            <p:cNvPr id="1845" name="Line" descr="Line"/>
            <p:cNvPicPr>
              <a:picLocks/>
            </p:cNvPicPr>
            <p:nvPr/>
          </p:nvPicPr>
          <p:blipFill>
            <a:blip r:embed="rId62">
              <a:extLst/>
            </a:blip>
            <a:stretch>
              <a:fillRect/>
            </a:stretch>
          </p:blipFill>
          <p:spPr>
            <a:xfrm>
              <a:off x="10777369" y="3359337"/>
              <a:ext cx="941901" cy="4440900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1" name="Drawing"/>
          <p:cNvGrpSpPr/>
          <p:nvPr/>
        </p:nvGrpSpPr>
        <p:grpSpPr>
          <a:xfrm>
            <a:off x="922197" y="261027"/>
            <a:ext cx="12346828" cy="9367122"/>
            <a:chOff x="-657207" y="-989198"/>
            <a:chExt cx="12346827" cy="9367121"/>
          </a:xfrm>
        </p:grpSpPr>
        <p:pic>
          <p:nvPicPr>
            <p:cNvPr id="1849" name="Line" descr="Line"/>
            <p:cNvPicPr>
              <a:picLocks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390295" y="-271356"/>
              <a:ext cx="880345" cy="1727206"/>
            </a:xfrm>
            <a:prstGeom prst="rect">
              <a:avLst/>
            </a:prstGeom>
            <a:effectLst/>
          </p:spPr>
        </p:pic>
        <p:pic>
          <p:nvPicPr>
            <p:cNvPr id="1851" name="Line" descr="Line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611988" y="-413945"/>
              <a:ext cx="533107" cy="884683"/>
            </a:xfrm>
            <a:prstGeom prst="rect">
              <a:avLst/>
            </a:prstGeom>
            <a:effectLst/>
          </p:spPr>
        </p:pic>
        <p:pic>
          <p:nvPicPr>
            <p:cNvPr id="1853" name="Line" descr="Line"/>
            <p:cNvPicPr>
              <a:picLocks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295648" y="-291214"/>
              <a:ext cx="740708" cy="680284"/>
            </a:xfrm>
            <a:prstGeom prst="rect">
              <a:avLst/>
            </a:prstGeom>
            <a:effectLst/>
          </p:spPr>
        </p:pic>
        <p:pic>
          <p:nvPicPr>
            <p:cNvPr id="1855" name="Line" descr="Line"/>
            <p:cNvPicPr>
              <a:picLocks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808443" y="-964693"/>
              <a:ext cx="807449" cy="1321145"/>
            </a:xfrm>
            <a:prstGeom prst="rect">
              <a:avLst/>
            </a:prstGeom>
            <a:effectLst/>
          </p:spPr>
        </p:pic>
        <p:pic>
          <p:nvPicPr>
            <p:cNvPr id="1857" name="Line" descr="Line"/>
            <p:cNvPicPr>
              <a:picLocks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2102489" y="-559669"/>
              <a:ext cx="873902" cy="375432"/>
            </a:xfrm>
            <a:prstGeom prst="rect">
              <a:avLst/>
            </a:prstGeom>
            <a:effectLst/>
          </p:spPr>
        </p:pic>
        <p:pic>
          <p:nvPicPr>
            <p:cNvPr id="1859" name="Line" descr="Line"/>
            <p:cNvPicPr>
              <a:picLocks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2815804" y="-452295"/>
              <a:ext cx="260299" cy="599254"/>
            </a:xfrm>
            <a:prstGeom prst="rect">
              <a:avLst/>
            </a:prstGeom>
            <a:effectLst/>
          </p:spPr>
        </p:pic>
        <p:sp>
          <p:nvSpPr>
            <p:cNvPr id="1862" name="Line"/>
            <p:cNvSpPr/>
            <p:nvPr/>
          </p:nvSpPr>
          <p:spPr>
            <a:xfrm>
              <a:off x="2685168" y="-935752"/>
              <a:ext cx="7671" cy="2837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>
              <a:noFill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pic>
          <p:nvPicPr>
            <p:cNvPr id="1863" name="Line" descr="Line"/>
            <p:cNvPicPr>
              <a:picLocks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3107267" y="-482972"/>
              <a:ext cx="1272752" cy="813344"/>
            </a:xfrm>
            <a:prstGeom prst="rect">
              <a:avLst/>
            </a:prstGeom>
            <a:effectLst/>
          </p:spPr>
        </p:pic>
        <p:pic>
          <p:nvPicPr>
            <p:cNvPr id="1865" name="Line" descr="Line"/>
            <p:cNvPicPr>
              <a:picLocks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4787022" y="-490639"/>
              <a:ext cx="1024258" cy="895921"/>
            </a:xfrm>
            <a:prstGeom prst="rect">
              <a:avLst/>
            </a:prstGeom>
            <a:effectLst/>
          </p:spPr>
        </p:pic>
        <p:pic>
          <p:nvPicPr>
            <p:cNvPr id="1867" name="Line" descr="Line"/>
            <p:cNvPicPr>
              <a:picLocks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5734073" y="-214521"/>
              <a:ext cx="511346" cy="518106"/>
            </a:xfrm>
            <a:prstGeom prst="rect">
              <a:avLst/>
            </a:prstGeom>
            <a:effectLst/>
          </p:spPr>
        </p:pic>
        <p:pic>
          <p:nvPicPr>
            <p:cNvPr id="1869" name="Line" descr="Line"/>
            <p:cNvPicPr>
              <a:picLocks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6225488" y="-989199"/>
              <a:ext cx="302149" cy="1304846"/>
            </a:xfrm>
            <a:prstGeom prst="rect">
              <a:avLst/>
            </a:prstGeom>
            <a:effectLst/>
          </p:spPr>
        </p:pic>
        <p:pic>
          <p:nvPicPr>
            <p:cNvPr id="1871" name="Line" descr="Line"/>
            <p:cNvPicPr>
              <a:picLocks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5793741" y="-774434"/>
              <a:ext cx="856627" cy="352339"/>
            </a:xfrm>
            <a:prstGeom prst="rect">
              <a:avLst/>
            </a:prstGeom>
            <a:effectLst/>
          </p:spPr>
        </p:pic>
        <p:pic>
          <p:nvPicPr>
            <p:cNvPr id="1873" name="Line" descr="Line"/>
            <p:cNvPicPr>
              <a:picLocks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6749830" y="-160832"/>
              <a:ext cx="184322" cy="229614"/>
            </a:xfrm>
            <a:prstGeom prst="rect">
              <a:avLst/>
            </a:prstGeom>
            <a:effectLst/>
          </p:spPr>
        </p:pic>
        <p:pic>
          <p:nvPicPr>
            <p:cNvPr id="1875" name="Line" descr="Line"/>
            <p:cNvPicPr>
              <a:picLocks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6834930" y="-736089"/>
              <a:ext cx="129912" cy="252633"/>
            </a:xfrm>
            <a:prstGeom prst="rect">
              <a:avLst/>
            </a:prstGeom>
            <a:effectLst/>
          </p:spPr>
        </p:pic>
        <p:pic>
          <p:nvPicPr>
            <p:cNvPr id="1877" name="Line" descr="Line"/>
            <p:cNvPicPr>
              <a:picLocks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83420" y="1573167"/>
              <a:ext cx="753006" cy="727612"/>
            </a:xfrm>
            <a:prstGeom prst="rect">
              <a:avLst/>
            </a:prstGeom>
            <a:effectLst/>
          </p:spPr>
        </p:pic>
        <p:pic>
          <p:nvPicPr>
            <p:cNvPr id="1879" name="Line" descr="Line"/>
            <p:cNvPicPr>
              <a:picLocks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647611" y="1639324"/>
              <a:ext cx="879123" cy="465089"/>
            </a:xfrm>
            <a:prstGeom prst="rect">
              <a:avLst/>
            </a:prstGeom>
            <a:effectLst/>
          </p:spPr>
        </p:pic>
        <p:pic>
          <p:nvPicPr>
            <p:cNvPr id="1881" name="Line" descr="Line"/>
            <p:cNvPicPr>
              <a:picLocks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1301969" y="1463724"/>
              <a:ext cx="601541" cy="765467"/>
            </a:xfrm>
            <a:prstGeom prst="rect">
              <a:avLst/>
            </a:prstGeom>
            <a:effectLst/>
          </p:spPr>
        </p:pic>
        <p:pic>
          <p:nvPicPr>
            <p:cNvPr id="1883" name="Line" descr="Line"/>
            <p:cNvPicPr>
              <a:picLocks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2033459" y="751918"/>
              <a:ext cx="183593" cy="1387798"/>
            </a:xfrm>
            <a:prstGeom prst="rect">
              <a:avLst/>
            </a:prstGeom>
            <a:effectLst/>
          </p:spPr>
        </p:pic>
        <p:pic>
          <p:nvPicPr>
            <p:cNvPr id="1885" name="Line" descr="Line"/>
            <p:cNvPicPr>
              <a:picLocks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1427517" y="1219789"/>
              <a:ext cx="1096329" cy="207419"/>
            </a:xfrm>
            <a:prstGeom prst="rect">
              <a:avLst/>
            </a:prstGeom>
            <a:effectLst/>
          </p:spPr>
        </p:pic>
        <p:pic>
          <p:nvPicPr>
            <p:cNvPr id="1887" name="Line" descr="Line"/>
            <p:cNvPicPr>
              <a:picLocks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2479908" y="1388532"/>
              <a:ext cx="767778" cy="765018"/>
            </a:xfrm>
            <a:prstGeom prst="rect">
              <a:avLst/>
            </a:prstGeom>
            <a:effectLst/>
          </p:spPr>
        </p:pic>
        <p:pic>
          <p:nvPicPr>
            <p:cNvPr id="1889" name="Line" descr="Line"/>
            <p:cNvPicPr>
              <a:picLocks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3292757" y="825599"/>
              <a:ext cx="2429523" cy="1399508"/>
            </a:xfrm>
            <a:prstGeom prst="rect">
              <a:avLst/>
            </a:prstGeom>
            <a:effectLst/>
          </p:spPr>
        </p:pic>
        <p:pic>
          <p:nvPicPr>
            <p:cNvPr id="1891" name="Line" descr="Line"/>
            <p:cNvPicPr>
              <a:picLocks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5866031" y="1379944"/>
              <a:ext cx="532138" cy="1231264"/>
            </a:xfrm>
            <a:prstGeom prst="rect">
              <a:avLst/>
            </a:prstGeom>
            <a:effectLst/>
          </p:spPr>
        </p:pic>
        <p:pic>
          <p:nvPicPr>
            <p:cNvPr id="1893" name="Line" descr="Line"/>
            <p:cNvPicPr>
              <a:picLocks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6267343" y="1239305"/>
              <a:ext cx="1038548" cy="717279"/>
            </a:xfrm>
            <a:prstGeom prst="rect">
              <a:avLst/>
            </a:prstGeom>
            <a:effectLst/>
          </p:spPr>
        </p:pic>
        <p:pic>
          <p:nvPicPr>
            <p:cNvPr id="1895" name="Line" descr="Line"/>
            <p:cNvPicPr>
              <a:picLocks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7364171" y="956381"/>
              <a:ext cx="589986" cy="1524379"/>
            </a:xfrm>
            <a:prstGeom prst="rect">
              <a:avLst/>
            </a:prstGeom>
            <a:effectLst/>
          </p:spPr>
        </p:pic>
        <p:sp>
          <p:nvSpPr>
            <p:cNvPr id="1898" name="Line"/>
            <p:cNvSpPr/>
            <p:nvPr/>
          </p:nvSpPr>
          <p:spPr>
            <a:xfrm>
              <a:off x="8223227" y="1603049"/>
              <a:ext cx="76201" cy="1"/>
            </a:xfrm>
            <a:prstGeom prst="ellipse">
              <a:avLst/>
            </a:prstGeom>
            <a:noFill/>
            <a:ln>
              <a:noFill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pic>
          <p:nvPicPr>
            <p:cNvPr id="1899" name="Line" descr="Line"/>
            <p:cNvPicPr>
              <a:picLocks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757939" y="2883871"/>
              <a:ext cx="1259685" cy="1181033"/>
            </a:xfrm>
            <a:prstGeom prst="rect">
              <a:avLst/>
            </a:prstGeom>
            <a:effectLst/>
          </p:spPr>
        </p:pic>
        <p:pic>
          <p:nvPicPr>
            <p:cNvPr id="1901" name="Line" descr="Line"/>
            <p:cNvPicPr>
              <a:picLocks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1949080" y="3003268"/>
              <a:ext cx="2001412" cy="888530"/>
            </a:xfrm>
            <a:prstGeom prst="rect">
              <a:avLst/>
            </a:prstGeom>
            <a:effectLst/>
          </p:spPr>
        </p:pic>
        <p:pic>
          <p:nvPicPr>
            <p:cNvPr id="1903" name="Line" descr="Line"/>
            <p:cNvPicPr>
              <a:picLocks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3714395" y="2140206"/>
              <a:ext cx="282110" cy="1502839"/>
            </a:xfrm>
            <a:prstGeom prst="rect">
              <a:avLst/>
            </a:prstGeom>
            <a:effectLst/>
          </p:spPr>
        </p:pic>
        <p:pic>
          <p:nvPicPr>
            <p:cNvPr id="1905" name="Line" descr="Line"/>
            <p:cNvPicPr>
              <a:picLocks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3329696" y="2746134"/>
              <a:ext cx="927592" cy="367674"/>
            </a:xfrm>
            <a:prstGeom prst="rect">
              <a:avLst/>
            </a:prstGeom>
            <a:effectLst/>
          </p:spPr>
        </p:pic>
        <p:pic>
          <p:nvPicPr>
            <p:cNvPr id="1907" name="Line" descr="Line"/>
            <p:cNvPicPr>
              <a:picLocks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4150402" y="2891872"/>
              <a:ext cx="152909" cy="766516"/>
            </a:xfrm>
            <a:prstGeom prst="rect">
              <a:avLst/>
            </a:prstGeom>
            <a:effectLst/>
          </p:spPr>
        </p:pic>
        <p:sp>
          <p:nvSpPr>
            <p:cNvPr id="1910" name="Line"/>
            <p:cNvSpPr/>
            <p:nvPr/>
          </p:nvSpPr>
          <p:spPr>
            <a:xfrm>
              <a:off x="4257788" y="2684533"/>
              <a:ext cx="76201" cy="1"/>
            </a:xfrm>
            <a:prstGeom prst="ellipse">
              <a:avLst/>
            </a:prstGeom>
            <a:noFill/>
            <a:ln>
              <a:noFill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pic>
          <p:nvPicPr>
            <p:cNvPr id="1911" name="Line" descr="Line"/>
            <p:cNvPicPr>
              <a:picLocks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4473058" y="3120353"/>
              <a:ext cx="522496" cy="598161"/>
            </a:xfrm>
            <a:prstGeom prst="rect">
              <a:avLst/>
            </a:prstGeom>
            <a:effectLst/>
          </p:spPr>
        </p:pic>
        <p:pic>
          <p:nvPicPr>
            <p:cNvPr id="1913" name="Line" descr="Line"/>
            <p:cNvPicPr>
              <a:picLocks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5124505" y="3290714"/>
              <a:ext cx="574767" cy="221944"/>
            </a:xfrm>
            <a:prstGeom prst="rect">
              <a:avLst/>
            </a:prstGeom>
            <a:effectLst/>
          </p:spPr>
        </p:pic>
        <p:pic>
          <p:nvPicPr>
            <p:cNvPr id="1915" name="Line" descr="Line"/>
            <p:cNvPicPr>
              <a:picLocks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5698726" y="3071852"/>
              <a:ext cx="644830" cy="1372490"/>
            </a:xfrm>
            <a:prstGeom prst="rect">
              <a:avLst/>
            </a:prstGeom>
            <a:effectLst/>
          </p:spPr>
        </p:pic>
        <p:pic>
          <p:nvPicPr>
            <p:cNvPr id="1917" name="Line" descr="Line"/>
            <p:cNvPicPr>
              <a:picLocks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6221329" y="2776822"/>
              <a:ext cx="1628180" cy="838977"/>
            </a:xfrm>
            <a:prstGeom prst="rect">
              <a:avLst/>
            </a:prstGeom>
            <a:effectLst/>
          </p:spPr>
        </p:pic>
        <p:pic>
          <p:nvPicPr>
            <p:cNvPr id="1919" name="Line" descr="Line"/>
            <p:cNvPicPr>
              <a:picLocks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7555018" y="2086104"/>
              <a:ext cx="1232739" cy="1847835"/>
            </a:xfrm>
            <a:prstGeom prst="rect">
              <a:avLst/>
            </a:prstGeom>
            <a:effectLst/>
          </p:spPr>
        </p:pic>
        <p:pic>
          <p:nvPicPr>
            <p:cNvPr id="1921" name="Line" descr="Line"/>
            <p:cNvPicPr>
              <a:picLocks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9153836" y="2316608"/>
              <a:ext cx="687617" cy="898862"/>
            </a:xfrm>
            <a:prstGeom prst="rect">
              <a:avLst/>
            </a:prstGeom>
            <a:effectLst/>
          </p:spPr>
        </p:pic>
        <p:pic>
          <p:nvPicPr>
            <p:cNvPr id="1923" name="Line" descr="Line"/>
            <p:cNvPicPr>
              <a:picLocks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9811638" y="2467741"/>
              <a:ext cx="1877982" cy="1093865"/>
            </a:xfrm>
            <a:prstGeom prst="rect">
              <a:avLst/>
            </a:prstGeom>
            <a:effectLst/>
          </p:spPr>
        </p:pic>
        <p:pic>
          <p:nvPicPr>
            <p:cNvPr id="1925" name="Line" descr="Line"/>
            <p:cNvPicPr>
              <a:picLocks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-351939" y="4502596"/>
              <a:ext cx="536407" cy="1041951"/>
            </a:xfrm>
            <a:prstGeom prst="rect">
              <a:avLst/>
            </a:prstGeom>
            <a:effectLst/>
          </p:spPr>
        </p:pic>
        <p:pic>
          <p:nvPicPr>
            <p:cNvPr id="1927" name="Line" descr="Line"/>
            <p:cNvPicPr>
              <a:picLocks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115935" y="4916780"/>
              <a:ext cx="866232" cy="789109"/>
            </a:xfrm>
            <a:prstGeom prst="rect">
              <a:avLst/>
            </a:prstGeom>
            <a:effectLst/>
          </p:spPr>
        </p:pic>
        <p:pic>
          <p:nvPicPr>
            <p:cNvPr id="1929" name="Line" descr="Line"/>
            <p:cNvPicPr>
              <a:picLocks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945795" y="4985812"/>
              <a:ext cx="634640" cy="1235406"/>
            </a:xfrm>
            <a:prstGeom prst="rect">
              <a:avLst/>
            </a:prstGeom>
            <a:effectLst/>
          </p:spPr>
        </p:pic>
        <p:pic>
          <p:nvPicPr>
            <p:cNvPr id="1931" name="Line" descr="Line"/>
            <p:cNvPicPr>
              <a:picLocks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1841706" y="5269604"/>
              <a:ext cx="129895" cy="145235"/>
            </a:xfrm>
            <a:prstGeom prst="rect">
              <a:avLst/>
            </a:prstGeom>
            <a:effectLst/>
          </p:spPr>
        </p:pic>
        <p:pic>
          <p:nvPicPr>
            <p:cNvPr id="1933" name="Line" descr="Line"/>
            <p:cNvPicPr>
              <a:picLocks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2225209" y="4533273"/>
              <a:ext cx="1025283" cy="1016646"/>
            </a:xfrm>
            <a:prstGeom prst="rect">
              <a:avLst/>
            </a:prstGeom>
            <a:effectLst/>
          </p:spPr>
        </p:pic>
        <p:pic>
          <p:nvPicPr>
            <p:cNvPr id="1935" name="Line" descr="Line"/>
            <p:cNvPicPr>
              <a:picLocks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3472843" y="4867175"/>
              <a:ext cx="360855" cy="519966"/>
            </a:xfrm>
            <a:prstGeom prst="rect">
              <a:avLst/>
            </a:prstGeom>
            <a:effectLst/>
          </p:spPr>
        </p:pic>
        <p:pic>
          <p:nvPicPr>
            <p:cNvPr id="1937" name="Line" descr="Line"/>
            <p:cNvPicPr>
              <a:picLocks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4205225" y="4142101"/>
              <a:ext cx="174792" cy="1487506"/>
            </a:xfrm>
            <a:prstGeom prst="rect">
              <a:avLst/>
            </a:prstGeom>
            <a:effectLst/>
          </p:spPr>
        </p:pic>
        <p:pic>
          <p:nvPicPr>
            <p:cNvPr id="1939" name="Line" descr="Line"/>
            <p:cNvPicPr>
              <a:picLocks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3812922" y="4664684"/>
              <a:ext cx="912242" cy="127102"/>
            </a:xfrm>
            <a:prstGeom prst="rect">
              <a:avLst/>
            </a:prstGeom>
            <a:effectLst/>
          </p:spPr>
        </p:pic>
        <p:pic>
          <p:nvPicPr>
            <p:cNvPr id="1941" name="Line" descr="Line"/>
            <p:cNvPicPr>
              <a:picLocks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4671969" y="5223581"/>
              <a:ext cx="290971" cy="221940"/>
            </a:xfrm>
            <a:prstGeom prst="rect">
              <a:avLst/>
            </a:prstGeom>
            <a:effectLst/>
          </p:spPr>
        </p:pic>
        <p:sp>
          <p:nvSpPr>
            <p:cNvPr id="1944" name="Line"/>
            <p:cNvSpPr/>
            <p:nvPr/>
          </p:nvSpPr>
          <p:spPr>
            <a:xfrm>
              <a:off x="4971107" y="4770799"/>
              <a:ext cx="76201" cy="1"/>
            </a:xfrm>
            <a:prstGeom prst="ellipse">
              <a:avLst/>
            </a:prstGeom>
            <a:noFill/>
            <a:ln>
              <a:noFill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pic>
          <p:nvPicPr>
            <p:cNvPr id="1945" name="Line" descr="Line"/>
            <p:cNvPicPr>
              <a:picLocks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1017334" y="5990589"/>
              <a:ext cx="141241" cy="94472"/>
            </a:xfrm>
            <a:prstGeom prst="rect">
              <a:avLst/>
            </a:prstGeom>
            <a:effectLst/>
          </p:spPr>
        </p:pic>
        <p:sp>
          <p:nvSpPr>
            <p:cNvPr id="1948" name="Line"/>
            <p:cNvSpPr/>
            <p:nvPr/>
          </p:nvSpPr>
          <p:spPr>
            <a:xfrm>
              <a:off x="1504224" y="6128406"/>
              <a:ext cx="76201" cy="1"/>
            </a:xfrm>
            <a:prstGeom prst="ellipse">
              <a:avLst/>
            </a:prstGeom>
            <a:noFill/>
            <a:ln>
              <a:noFill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pic>
          <p:nvPicPr>
            <p:cNvPr id="1949" name="Line" descr="Line"/>
            <p:cNvPicPr>
              <a:picLocks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-657208" y="6251374"/>
              <a:ext cx="838620" cy="928942"/>
            </a:xfrm>
            <a:prstGeom prst="rect">
              <a:avLst/>
            </a:prstGeom>
            <a:effectLst/>
          </p:spPr>
        </p:pic>
        <p:pic>
          <p:nvPicPr>
            <p:cNvPr id="1951" name="Line" descr="Line"/>
            <p:cNvPicPr>
              <a:picLocks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277002" y="6555217"/>
              <a:ext cx="812539" cy="770506"/>
            </a:xfrm>
            <a:prstGeom prst="rect">
              <a:avLst/>
            </a:prstGeom>
            <a:effectLst/>
          </p:spPr>
        </p:pic>
        <p:pic>
          <p:nvPicPr>
            <p:cNvPr id="1953" name="Line" descr="Line"/>
            <p:cNvPicPr>
              <a:picLocks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977683" y="6527498"/>
              <a:ext cx="449343" cy="620789"/>
            </a:xfrm>
            <a:prstGeom prst="rect">
              <a:avLst/>
            </a:prstGeom>
            <a:effectLst/>
          </p:spPr>
        </p:pic>
        <p:pic>
          <p:nvPicPr>
            <p:cNvPr id="1955" name="Line" descr="Line"/>
            <p:cNvPicPr>
              <a:picLocks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1465873" y="5821852"/>
              <a:ext cx="152291" cy="1433808"/>
            </a:xfrm>
            <a:prstGeom prst="rect">
              <a:avLst/>
            </a:prstGeom>
            <a:effectLst/>
          </p:spPr>
        </p:pic>
        <p:pic>
          <p:nvPicPr>
            <p:cNvPr id="1957" name="Line" descr="Line"/>
            <p:cNvPicPr>
              <a:picLocks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1044014" y="6504487"/>
              <a:ext cx="866226" cy="160578"/>
            </a:xfrm>
            <a:prstGeom prst="rect">
              <a:avLst/>
            </a:prstGeom>
            <a:effectLst/>
          </p:spPr>
        </p:pic>
        <p:pic>
          <p:nvPicPr>
            <p:cNvPr id="1959" name="Line" descr="Line"/>
            <p:cNvPicPr>
              <a:picLocks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1731900" y="6343409"/>
              <a:ext cx="635043" cy="675805"/>
            </a:xfrm>
            <a:prstGeom prst="rect">
              <a:avLst/>
            </a:prstGeom>
            <a:effectLst/>
          </p:spPr>
        </p:pic>
        <p:pic>
          <p:nvPicPr>
            <p:cNvPr id="1961" name="Line" descr="Line"/>
            <p:cNvPicPr>
              <a:picLocks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2544749" y="6611863"/>
              <a:ext cx="480425" cy="481662"/>
            </a:xfrm>
            <a:prstGeom prst="rect">
              <a:avLst/>
            </a:prstGeom>
            <a:effectLst/>
          </p:spPr>
        </p:pic>
        <p:sp>
          <p:nvSpPr>
            <p:cNvPr id="1964" name="Line"/>
            <p:cNvSpPr/>
            <p:nvPr/>
          </p:nvSpPr>
          <p:spPr>
            <a:xfrm>
              <a:off x="3763228" y="6685737"/>
              <a:ext cx="26435" cy="10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7787" y="5777"/>
                    <a:pt x="14693" y="13688"/>
                    <a:pt x="21600" y="21600"/>
                  </a:cubicBezTo>
                </a:path>
              </a:pathLst>
            </a:custGeom>
            <a:noFill/>
            <a:ln>
              <a:noFill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pic>
          <p:nvPicPr>
            <p:cNvPr id="1965" name="Line" descr="Line"/>
            <p:cNvPicPr>
              <a:picLocks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3030569" y="6335745"/>
              <a:ext cx="751174" cy="725903"/>
            </a:xfrm>
            <a:prstGeom prst="rect">
              <a:avLst/>
            </a:prstGeom>
            <a:effectLst/>
          </p:spPr>
        </p:pic>
        <p:pic>
          <p:nvPicPr>
            <p:cNvPr id="1967" name="Line" descr="Line"/>
            <p:cNvPicPr>
              <a:picLocks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3478162" y="5806147"/>
              <a:ext cx="687085" cy="1472524"/>
            </a:xfrm>
            <a:prstGeom prst="rect">
              <a:avLst/>
            </a:prstGeom>
            <a:effectLst/>
          </p:spPr>
        </p:pic>
        <p:sp>
          <p:nvSpPr>
            <p:cNvPr id="1970" name="Line"/>
            <p:cNvSpPr/>
            <p:nvPr/>
          </p:nvSpPr>
          <p:spPr>
            <a:xfrm>
              <a:off x="4556922" y="6327828"/>
              <a:ext cx="76201" cy="1"/>
            </a:xfrm>
            <a:prstGeom prst="ellipse">
              <a:avLst/>
            </a:prstGeom>
            <a:noFill/>
            <a:ln>
              <a:noFill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972" name="Line"/>
            <p:cNvSpPr/>
            <p:nvPr/>
          </p:nvSpPr>
          <p:spPr>
            <a:xfrm>
              <a:off x="4587602" y="6711333"/>
              <a:ext cx="76201" cy="1"/>
            </a:xfrm>
            <a:prstGeom prst="ellipse">
              <a:avLst/>
            </a:prstGeom>
            <a:noFill/>
            <a:ln>
              <a:noFill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pic>
          <p:nvPicPr>
            <p:cNvPr id="1973" name="Line" descr="Line"/>
            <p:cNvPicPr>
              <a:picLocks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5470940" y="4616395"/>
              <a:ext cx="1164080" cy="3444627"/>
            </a:xfrm>
            <a:prstGeom prst="rect">
              <a:avLst/>
            </a:prstGeom>
            <a:effectLst/>
          </p:spPr>
        </p:pic>
        <p:pic>
          <p:nvPicPr>
            <p:cNvPr id="1975" name="Line" descr="Line"/>
            <p:cNvPicPr>
              <a:picLocks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6275020" y="4763376"/>
              <a:ext cx="152905" cy="1136432"/>
            </a:xfrm>
            <a:prstGeom prst="rect">
              <a:avLst/>
            </a:prstGeom>
            <a:effectLst/>
          </p:spPr>
        </p:pic>
        <p:pic>
          <p:nvPicPr>
            <p:cNvPr id="1977" name="Line" descr="Line"/>
            <p:cNvPicPr>
              <a:picLocks/>
            </p:cNvPicPr>
            <p:nvPr/>
          </p:nvPicPr>
          <p:blipFill>
            <a:blip r:embed="rId58">
              <a:extLst/>
            </a:blip>
            <a:stretch>
              <a:fillRect/>
            </a:stretch>
          </p:blipFill>
          <p:spPr>
            <a:xfrm>
              <a:off x="6408920" y="5223578"/>
              <a:ext cx="532906" cy="610122"/>
            </a:xfrm>
            <a:prstGeom prst="rect">
              <a:avLst/>
            </a:prstGeom>
            <a:effectLst/>
          </p:spPr>
        </p:pic>
        <p:pic>
          <p:nvPicPr>
            <p:cNvPr id="1979" name="Line" descr="Line"/>
            <p:cNvPicPr>
              <a:picLocks/>
            </p:cNvPicPr>
            <p:nvPr/>
          </p:nvPicPr>
          <p:blipFill>
            <a:blip r:embed="rId59">
              <a:extLst/>
            </a:blip>
            <a:stretch>
              <a:fillRect/>
            </a:stretch>
          </p:blipFill>
          <p:spPr>
            <a:xfrm>
              <a:off x="6804258" y="5159730"/>
              <a:ext cx="707847" cy="455175"/>
            </a:xfrm>
            <a:prstGeom prst="rect">
              <a:avLst/>
            </a:prstGeom>
            <a:effectLst/>
          </p:spPr>
        </p:pic>
        <p:pic>
          <p:nvPicPr>
            <p:cNvPr id="1981" name="Line" descr="Line"/>
            <p:cNvPicPr>
              <a:picLocks/>
            </p:cNvPicPr>
            <p:nvPr/>
          </p:nvPicPr>
          <p:blipFill>
            <a:blip r:embed="rId60">
              <a:extLst/>
            </a:blip>
            <a:stretch>
              <a:fillRect/>
            </a:stretch>
          </p:blipFill>
          <p:spPr>
            <a:xfrm>
              <a:off x="7715606" y="4832408"/>
              <a:ext cx="523781" cy="811578"/>
            </a:xfrm>
            <a:prstGeom prst="rect">
              <a:avLst/>
            </a:prstGeom>
            <a:effectLst/>
          </p:spPr>
        </p:pic>
        <p:pic>
          <p:nvPicPr>
            <p:cNvPr id="1983" name="Line" descr="Line"/>
            <p:cNvPicPr>
              <a:picLocks/>
            </p:cNvPicPr>
            <p:nvPr/>
          </p:nvPicPr>
          <p:blipFill>
            <a:blip r:embed="rId61">
              <a:extLst/>
            </a:blip>
            <a:stretch>
              <a:fillRect/>
            </a:stretch>
          </p:blipFill>
          <p:spPr>
            <a:xfrm>
              <a:off x="8921205" y="4525605"/>
              <a:ext cx="137563" cy="636670"/>
            </a:xfrm>
            <a:prstGeom prst="rect">
              <a:avLst/>
            </a:prstGeom>
            <a:effectLst/>
          </p:spPr>
        </p:pic>
        <p:sp>
          <p:nvSpPr>
            <p:cNvPr id="1986" name="Line"/>
            <p:cNvSpPr/>
            <p:nvPr/>
          </p:nvSpPr>
          <p:spPr>
            <a:xfrm>
              <a:off x="8698523" y="4164861"/>
              <a:ext cx="7671" cy="1303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>
              <a:noFill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pic>
          <p:nvPicPr>
            <p:cNvPr id="1987" name="Line" descr="Line"/>
            <p:cNvPicPr>
              <a:picLocks/>
            </p:cNvPicPr>
            <p:nvPr/>
          </p:nvPicPr>
          <p:blipFill>
            <a:blip r:embed="rId62">
              <a:extLst/>
            </a:blip>
            <a:stretch>
              <a:fillRect/>
            </a:stretch>
          </p:blipFill>
          <p:spPr>
            <a:xfrm>
              <a:off x="9023663" y="4356863"/>
              <a:ext cx="418618" cy="705150"/>
            </a:xfrm>
            <a:prstGeom prst="rect">
              <a:avLst/>
            </a:prstGeom>
            <a:effectLst/>
          </p:spPr>
        </p:pic>
        <p:pic>
          <p:nvPicPr>
            <p:cNvPr id="1989" name="Line" descr="Line"/>
            <p:cNvPicPr>
              <a:picLocks/>
            </p:cNvPicPr>
            <p:nvPr/>
          </p:nvPicPr>
          <p:blipFill>
            <a:blip r:embed="rId63">
              <a:extLst/>
            </a:blip>
            <a:stretch>
              <a:fillRect/>
            </a:stretch>
          </p:blipFill>
          <p:spPr>
            <a:xfrm>
              <a:off x="9350721" y="4636830"/>
              <a:ext cx="452051" cy="544995"/>
            </a:xfrm>
            <a:prstGeom prst="rect">
              <a:avLst/>
            </a:prstGeom>
            <a:effectLst/>
          </p:spPr>
        </p:pic>
        <p:pic>
          <p:nvPicPr>
            <p:cNvPr id="1991" name="Line" descr="Line"/>
            <p:cNvPicPr>
              <a:picLocks/>
            </p:cNvPicPr>
            <p:nvPr/>
          </p:nvPicPr>
          <p:blipFill>
            <a:blip r:embed="rId64">
              <a:extLst/>
            </a:blip>
            <a:stretch>
              <a:fillRect/>
            </a:stretch>
          </p:blipFill>
          <p:spPr>
            <a:xfrm>
              <a:off x="9721453" y="4529450"/>
              <a:ext cx="426471" cy="451736"/>
            </a:xfrm>
            <a:prstGeom prst="rect">
              <a:avLst/>
            </a:prstGeom>
            <a:effectLst/>
          </p:spPr>
        </p:pic>
        <p:pic>
          <p:nvPicPr>
            <p:cNvPr id="1993" name="Line" descr="Line"/>
            <p:cNvPicPr>
              <a:picLocks/>
            </p:cNvPicPr>
            <p:nvPr/>
          </p:nvPicPr>
          <p:blipFill>
            <a:blip r:embed="rId65">
              <a:extLst/>
            </a:blip>
            <a:stretch>
              <a:fillRect/>
            </a:stretch>
          </p:blipFill>
          <p:spPr>
            <a:xfrm>
              <a:off x="10002683" y="3958013"/>
              <a:ext cx="206601" cy="988950"/>
            </a:xfrm>
            <a:prstGeom prst="rect">
              <a:avLst/>
            </a:prstGeom>
            <a:effectLst/>
          </p:spPr>
        </p:pic>
        <p:pic>
          <p:nvPicPr>
            <p:cNvPr id="1995" name="Line" descr="Line"/>
            <p:cNvPicPr>
              <a:picLocks/>
            </p:cNvPicPr>
            <p:nvPr/>
          </p:nvPicPr>
          <p:blipFill>
            <a:blip r:embed="rId66">
              <a:extLst/>
            </a:blip>
            <a:stretch>
              <a:fillRect/>
            </a:stretch>
          </p:blipFill>
          <p:spPr>
            <a:xfrm>
              <a:off x="9803267" y="4310843"/>
              <a:ext cx="682141" cy="114555"/>
            </a:xfrm>
            <a:prstGeom prst="rect">
              <a:avLst/>
            </a:prstGeom>
            <a:effectLst/>
          </p:spPr>
        </p:pic>
        <p:pic>
          <p:nvPicPr>
            <p:cNvPr id="1997" name="Line" descr="Line"/>
            <p:cNvPicPr>
              <a:picLocks/>
            </p:cNvPicPr>
            <p:nvPr/>
          </p:nvPicPr>
          <p:blipFill>
            <a:blip r:embed="rId67">
              <a:extLst/>
            </a:blip>
            <a:stretch>
              <a:fillRect/>
            </a:stretch>
          </p:blipFill>
          <p:spPr>
            <a:xfrm>
              <a:off x="10286474" y="4065391"/>
              <a:ext cx="152920" cy="244962"/>
            </a:xfrm>
            <a:prstGeom prst="rect">
              <a:avLst/>
            </a:prstGeom>
            <a:effectLst/>
          </p:spPr>
        </p:pic>
        <p:sp>
          <p:nvSpPr>
            <p:cNvPr id="2000" name="Line"/>
            <p:cNvSpPr/>
            <p:nvPr/>
          </p:nvSpPr>
          <p:spPr>
            <a:xfrm>
              <a:off x="10639307" y="4548366"/>
              <a:ext cx="76201" cy="1"/>
            </a:xfrm>
            <a:prstGeom prst="ellipse">
              <a:avLst/>
            </a:prstGeom>
            <a:noFill/>
            <a:ln>
              <a:noFill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pic>
          <p:nvPicPr>
            <p:cNvPr id="2001" name="Line" descr="Line"/>
            <p:cNvPicPr>
              <a:picLocks/>
            </p:cNvPicPr>
            <p:nvPr/>
          </p:nvPicPr>
          <p:blipFill>
            <a:blip r:embed="rId68">
              <a:extLst/>
            </a:blip>
            <a:stretch>
              <a:fillRect/>
            </a:stretch>
          </p:blipFill>
          <p:spPr>
            <a:xfrm>
              <a:off x="10237225" y="4422725"/>
              <a:ext cx="140808" cy="685310"/>
            </a:xfrm>
            <a:prstGeom prst="rect">
              <a:avLst/>
            </a:prstGeom>
            <a:effectLst/>
          </p:spPr>
        </p:pic>
        <p:pic>
          <p:nvPicPr>
            <p:cNvPr id="2003" name="Line" descr="Line"/>
            <p:cNvPicPr>
              <a:picLocks/>
            </p:cNvPicPr>
            <p:nvPr/>
          </p:nvPicPr>
          <p:blipFill>
            <a:blip r:embed="rId69">
              <a:extLst/>
            </a:blip>
            <a:stretch>
              <a:fillRect/>
            </a:stretch>
          </p:blipFill>
          <p:spPr>
            <a:xfrm>
              <a:off x="10416874" y="4326183"/>
              <a:ext cx="313976" cy="621843"/>
            </a:xfrm>
            <a:prstGeom prst="rect">
              <a:avLst/>
            </a:prstGeom>
            <a:effectLst/>
          </p:spPr>
        </p:pic>
        <p:pic>
          <p:nvPicPr>
            <p:cNvPr id="2005" name="Line" descr="Line"/>
            <p:cNvPicPr>
              <a:picLocks/>
            </p:cNvPicPr>
            <p:nvPr/>
          </p:nvPicPr>
          <p:blipFill>
            <a:blip r:embed="rId70">
              <a:extLst/>
            </a:blip>
            <a:stretch>
              <a:fillRect/>
            </a:stretch>
          </p:blipFill>
          <p:spPr>
            <a:xfrm>
              <a:off x="10669988" y="4655994"/>
              <a:ext cx="444369" cy="114555"/>
            </a:xfrm>
            <a:prstGeom prst="rect">
              <a:avLst/>
            </a:prstGeom>
            <a:effectLst/>
          </p:spPr>
        </p:pic>
        <p:pic>
          <p:nvPicPr>
            <p:cNvPr id="2007" name="Line" descr="Line"/>
            <p:cNvPicPr>
              <a:picLocks/>
            </p:cNvPicPr>
            <p:nvPr/>
          </p:nvPicPr>
          <p:blipFill>
            <a:blip r:embed="rId71">
              <a:extLst/>
            </a:blip>
            <a:stretch>
              <a:fillRect/>
            </a:stretch>
          </p:blipFill>
          <p:spPr>
            <a:xfrm>
              <a:off x="8928876" y="5393025"/>
              <a:ext cx="444302" cy="913663"/>
            </a:xfrm>
            <a:prstGeom prst="rect">
              <a:avLst/>
            </a:prstGeom>
            <a:effectLst/>
          </p:spPr>
        </p:pic>
        <p:pic>
          <p:nvPicPr>
            <p:cNvPr id="2009" name="Line" descr="Line"/>
            <p:cNvPicPr>
              <a:picLocks/>
            </p:cNvPicPr>
            <p:nvPr/>
          </p:nvPicPr>
          <p:blipFill>
            <a:blip r:embed="rId72">
              <a:extLst/>
            </a:blip>
            <a:stretch>
              <a:fillRect/>
            </a:stretch>
          </p:blipFill>
          <p:spPr>
            <a:xfrm>
              <a:off x="9374424" y="5314298"/>
              <a:ext cx="520391" cy="535178"/>
            </a:xfrm>
            <a:prstGeom prst="rect">
              <a:avLst/>
            </a:prstGeom>
            <a:effectLst/>
          </p:spPr>
        </p:pic>
        <p:pic>
          <p:nvPicPr>
            <p:cNvPr id="2011" name="Line" descr="Line"/>
            <p:cNvPicPr>
              <a:picLocks/>
            </p:cNvPicPr>
            <p:nvPr/>
          </p:nvPicPr>
          <p:blipFill>
            <a:blip r:embed="rId73">
              <a:extLst/>
            </a:blip>
            <a:stretch>
              <a:fillRect/>
            </a:stretch>
          </p:blipFill>
          <p:spPr>
            <a:xfrm>
              <a:off x="9652025" y="5024154"/>
              <a:ext cx="902419" cy="835609"/>
            </a:xfrm>
            <a:prstGeom prst="rect">
              <a:avLst/>
            </a:prstGeom>
            <a:effectLst/>
          </p:spPr>
        </p:pic>
        <p:pic>
          <p:nvPicPr>
            <p:cNvPr id="2013" name="Line" descr="Line"/>
            <p:cNvPicPr>
              <a:picLocks/>
            </p:cNvPicPr>
            <p:nvPr/>
          </p:nvPicPr>
          <p:blipFill>
            <a:blip r:embed="rId74">
              <a:extLst/>
            </a:blip>
            <a:stretch>
              <a:fillRect/>
            </a:stretch>
          </p:blipFill>
          <p:spPr>
            <a:xfrm>
              <a:off x="9374756" y="5775830"/>
              <a:ext cx="510188" cy="677484"/>
            </a:xfrm>
            <a:prstGeom prst="rect">
              <a:avLst/>
            </a:prstGeom>
            <a:effectLst/>
          </p:spPr>
        </p:pic>
        <p:pic>
          <p:nvPicPr>
            <p:cNvPr id="2015" name="Line" descr="Line"/>
            <p:cNvPicPr>
              <a:picLocks/>
            </p:cNvPicPr>
            <p:nvPr/>
          </p:nvPicPr>
          <p:blipFill>
            <a:blip r:embed="rId75">
              <a:extLst/>
            </a:blip>
            <a:stretch>
              <a:fillRect/>
            </a:stretch>
          </p:blipFill>
          <p:spPr>
            <a:xfrm>
              <a:off x="9919612" y="5820084"/>
              <a:ext cx="1432515" cy="678040"/>
            </a:xfrm>
            <a:prstGeom prst="rect">
              <a:avLst/>
            </a:prstGeom>
            <a:effectLst/>
          </p:spPr>
        </p:pic>
        <p:pic>
          <p:nvPicPr>
            <p:cNvPr id="2017" name="Line" descr="Line"/>
            <p:cNvPicPr>
              <a:picLocks/>
            </p:cNvPicPr>
            <p:nvPr/>
          </p:nvPicPr>
          <p:blipFill>
            <a:blip r:embed="rId76">
              <a:extLst/>
            </a:blip>
            <a:stretch>
              <a:fillRect/>
            </a:stretch>
          </p:blipFill>
          <p:spPr>
            <a:xfrm>
              <a:off x="6030323" y="6926346"/>
              <a:ext cx="177788" cy="1082118"/>
            </a:xfrm>
            <a:prstGeom prst="rect">
              <a:avLst/>
            </a:prstGeom>
            <a:effectLst/>
          </p:spPr>
        </p:pic>
        <p:pic>
          <p:nvPicPr>
            <p:cNvPr id="2019" name="Line" descr="Line"/>
            <p:cNvPicPr>
              <a:picLocks/>
            </p:cNvPicPr>
            <p:nvPr/>
          </p:nvPicPr>
          <p:blipFill>
            <a:blip r:embed="rId77">
              <a:extLst/>
            </a:blip>
            <a:stretch>
              <a:fillRect/>
            </a:stretch>
          </p:blipFill>
          <p:spPr>
            <a:xfrm>
              <a:off x="6166203" y="7309849"/>
              <a:ext cx="491825" cy="597770"/>
            </a:xfrm>
            <a:prstGeom prst="rect">
              <a:avLst/>
            </a:prstGeom>
            <a:effectLst/>
          </p:spPr>
        </p:pic>
        <p:pic>
          <p:nvPicPr>
            <p:cNvPr id="2021" name="Line" descr="Line"/>
            <p:cNvPicPr>
              <a:picLocks/>
            </p:cNvPicPr>
            <p:nvPr/>
          </p:nvPicPr>
          <p:blipFill>
            <a:blip r:embed="rId78">
              <a:extLst/>
            </a:blip>
            <a:stretch>
              <a:fillRect/>
            </a:stretch>
          </p:blipFill>
          <p:spPr>
            <a:xfrm>
              <a:off x="6512789" y="7035636"/>
              <a:ext cx="550826" cy="603539"/>
            </a:xfrm>
            <a:prstGeom prst="rect">
              <a:avLst/>
            </a:prstGeom>
            <a:effectLst/>
          </p:spPr>
        </p:pic>
        <p:pic>
          <p:nvPicPr>
            <p:cNvPr id="2023" name="Line" descr="Line"/>
            <p:cNvPicPr>
              <a:picLocks/>
            </p:cNvPicPr>
            <p:nvPr/>
          </p:nvPicPr>
          <p:blipFill>
            <a:blip r:embed="rId79">
              <a:extLst/>
            </a:blip>
            <a:stretch>
              <a:fillRect/>
            </a:stretch>
          </p:blipFill>
          <p:spPr>
            <a:xfrm>
              <a:off x="7055901" y="7072076"/>
              <a:ext cx="895688" cy="627183"/>
            </a:xfrm>
            <a:prstGeom prst="rect">
              <a:avLst/>
            </a:prstGeom>
            <a:effectLst/>
          </p:spPr>
        </p:pic>
        <p:pic>
          <p:nvPicPr>
            <p:cNvPr id="2025" name="Line" descr="Line"/>
            <p:cNvPicPr>
              <a:picLocks/>
            </p:cNvPicPr>
            <p:nvPr/>
          </p:nvPicPr>
          <p:blipFill>
            <a:blip r:embed="rId80">
              <a:extLst/>
            </a:blip>
            <a:stretch>
              <a:fillRect/>
            </a:stretch>
          </p:blipFill>
          <p:spPr>
            <a:xfrm>
              <a:off x="8636776" y="6961576"/>
              <a:ext cx="521704" cy="992064"/>
            </a:xfrm>
            <a:prstGeom prst="rect">
              <a:avLst/>
            </a:prstGeom>
            <a:effectLst/>
          </p:spPr>
        </p:pic>
        <p:pic>
          <p:nvPicPr>
            <p:cNvPr id="2027" name="Line" descr="Line"/>
            <p:cNvPicPr>
              <a:picLocks/>
            </p:cNvPicPr>
            <p:nvPr/>
          </p:nvPicPr>
          <p:blipFill>
            <a:blip r:embed="rId81">
              <a:extLst/>
            </a:blip>
            <a:stretch>
              <a:fillRect/>
            </a:stretch>
          </p:blipFill>
          <p:spPr>
            <a:xfrm>
              <a:off x="9076569" y="7348201"/>
              <a:ext cx="335023" cy="563590"/>
            </a:xfrm>
            <a:prstGeom prst="rect">
              <a:avLst/>
            </a:prstGeom>
            <a:effectLst/>
          </p:spPr>
        </p:pic>
        <p:pic>
          <p:nvPicPr>
            <p:cNvPr id="2029" name="Line" descr="Line"/>
            <p:cNvPicPr>
              <a:picLocks/>
            </p:cNvPicPr>
            <p:nvPr/>
          </p:nvPicPr>
          <p:blipFill>
            <a:blip r:embed="rId82">
              <a:extLst/>
            </a:blip>
            <a:stretch>
              <a:fillRect/>
            </a:stretch>
          </p:blipFill>
          <p:spPr>
            <a:xfrm>
              <a:off x="9335381" y="7279551"/>
              <a:ext cx="468747" cy="628077"/>
            </a:xfrm>
            <a:prstGeom prst="rect">
              <a:avLst/>
            </a:prstGeom>
            <a:effectLst/>
          </p:spPr>
        </p:pic>
        <p:pic>
          <p:nvPicPr>
            <p:cNvPr id="2031" name="Line" descr="Line"/>
            <p:cNvPicPr>
              <a:picLocks/>
            </p:cNvPicPr>
            <p:nvPr/>
          </p:nvPicPr>
          <p:blipFill>
            <a:blip r:embed="rId83">
              <a:extLst/>
            </a:blip>
            <a:stretch>
              <a:fillRect/>
            </a:stretch>
          </p:blipFill>
          <p:spPr>
            <a:xfrm>
              <a:off x="9792668" y="7348201"/>
              <a:ext cx="297203" cy="476886"/>
            </a:xfrm>
            <a:prstGeom prst="rect">
              <a:avLst/>
            </a:prstGeom>
            <a:effectLst/>
          </p:spPr>
        </p:pic>
        <p:pic>
          <p:nvPicPr>
            <p:cNvPr id="2033" name="Line" descr="Line"/>
            <p:cNvPicPr>
              <a:picLocks/>
            </p:cNvPicPr>
            <p:nvPr/>
          </p:nvPicPr>
          <p:blipFill>
            <a:blip r:embed="rId84">
              <a:extLst/>
            </a:blip>
            <a:stretch>
              <a:fillRect/>
            </a:stretch>
          </p:blipFill>
          <p:spPr>
            <a:xfrm>
              <a:off x="10071714" y="6895659"/>
              <a:ext cx="377898" cy="963084"/>
            </a:xfrm>
            <a:prstGeom prst="rect">
              <a:avLst/>
            </a:prstGeom>
            <a:effectLst/>
          </p:spPr>
        </p:pic>
        <p:pic>
          <p:nvPicPr>
            <p:cNvPr id="2035" name="Line" descr="Line"/>
            <p:cNvPicPr>
              <a:picLocks/>
            </p:cNvPicPr>
            <p:nvPr/>
          </p:nvPicPr>
          <p:blipFill>
            <a:blip r:embed="rId85">
              <a:extLst/>
            </a:blip>
            <a:stretch>
              <a:fillRect/>
            </a:stretch>
          </p:blipFill>
          <p:spPr>
            <a:xfrm>
              <a:off x="10117733" y="7240538"/>
              <a:ext cx="872860" cy="1137386"/>
            </a:xfrm>
            <a:prstGeom prst="rect">
              <a:avLst/>
            </a:prstGeom>
            <a:effectLst/>
          </p:spPr>
        </p:pic>
        <p:sp>
          <p:nvSpPr>
            <p:cNvPr id="2038" name="Line"/>
            <p:cNvSpPr/>
            <p:nvPr/>
          </p:nvSpPr>
          <p:spPr>
            <a:xfrm>
              <a:off x="8691103" y="7608734"/>
              <a:ext cx="76201" cy="1"/>
            </a:xfrm>
            <a:prstGeom prst="ellipse">
              <a:avLst/>
            </a:prstGeom>
            <a:noFill/>
            <a:ln>
              <a:noFill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pic>
          <p:nvPicPr>
            <p:cNvPr id="2039" name="Line" descr="Line"/>
            <p:cNvPicPr>
              <a:picLocks/>
            </p:cNvPicPr>
            <p:nvPr/>
          </p:nvPicPr>
          <p:blipFill>
            <a:blip r:embed="rId86">
              <a:extLst/>
            </a:blip>
            <a:stretch>
              <a:fillRect/>
            </a:stretch>
          </p:blipFill>
          <p:spPr>
            <a:xfrm>
              <a:off x="8662420" y="7436507"/>
              <a:ext cx="223602" cy="573995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33" name="Drawing"/>
          <p:cNvGrpSpPr/>
          <p:nvPr/>
        </p:nvGrpSpPr>
        <p:grpSpPr>
          <a:xfrm>
            <a:off x="946365" y="15588"/>
            <a:ext cx="11647932" cy="7178721"/>
            <a:chOff x="-962853" y="-344905"/>
            <a:chExt cx="11647931" cy="7178719"/>
          </a:xfrm>
        </p:grpSpPr>
        <p:pic>
          <p:nvPicPr>
            <p:cNvPr id="2043" name="Line" descr="Line"/>
            <p:cNvPicPr>
              <a:picLocks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45136" y="-283544"/>
              <a:ext cx="310482" cy="1964326"/>
            </a:xfrm>
            <a:prstGeom prst="rect">
              <a:avLst/>
            </a:prstGeom>
            <a:effectLst/>
          </p:spPr>
        </p:pic>
        <p:pic>
          <p:nvPicPr>
            <p:cNvPr id="2045" name="Line" descr="Line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68429" y="153646"/>
              <a:ext cx="974809" cy="1587225"/>
            </a:xfrm>
            <a:prstGeom prst="rect">
              <a:avLst/>
            </a:prstGeom>
            <a:effectLst/>
          </p:spPr>
        </p:pic>
        <p:pic>
          <p:nvPicPr>
            <p:cNvPr id="2047" name="Line" descr="Line"/>
            <p:cNvPicPr>
              <a:picLocks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821583" y="725148"/>
              <a:ext cx="1127017" cy="866742"/>
            </a:xfrm>
            <a:prstGeom prst="rect">
              <a:avLst/>
            </a:prstGeom>
            <a:effectLst/>
          </p:spPr>
        </p:pic>
        <p:pic>
          <p:nvPicPr>
            <p:cNvPr id="2049" name="Line" descr="Line"/>
            <p:cNvPicPr>
              <a:picLocks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680634" y="-344906"/>
              <a:ext cx="336996" cy="1782230"/>
            </a:xfrm>
            <a:prstGeom prst="rect">
              <a:avLst/>
            </a:prstGeom>
            <a:effectLst/>
          </p:spPr>
        </p:pic>
        <p:pic>
          <p:nvPicPr>
            <p:cNvPr id="2051" name="Line" descr="Line"/>
            <p:cNvPicPr>
              <a:picLocks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2139368" y="498806"/>
              <a:ext cx="591578" cy="907399"/>
            </a:xfrm>
            <a:prstGeom prst="rect">
              <a:avLst/>
            </a:prstGeom>
            <a:effectLst/>
          </p:spPr>
        </p:pic>
        <p:pic>
          <p:nvPicPr>
            <p:cNvPr id="2053" name="Line" descr="Line"/>
            <p:cNvPicPr>
              <a:picLocks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2366594" y="404877"/>
              <a:ext cx="1729622" cy="1102825"/>
            </a:xfrm>
            <a:prstGeom prst="rect">
              <a:avLst/>
            </a:prstGeom>
            <a:effectLst/>
          </p:spPr>
        </p:pic>
        <p:pic>
          <p:nvPicPr>
            <p:cNvPr id="2055" name="Line" descr="Line"/>
            <p:cNvPicPr>
              <a:picLocks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4222289" y="7910"/>
              <a:ext cx="1257196" cy="1654575"/>
            </a:xfrm>
            <a:prstGeom prst="rect">
              <a:avLst/>
            </a:prstGeom>
            <a:effectLst/>
          </p:spPr>
        </p:pic>
        <p:pic>
          <p:nvPicPr>
            <p:cNvPr id="2057" name="Line" descr="Line"/>
            <p:cNvPicPr>
              <a:picLocks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5425302" y="633773"/>
              <a:ext cx="1938374" cy="959663"/>
            </a:xfrm>
            <a:prstGeom prst="rect">
              <a:avLst/>
            </a:prstGeom>
            <a:effectLst/>
          </p:spPr>
        </p:pic>
        <p:pic>
          <p:nvPicPr>
            <p:cNvPr id="2059" name="Line" descr="Line"/>
            <p:cNvPicPr>
              <a:picLocks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7261441" y="652203"/>
              <a:ext cx="673492" cy="805210"/>
            </a:xfrm>
            <a:prstGeom prst="rect">
              <a:avLst/>
            </a:prstGeom>
            <a:effectLst/>
          </p:spPr>
        </p:pic>
        <p:pic>
          <p:nvPicPr>
            <p:cNvPr id="2061" name="Line" descr="Line"/>
            <p:cNvPicPr>
              <a:picLocks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-6785" y="1802719"/>
              <a:ext cx="8068444" cy="343699"/>
            </a:xfrm>
            <a:prstGeom prst="rect">
              <a:avLst/>
            </a:prstGeom>
            <a:effectLst/>
          </p:spPr>
        </p:pic>
        <p:pic>
          <p:nvPicPr>
            <p:cNvPr id="2063" name="Line" descr="Line"/>
            <p:cNvPicPr>
              <a:picLocks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-863529" y="3137319"/>
              <a:ext cx="865354" cy="1142841"/>
            </a:xfrm>
            <a:prstGeom prst="rect">
              <a:avLst/>
            </a:prstGeom>
            <a:effectLst/>
          </p:spPr>
        </p:pic>
        <p:pic>
          <p:nvPicPr>
            <p:cNvPr id="2065" name="Line" descr="Line"/>
            <p:cNvPicPr>
              <a:picLocks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175773" y="3350793"/>
              <a:ext cx="380937" cy="1698414"/>
            </a:xfrm>
            <a:prstGeom prst="rect">
              <a:avLst/>
            </a:prstGeom>
            <a:effectLst/>
          </p:spPr>
        </p:pic>
        <p:pic>
          <p:nvPicPr>
            <p:cNvPr id="2067" name="Line" descr="Line"/>
            <p:cNvPicPr>
              <a:picLocks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652839" y="3328401"/>
              <a:ext cx="919925" cy="838887"/>
            </a:xfrm>
            <a:prstGeom prst="rect">
              <a:avLst/>
            </a:prstGeom>
            <a:effectLst/>
          </p:spPr>
        </p:pic>
        <p:pic>
          <p:nvPicPr>
            <p:cNvPr id="2069" name="Line" descr="Line"/>
            <p:cNvPicPr>
              <a:picLocks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1572583" y="3310041"/>
              <a:ext cx="943604" cy="730418"/>
            </a:xfrm>
            <a:prstGeom prst="rect">
              <a:avLst/>
            </a:prstGeom>
            <a:effectLst/>
          </p:spPr>
        </p:pic>
        <p:pic>
          <p:nvPicPr>
            <p:cNvPr id="2071" name="Line" descr="Line"/>
            <p:cNvPicPr>
              <a:picLocks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2286573" y="3167999"/>
              <a:ext cx="319690" cy="1100734"/>
            </a:xfrm>
            <a:prstGeom prst="rect">
              <a:avLst/>
            </a:prstGeom>
            <a:effectLst/>
          </p:spPr>
        </p:pic>
        <p:pic>
          <p:nvPicPr>
            <p:cNvPr id="2073" name="Line" descr="Line"/>
            <p:cNvPicPr>
              <a:picLocks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2140838" y="2677110"/>
              <a:ext cx="106888" cy="352331"/>
            </a:xfrm>
            <a:prstGeom prst="rect">
              <a:avLst/>
            </a:prstGeom>
            <a:effectLst/>
          </p:spPr>
        </p:pic>
        <p:pic>
          <p:nvPicPr>
            <p:cNvPr id="2075" name="Line" descr="Line"/>
            <p:cNvPicPr>
              <a:picLocks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2626313" y="2366617"/>
              <a:ext cx="1232130" cy="1754672"/>
            </a:xfrm>
            <a:prstGeom prst="rect">
              <a:avLst/>
            </a:prstGeom>
            <a:effectLst/>
          </p:spPr>
        </p:pic>
        <p:pic>
          <p:nvPicPr>
            <p:cNvPr id="2077" name="Line" descr="Line"/>
            <p:cNvPicPr>
              <a:picLocks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4273526" y="2855193"/>
              <a:ext cx="889260" cy="1119135"/>
            </a:xfrm>
            <a:prstGeom prst="rect">
              <a:avLst/>
            </a:prstGeom>
            <a:effectLst/>
          </p:spPr>
        </p:pic>
        <p:pic>
          <p:nvPicPr>
            <p:cNvPr id="2079" name="Line" descr="Line"/>
            <p:cNvPicPr>
              <a:picLocks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5222394" y="2939205"/>
              <a:ext cx="1980211" cy="1056083"/>
            </a:xfrm>
            <a:prstGeom prst="rect">
              <a:avLst/>
            </a:prstGeom>
            <a:effectLst/>
          </p:spPr>
        </p:pic>
        <p:pic>
          <p:nvPicPr>
            <p:cNvPr id="2081" name="Line" descr="Line"/>
            <p:cNvPicPr>
              <a:picLocks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7758928" y="2867537"/>
              <a:ext cx="783565" cy="1117065"/>
            </a:xfrm>
            <a:prstGeom prst="rect">
              <a:avLst/>
            </a:prstGeom>
            <a:effectLst/>
          </p:spPr>
        </p:pic>
        <p:sp>
          <p:nvSpPr>
            <p:cNvPr id="2084" name="Line"/>
            <p:cNvSpPr/>
            <p:nvPr/>
          </p:nvSpPr>
          <p:spPr>
            <a:xfrm>
              <a:off x="7947104" y="2922306"/>
              <a:ext cx="76201" cy="1"/>
            </a:xfrm>
            <a:prstGeom prst="ellipse">
              <a:avLst/>
            </a:prstGeom>
            <a:noFill/>
            <a:ln>
              <a:noFill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pic>
          <p:nvPicPr>
            <p:cNvPr id="2085" name="Line" descr="Line"/>
            <p:cNvPicPr>
              <a:picLocks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8137610" y="2010333"/>
              <a:ext cx="1879924" cy="2092923"/>
            </a:xfrm>
            <a:prstGeom prst="rect">
              <a:avLst/>
            </a:prstGeom>
            <a:effectLst/>
          </p:spPr>
        </p:pic>
        <p:pic>
          <p:nvPicPr>
            <p:cNvPr id="2087" name="Line" descr="Line"/>
            <p:cNvPicPr>
              <a:picLocks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-850498" y="5468313"/>
              <a:ext cx="705158" cy="966064"/>
            </a:xfrm>
            <a:prstGeom prst="rect">
              <a:avLst/>
            </a:prstGeom>
            <a:effectLst/>
          </p:spPr>
        </p:pic>
        <p:pic>
          <p:nvPicPr>
            <p:cNvPr id="2089" name="Line" descr="Line"/>
            <p:cNvPicPr>
              <a:picLocks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-420980" y="5515038"/>
              <a:ext cx="547572" cy="735791"/>
            </a:xfrm>
            <a:prstGeom prst="rect">
              <a:avLst/>
            </a:prstGeom>
            <a:effectLst/>
          </p:spPr>
        </p:pic>
        <p:pic>
          <p:nvPicPr>
            <p:cNvPr id="2091" name="Line" descr="Line"/>
            <p:cNvPicPr>
              <a:picLocks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-962854" y="6523824"/>
              <a:ext cx="1500147" cy="256295"/>
            </a:xfrm>
            <a:prstGeom prst="rect">
              <a:avLst/>
            </a:prstGeom>
            <a:effectLst/>
          </p:spPr>
        </p:pic>
        <p:pic>
          <p:nvPicPr>
            <p:cNvPr id="2093" name="Line" descr="Line"/>
            <p:cNvPicPr>
              <a:picLocks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1097707" y="5581055"/>
              <a:ext cx="965943" cy="1252759"/>
            </a:xfrm>
            <a:prstGeom prst="rect">
              <a:avLst/>
            </a:prstGeom>
            <a:effectLst/>
          </p:spPr>
        </p:pic>
        <p:pic>
          <p:nvPicPr>
            <p:cNvPr id="2095" name="Line" descr="Line"/>
            <p:cNvPicPr>
              <a:picLocks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1895388" y="5891889"/>
              <a:ext cx="1027313" cy="760051"/>
            </a:xfrm>
            <a:prstGeom prst="rect">
              <a:avLst/>
            </a:prstGeom>
            <a:effectLst/>
          </p:spPr>
        </p:pic>
        <p:pic>
          <p:nvPicPr>
            <p:cNvPr id="2097" name="Line" descr="Line"/>
            <p:cNvPicPr>
              <a:picLocks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2662399" y="5804393"/>
              <a:ext cx="889242" cy="621081"/>
            </a:xfrm>
            <a:prstGeom prst="rect">
              <a:avLst/>
            </a:prstGeom>
            <a:effectLst/>
          </p:spPr>
        </p:pic>
        <p:pic>
          <p:nvPicPr>
            <p:cNvPr id="2099" name="Line" descr="Line"/>
            <p:cNvPicPr>
              <a:picLocks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3206978" y="5364223"/>
              <a:ext cx="463351" cy="1371751"/>
            </a:xfrm>
            <a:prstGeom prst="rect">
              <a:avLst/>
            </a:prstGeom>
            <a:effectLst/>
          </p:spPr>
        </p:pic>
        <p:pic>
          <p:nvPicPr>
            <p:cNvPr id="2101" name="Line" descr="Line"/>
            <p:cNvPicPr>
              <a:picLocks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3960731" y="4836175"/>
              <a:ext cx="695403" cy="1625677"/>
            </a:xfrm>
            <a:prstGeom prst="rect">
              <a:avLst/>
            </a:prstGeom>
            <a:effectLst/>
          </p:spPr>
        </p:pic>
        <p:pic>
          <p:nvPicPr>
            <p:cNvPr id="2103" name="Line" descr="Line"/>
            <p:cNvPicPr>
              <a:picLocks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4702653" y="5775831"/>
              <a:ext cx="145243" cy="717117"/>
            </a:xfrm>
            <a:prstGeom prst="rect">
              <a:avLst/>
            </a:prstGeom>
            <a:effectLst/>
          </p:spPr>
        </p:pic>
        <p:sp>
          <p:nvSpPr>
            <p:cNvPr id="2106" name="Line"/>
            <p:cNvSpPr/>
            <p:nvPr/>
          </p:nvSpPr>
          <p:spPr>
            <a:xfrm>
              <a:off x="4633622" y="5254015"/>
              <a:ext cx="76201" cy="1"/>
            </a:xfrm>
            <a:prstGeom prst="ellipse">
              <a:avLst/>
            </a:prstGeom>
            <a:noFill/>
            <a:ln>
              <a:noFill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pic>
          <p:nvPicPr>
            <p:cNvPr id="2107" name="Line" descr="Line"/>
            <p:cNvPicPr>
              <a:picLocks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5014873" y="5637770"/>
              <a:ext cx="408277" cy="833946"/>
            </a:xfrm>
            <a:prstGeom prst="rect">
              <a:avLst/>
            </a:prstGeom>
            <a:effectLst/>
          </p:spPr>
        </p:pic>
        <p:pic>
          <p:nvPicPr>
            <p:cNvPr id="2109" name="Line" descr="Line"/>
            <p:cNvPicPr>
              <a:picLocks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5546364" y="5545729"/>
              <a:ext cx="505737" cy="1127014"/>
            </a:xfrm>
            <a:prstGeom prst="rect">
              <a:avLst/>
            </a:prstGeom>
            <a:effectLst/>
          </p:spPr>
        </p:pic>
        <p:pic>
          <p:nvPicPr>
            <p:cNvPr id="2111" name="Line" descr="Line"/>
            <p:cNvPicPr>
              <a:picLocks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6069657" y="4702533"/>
              <a:ext cx="1132957" cy="1683802"/>
            </a:xfrm>
            <a:prstGeom prst="rect">
              <a:avLst/>
            </a:prstGeom>
            <a:effectLst/>
          </p:spPr>
        </p:pic>
        <p:pic>
          <p:nvPicPr>
            <p:cNvPr id="2113" name="Line" descr="Line"/>
            <p:cNvPicPr>
              <a:picLocks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7464657" y="5361646"/>
              <a:ext cx="750408" cy="1003741"/>
            </a:xfrm>
            <a:prstGeom prst="rect">
              <a:avLst/>
            </a:prstGeom>
            <a:effectLst/>
          </p:spPr>
        </p:pic>
        <p:pic>
          <p:nvPicPr>
            <p:cNvPr id="2115" name="Line" descr="Line"/>
            <p:cNvPicPr>
              <a:picLocks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8200217" y="5530388"/>
              <a:ext cx="399885" cy="621876"/>
            </a:xfrm>
            <a:prstGeom prst="rect">
              <a:avLst/>
            </a:prstGeom>
            <a:effectLst/>
          </p:spPr>
        </p:pic>
        <p:pic>
          <p:nvPicPr>
            <p:cNvPr id="2117" name="Line" descr="Line"/>
            <p:cNvPicPr>
              <a:picLocks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8599061" y="4410554"/>
              <a:ext cx="129895" cy="1886346"/>
            </a:xfrm>
            <a:prstGeom prst="rect">
              <a:avLst/>
            </a:prstGeom>
            <a:effectLst/>
          </p:spPr>
        </p:pic>
        <p:pic>
          <p:nvPicPr>
            <p:cNvPr id="2119" name="Line" descr="Line"/>
            <p:cNvPicPr>
              <a:picLocks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8184871" y="5399991"/>
              <a:ext cx="881567" cy="215439"/>
            </a:xfrm>
            <a:prstGeom prst="rect">
              <a:avLst/>
            </a:prstGeom>
            <a:effectLst/>
          </p:spPr>
        </p:pic>
        <p:pic>
          <p:nvPicPr>
            <p:cNvPr id="2121" name="Line" descr="Line"/>
            <p:cNvPicPr>
              <a:picLocks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8752457" y="5346298"/>
              <a:ext cx="225297" cy="881573"/>
            </a:xfrm>
            <a:prstGeom prst="rect">
              <a:avLst/>
            </a:prstGeom>
            <a:effectLst/>
          </p:spPr>
        </p:pic>
        <p:pic>
          <p:nvPicPr>
            <p:cNvPr id="2123" name="Line" descr="Line"/>
            <p:cNvPicPr>
              <a:picLocks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8709021" y="4947461"/>
              <a:ext cx="257705" cy="313978"/>
            </a:xfrm>
            <a:prstGeom prst="rect">
              <a:avLst/>
            </a:prstGeom>
            <a:effectLst/>
          </p:spPr>
        </p:pic>
        <p:pic>
          <p:nvPicPr>
            <p:cNvPr id="2125" name="Line" descr="Line"/>
            <p:cNvPicPr>
              <a:picLocks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8928874" y="5356206"/>
              <a:ext cx="582233" cy="719708"/>
            </a:xfrm>
            <a:prstGeom prst="rect">
              <a:avLst/>
            </a:prstGeom>
            <a:effectLst/>
          </p:spPr>
        </p:pic>
        <p:pic>
          <p:nvPicPr>
            <p:cNvPr id="2127" name="Line" descr="Line"/>
            <p:cNvPicPr>
              <a:picLocks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9633053" y="5200573"/>
              <a:ext cx="445837" cy="1395459"/>
            </a:xfrm>
            <a:prstGeom prst="rect">
              <a:avLst/>
            </a:prstGeom>
            <a:effectLst/>
          </p:spPr>
        </p:pic>
        <p:pic>
          <p:nvPicPr>
            <p:cNvPr id="2129" name="Line" descr="Line"/>
            <p:cNvPicPr>
              <a:picLocks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10347835" y="3935008"/>
              <a:ext cx="176703" cy="1725281"/>
            </a:xfrm>
            <a:prstGeom prst="rect">
              <a:avLst/>
            </a:prstGeom>
            <a:effectLst/>
          </p:spPr>
        </p:pic>
        <p:sp>
          <p:nvSpPr>
            <p:cNvPr id="2132" name="Line"/>
            <p:cNvSpPr/>
            <p:nvPr/>
          </p:nvSpPr>
          <p:spPr>
            <a:xfrm>
              <a:off x="10547016" y="6028694"/>
              <a:ext cx="138063" cy="7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>
              <a:noFill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</p:grp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73" name="Drawing"/>
          <p:cNvGrpSpPr/>
          <p:nvPr/>
        </p:nvGrpSpPr>
        <p:grpSpPr>
          <a:xfrm>
            <a:off x="1204453" y="168991"/>
            <a:ext cx="11750095" cy="9410708"/>
            <a:chOff x="-336600" y="-636368"/>
            <a:chExt cx="11750094" cy="9410706"/>
          </a:xfrm>
        </p:grpSpPr>
        <p:pic>
          <p:nvPicPr>
            <p:cNvPr id="2135" name="Line" descr="Line"/>
            <p:cNvPicPr>
              <a:picLocks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312779" y="-76451"/>
              <a:ext cx="834457" cy="1684982"/>
            </a:xfrm>
            <a:prstGeom prst="rect">
              <a:avLst/>
            </a:prstGeom>
            <a:effectLst/>
          </p:spPr>
        </p:pic>
        <p:pic>
          <p:nvPicPr>
            <p:cNvPr id="2137" name="Line" descr="Line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330295" y="250"/>
              <a:ext cx="547121" cy="797505"/>
            </a:xfrm>
            <a:prstGeom prst="rect">
              <a:avLst/>
            </a:prstGeom>
            <a:effectLst/>
          </p:spPr>
        </p:pic>
        <p:pic>
          <p:nvPicPr>
            <p:cNvPr id="2139" name="Line" descr="Line"/>
            <p:cNvPicPr>
              <a:picLocks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274120" y="-513647"/>
              <a:ext cx="641640" cy="1548860"/>
            </a:xfrm>
            <a:prstGeom prst="rect">
              <a:avLst/>
            </a:prstGeom>
            <a:effectLst/>
          </p:spPr>
        </p:pic>
        <p:pic>
          <p:nvPicPr>
            <p:cNvPr id="2141" name="Line" descr="Line"/>
            <p:cNvPicPr>
              <a:picLocks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869024" y="264708"/>
              <a:ext cx="1145712" cy="692500"/>
            </a:xfrm>
            <a:prstGeom prst="rect">
              <a:avLst/>
            </a:prstGeom>
            <a:effectLst/>
          </p:spPr>
        </p:pic>
        <p:pic>
          <p:nvPicPr>
            <p:cNvPr id="2143" name="Line" descr="Line"/>
            <p:cNvPicPr>
              <a:picLocks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2727347" y="82319"/>
              <a:ext cx="793622" cy="956784"/>
            </a:xfrm>
            <a:prstGeom prst="rect">
              <a:avLst/>
            </a:prstGeom>
            <a:effectLst/>
          </p:spPr>
        </p:pic>
        <p:pic>
          <p:nvPicPr>
            <p:cNvPr id="2145" name="Line" descr="Line"/>
            <p:cNvPicPr>
              <a:picLocks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3345046" y="-636369"/>
              <a:ext cx="198925" cy="1334929"/>
            </a:xfrm>
            <a:prstGeom prst="rect">
              <a:avLst/>
            </a:prstGeom>
            <a:effectLst/>
          </p:spPr>
        </p:pic>
        <p:pic>
          <p:nvPicPr>
            <p:cNvPr id="2147" name="Line" descr="Line"/>
            <p:cNvPicPr>
              <a:picLocks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3437110" y="168982"/>
              <a:ext cx="789498" cy="827881"/>
            </a:xfrm>
            <a:prstGeom prst="rect">
              <a:avLst/>
            </a:prstGeom>
            <a:effectLst/>
          </p:spPr>
        </p:pic>
        <p:pic>
          <p:nvPicPr>
            <p:cNvPr id="2149" name="Line" descr="Line"/>
            <p:cNvPicPr>
              <a:picLocks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4840708" y="-360252"/>
              <a:ext cx="270931" cy="1311096"/>
            </a:xfrm>
            <a:prstGeom prst="rect">
              <a:avLst/>
            </a:prstGeom>
            <a:effectLst/>
          </p:spPr>
        </p:pic>
        <p:pic>
          <p:nvPicPr>
            <p:cNvPr id="2151" name="Line" descr="Line"/>
            <p:cNvPicPr>
              <a:picLocks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4278680" y="53936"/>
              <a:ext cx="1182822" cy="352338"/>
            </a:xfrm>
            <a:prstGeom prst="rect">
              <a:avLst/>
            </a:prstGeom>
            <a:effectLst/>
          </p:spPr>
        </p:pic>
        <p:pic>
          <p:nvPicPr>
            <p:cNvPr id="2153" name="Line" descr="Line"/>
            <p:cNvPicPr>
              <a:picLocks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5274933" y="161314"/>
              <a:ext cx="499050" cy="884698"/>
            </a:xfrm>
            <a:prstGeom prst="rect">
              <a:avLst/>
            </a:prstGeom>
            <a:effectLst/>
          </p:spPr>
        </p:pic>
        <p:pic>
          <p:nvPicPr>
            <p:cNvPr id="2155" name="Line" descr="Line"/>
            <p:cNvPicPr>
              <a:picLocks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6213657" y="252025"/>
              <a:ext cx="1080990" cy="752122"/>
            </a:xfrm>
            <a:prstGeom prst="rect">
              <a:avLst/>
            </a:prstGeom>
            <a:effectLst/>
          </p:spPr>
        </p:pic>
        <p:pic>
          <p:nvPicPr>
            <p:cNvPr id="2157" name="Line" descr="Line"/>
            <p:cNvPicPr>
              <a:picLocks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7058702" y="165646"/>
              <a:ext cx="1010629" cy="2091289"/>
            </a:xfrm>
            <a:prstGeom prst="rect">
              <a:avLst/>
            </a:prstGeom>
            <a:effectLst/>
          </p:spPr>
        </p:pic>
        <p:pic>
          <p:nvPicPr>
            <p:cNvPr id="2159" name="Line" descr="Line"/>
            <p:cNvPicPr>
              <a:picLocks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7743307" y="30928"/>
              <a:ext cx="847590" cy="677059"/>
            </a:xfrm>
            <a:prstGeom prst="rect">
              <a:avLst/>
            </a:prstGeom>
            <a:effectLst/>
          </p:spPr>
        </p:pic>
        <p:pic>
          <p:nvPicPr>
            <p:cNvPr id="2161" name="Line" descr="Line"/>
            <p:cNvPicPr>
              <a:picLocks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8459858" y="-532872"/>
              <a:ext cx="1032380" cy="1386364"/>
            </a:xfrm>
            <a:prstGeom prst="rect">
              <a:avLst/>
            </a:prstGeom>
            <a:effectLst/>
          </p:spPr>
        </p:pic>
        <p:pic>
          <p:nvPicPr>
            <p:cNvPr id="2163" name="Line" descr="Line"/>
            <p:cNvPicPr>
              <a:picLocks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8445660" y="-183832"/>
              <a:ext cx="1203715" cy="306314"/>
            </a:xfrm>
            <a:prstGeom prst="rect">
              <a:avLst/>
            </a:prstGeom>
            <a:effectLst/>
          </p:spPr>
        </p:pic>
        <p:pic>
          <p:nvPicPr>
            <p:cNvPr id="2165" name="Line" descr="Line"/>
            <p:cNvPicPr>
              <a:picLocks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9707057" y="38600"/>
              <a:ext cx="95710" cy="634447"/>
            </a:xfrm>
            <a:prstGeom prst="rect">
              <a:avLst/>
            </a:prstGeom>
            <a:effectLst/>
          </p:spPr>
        </p:pic>
        <p:pic>
          <p:nvPicPr>
            <p:cNvPr id="2167" name="Line" descr="Line"/>
            <p:cNvPicPr>
              <a:picLocks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9542478" y="-306554"/>
              <a:ext cx="329320" cy="175918"/>
            </a:xfrm>
            <a:prstGeom prst="rect">
              <a:avLst/>
            </a:prstGeom>
            <a:effectLst/>
          </p:spPr>
        </p:pic>
        <p:pic>
          <p:nvPicPr>
            <p:cNvPr id="2169" name="Line" descr="Line"/>
            <p:cNvPicPr>
              <a:picLocks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9981134" y="15587"/>
              <a:ext cx="261046" cy="618295"/>
            </a:xfrm>
            <a:prstGeom prst="rect">
              <a:avLst/>
            </a:prstGeom>
            <a:effectLst/>
          </p:spPr>
        </p:pic>
        <p:pic>
          <p:nvPicPr>
            <p:cNvPr id="2171" name="Line" descr="Line"/>
            <p:cNvPicPr>
              <a:picLocks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10502048" y="115301"/>
              <a:ext cx="397550" cy="666807"/>
            </a:xfrm>
            <a:prstGeom prst="rect">
              <a:avLst/>
            </a:prstGeom>
            <a:effectLst/>
          </p:spPr>
        </p:pic>
        <p:pic>
          <p:nvPicPr>
            <p:cNvPr id="2173" name="Line" descr="Line"/>
            <p:cNvPicPr>
              <a:picLocks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10874523" y="-222183"/>
              <a:ext cx="427721" cy="766519"/>
            </a:xfrm>
            <a:prstGeom prst="rect">
              <a:avLst/>
            </a:prstGeom>
            <a:effectLst/>
          </p:spPr>
        </p:pic>
        <p:pic>
          <p:nvPicPr>
            <p:cNvPr id="2175" name="Line" descr="Line"/>
            <p:cNvPicPr>
              <a:picLocks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-336601" y="1986805"/>
              <a:ext cx="974777" cy="954166"/>
            </a:xfrm>
            <a:prstGeom prst="rect">
              <a:avLst/>
            </a:prstGeom>
            <a:effectLst/>
          </p:spPr>
        </p:pic>
        <p:pic>
          <p:nvPicPr>
            <p:cNvPr id="2177" name="Line" descr="Line"/>
            <p:cNvPicPr>
              <a:picLocks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287976" y="1199952"/>
              <a:ext cx="2373938" cy="1686154"/>
            </a:xfrm>
            <a:prstGeom prst="rect">
              <a:avLst/>
            </a:prstGeom>
            <a:effectLst/>
          </p:spPr>
        </p:pic>
        <p:pic>
          <p:nvPicPr>
            <p:cNvPr id="2179" name="Line" descr="Line"/>
            <p:cNvPicPr>
              <a:picLocks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3093900" y="2124863"/>
              <a:ext cx="848916" cy="582358"/>
            </a:xfrm>
            <a:prstGeom prst="rect">
              <a:avLst/>
            </a:prstGeom>
            <a:effectLst/>
          </p:spPr>
        </p:pic>
        <p:pic>
          <p:nvPicPr>
            <p:cNvPr id="2181" name="Line" descr="Line"/>
            <p:cNvPicPr>
              <a:picLocks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3743881" y="2013185"/>
              <a:ext cx="535431" cy="663439"/>
            </a:xfrm>
            <a:prstGeom prst="rect">
              <a:avLst/>
            </a:prstGeom>
            <a:effectLst/>
          </p:spPr>
        </p:pic>
        <p:pic>
          <p:nvPicPr>
            <p:cNvPr id="2183" name="Line" descr="Line"/>
            <p:cNvPicPr>
              <a:picLocks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4170373" y="1825723"/>
              <a:ext cx="566146" cy="877385"/>
            </a:xfrm>
            <a:prstGeom prst="rect">
              <a:avLst/>
            </a:prstGeom>
            <a:effectLst/>
          </p:spPr>
        </p:pic>
        <p:pic>
          <p:nvPicPr>
            <p:cNvPr id="2185" name="Line" descr="Line"/>
            <p:cNvPicPr>
              <a:picLocks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4778407" y="2063496"/>
              <a:ext cx="1626518" cy="874070"/>
            </a:xfrm>
            <a:prstGeom prst="rect">
              <a:avLst/>
            </a:prstGeom>
            <a:effectLst/>
          </p:spPr>
        </p:pic>
        <p:pic>
          <p:nvPicPr>
            <p:cNvPr id="2187" name="Line" descr="Line"/>
            <p:cNvPicPr>
              <a:picLocks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6351716" y="2064115"/>
              <a:ext cx="743517" cy="789911"/>
            </a:xfrm>
            <a:prstGeom prst="rect">
              <a:avLst/>
            </a:prstGeom>
            <a:effectLst/>
          </p:spPr>
        </p:pic>
        <p:pic>
          <p:nvPicPr>
            <p:cNvPr id="2189" name="Line" descr="Line"/>
            <p:cNvPicPr>
              <a:picLocks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6916515" y="1223090"/>
              <a:ext cx="769307" cy="1641001"/>
            </a:xfrm>
            <a:prstGeom prst="rect">
              <a:avLst/>
            </a:prstGeom>
            <a:effectLst/>
          </p:spPr>
        </p:pic>
        <p:pic>
          <p:nvPicPr>
            <p:cNvPr id="2191" name="Line" descr="Line"/>
            <p:cNvPicPr>
              <a:picLocks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8032769" y="1735378"/>
              <a:ext cx="655475" cy="907277"/>
            </a:xfrm>
            <a:prstGeom prst="rect">
              <a:avLst/>
            </a:prstGeom>
            <a:effectLst/>
          </p:spPr>
        </p:pic>
        <p:pic>
          <p:nvPicPr>
            <p:cNvPr id="2193" name="Line" descr="Line"/>
            <p:cNvPicPr>
              <a:picLocks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8669834" y="1819762"/>
              <a:ext cx="1692853" cy="918601"/>
            </a:xfrm>
            <a:prstGeom prst="rect">
              <a:avLst/>
            </a:prstGeom>
            <a:effectLst/>
          </p:spPr>
        </p:pic>
        <p:pic>
          <p:nvPicPr>
            <p:cNvPr id="2195" name="Line" descr="Line"/>
            <p:cNvPicPr>
              <a:picLocks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10271777" y="1058723"/>
              <a:ext cx="182948" cy="1493463"/>
            </a:xfrm>
            <a:prstGeom prst="rect">
              <a:avLst/>
            </a:prstGeom>
            <a:effectLst/>
          </p:spPr>
        </p:pic>
        <p:pic>
          <p:nvPicPr>
            <p:cNvPr id="2197" name="Line" descr="Line"/>
            <p:cNvPicPr>
              <a:picLocks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10493575" y="1933113"/>
              <a:ext cx="91545" cy="597772"/>
            </a:xfrm>
            <a:prstGeom prst="rect">
              <a:avLst/>
            </a:prstGeom>
            <a:effectLst/>
          </p:spPr>
        </p:pic>
        <p:pic>
          <p:nvPicPr>
            <p:cNvPr id="2199" name="Line" descr="Line"/>
            <p:cNvPicPr>
              <a:picLocks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10547262" y="1327172"/>
              <a:ext cx="175921" cy="229612"/>
            </a:xfrm>
            <a:prstGeom prst="rect">
              <a:avLst/>
            </a:prstGeom>
            <a:effectLst/>
          </p:spPr>
        </p:pic>
        <p:pic>
          <p:nvPicPr>
            <p:cNvPr id="2201" name="Line" descr="Line"/>
            <p:cNvPicPr>
              <a:picLocks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10631637" y="1081725"/>
              <a:ext cx="229611" cy="1380126"/>
            </a:xfrm>
            <a:prstGeom prst="rect">
              <a:avLst/>
            </a:prstGeom>
            <a:effectLst/>
          </p:spPr>
        </p:pic>
        <p:pic>
          <p:nvPicPr>
            <p:cNvPr id="2203" name="Line" descr="Line"/>
            <p:cNvPicPr>
              <a:picLocks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10681556" y="1902433"/>
              <a:ext cx="731938" cy="458650"/>
            </a:xfrm>
            <a:prstGeom prst="rect">
              <a:avLst/>
            </a:prstGeom>
            <a:effectLst/>
          </p:spPr>
        </p:pic>
        <p:pic>
          <p:nvPicPr>
            <p:cNvPr id="2205" name="Line" descr="Line"/>
            <p:cNvPicPr>
              <a:picLocks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-229226" y="3304200"/>
              <a:ext cx="544541" cy="1167225"/>
            </a:xfrm>
            <a:prstGeom prst="rect">
              <a:avLst/>
            </a:prstGeom>
            <a:effectLst/>
          </p:spPr>
        </p:pic>
        <p:pic>
          <p:nvPicPr>
            <p:cNvPr id="2207" name="Line" descr="Line"/>
            <p:cNvPicPr>
              <a:picLocks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200300" y="3760253"/>
              <a:ext cx="705158" cy="698739"/>
            </a:xfrm>
            <a:prstGeom prst="rect">
              <a:avLst/>
            </a:prstGeom>
            <a:effectLst/>
          </p:spPr>
        </p:pic>
        <p:pic>
          <p:nvPicPr>
            <p:cNvPr id="2209" name="Line" descr="Line"/>
            <p:cNvPicPr>
              <a:picLocks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836925" y="2830515"/>
              <a:ext cx="613115" cy="1778969"/>
            </a:xfrm>
            <a:prstGeom prst="rect">
              <a:avLst/>
            </a:prstGeom>
            <a:effectLst/>
          </p:spPr>
        </p:pic>
        <p:pic>
          <p:nvPicPr>
            <p:cNvPr id="2211" name="Line" descr="Line"/>
            <p:cNvPicPr>
              <a:picLocks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1482484" y="3444121"/>
              <a:ext cx="1171755" cy="931000"/>
            </a:xfrm>
            <a:prstGeom prst="rect">
              <a:avLst/>
            </a:prstGeom>
            <a:effectLst/>
          </p:spPr>
        </p:pic>
        <p:pic>
          <p:nvPicPr>
            <p:cNvPr id="2213" name="Line" descr="Line"/>
            <p:cNvPicPr>
              <a:picLocks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2861830" y="3681896"/>
              <a:ext cx="129892" cy="658338"/>
            </a:xfrm>
            <a:prstGeom prst="rect">
              <a:avLst/>
            </a:prstGeom>
            <a:effectLst/>
          </p:spPr>
        </p:pic>
        <p:pic>
          <p:nvPicPr>
            <p:cNvPr id="2215" name="Line" descr="Line"/>
            <p:cNvPicPr>
              <a:picLocks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2624052" y="3306051"/>
              <a:ext cx="191268" cy="313989"/>
            </a:xfrm>
            <a:prstGeom prst="rect">
              <a:avLst/>
            </a:prstGeom>
            <a:effectLst/>
          </p:spPr>
        </p:pic>
        <p:pic>
          <p:nvPicPr>
            <p:cNvPr id="2217" name="Line" descr="Line"/>
            <p:cNvPicPr>
              <a:picLocks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3110720" y="3663443"/>
              <a:ext cx="442086" cy="532640"/>
            </a:xfrm>
            <a:prstGeom prst="rect">
              <a:avLst/>
            </a:prstGeom>
            <a:effectLst/>
          </p:spPr>
        </p:pic>
        <p:pic>
          <p:nvPicPr>
            <p:cNvPr id="2219" name="Line" descr="Line"/>
            <p:cNvPicPr>
              <a:picLocks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3766901" y="3605193"/>
              <a:ext cx="1088663" cy="688933"/>
            </a:xfrm>
            <a:prstGeom prst="rect">
              <a:avLst/>
            </a:prstGeom>
            <a:effectLst/>
          </p:spPr>
        </p:pic>
        <p:sp>
          <p:nvSpPr>
            <p:cNvPr id="2222" name="Line"/>
            <p:cNvSpPr/>
            <p:nvPr/>
          </p:nvSpPr>
          <p:spPr>
            <a:xfrm>
              <a:off x="5047808" y="4026799"/>
              <a:ext cx="76201" cy="1"/>
            </a:xfrm>
            <a:prstGeom prst="ellipse">
              <a:avLst/>
            </a:prstGeom>
            <a:noFill/>
            <a:ln>
              <a:noFill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224" name="Line"/>
            <p:cNvSpPr/>
            <p:nvPr/>
          </p:nvSpPr>
          <p:spPr>
            <a:xfrm>
              <a:off x="5009457" y="3543584"/>
              <a:ext cx="76201" cy="1"/>
            </a:xfrm>
            <a:prstGeom prst="ellipse">
              <a:avLst/>
            </a:prstGeom>
            <a:noFill/>
            <a:ln>
              <a:noFill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pic>
          <p:nvPicPr>
            <p:cNvPr id="2225" name="Line" descr="Line"/>
            <p:cNvPicPr>
              <a:picLocks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192637" y="5192904"/>
              <a:ext cx="891606" cy="135823"/>
            </a:xfrm>
            <a:prstGeom prst="rect">
              <a:avLst/>
            </a:prstGeom>
            <a:effectLst/>
          </p:spPr>
        </p:pic>
        <p:pic>
          <p:nvPicPr>
            <p:cNvPr id="2227" name="Line" descr="Line"/>
            <p:cNvPicPr>
              <a:picLocks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1159064" y="5073323"/>
              <a:ext cx="406028" cy="671334"/>
            </a:xfrm>
            <a:prstGeom prst="rect">
              <a:avLst/>
            </a:prstGeom>
            <a:effectLst/>
          </p:spPr>
        </p:pic>
        <p:sp>
          <p:nvSpPr>
            <p:cNvPr id="2230" name="Line"/>
            <p:cNvSpPr/>
            <p:nvPr/>
          </p:nvSpPr>
          <p:spPr>
            <a:xfrm>
              <a:off x="1197420" y="4878180"/>
              <a:ext cx="76201" cy="1"/>
            </a:xfrm>
            <a:prstGeom prst="ellipse">
              <a:avLst/>
            </a:prstGeom>
            <a:noFill/>
            <a:ln>
              <a:noFill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pic>
          <p:nvPicPr>
            <p:cNvPr id="2231" name="Line" descr="Line"/>
            <p:cNvPicPr>
              <a:picLocks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1504219" y="4732694"/>
              <a:ext cx="491702" cy="958410"/>
            </a:xfrm>
            <a:prstGeom prst="rect">
              <a:avLst/>
            </a:prstGeom>
            <a:effectLst/>
          </p:spPr>
        </p:pic>
        <p:pic>
          <p:nvPicPr>
            <p:cNvPr id="2233" name="Line" descr="Line"/>
            <p:cNvPicPr>
              <a:picLocks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2010442" y="4788704"/>
              <a:ext cx="739105" cy="902257"/>
            </a:xfrm>
            <a:prstGeom prst="rect">
              <a:avLst/>
            </a:prstGeom>
            <a:effectLst/>
          </p:spPr>
        </p:pic>
        <p:pic>
          <p:nvPicPr>
            <p:cNvPr id="2235" name="Line" descr="Line"/>
            <p:cNvPicPr>
              <a:picLocks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2125497" y="4146966"/>
              <a:ext cx="613113" cy="646594"/>
            </a:xfrm>
            <a:prstGeom prst="rect">
              <a:avLst/>
            </a:prstGeom>
            <a:effectLst/>
          </p:spPr>
        </p:pic>
        <p:sp>
          <p:nvSpPr>
            <p:cNvPr id="2238" name="Line"/>
            <p:cNvSpPr/>
            <p:nvPr/>
          </p:nvSpPr>
          <p:spPr>
            <a:xfrm>
              <a:off x="3222074" y="5200324"/>
              <a:ext cx="759341" cy="118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extrusionOk="0">
                  <a:moveTo>
                    <a:pt x="21600" y="0"/>
                  </a:moveTo>
                  <a:cubicBezTo>
                    <a:pt x="18036" y="8640"/>
                    <a:pt x="14473" y="17280"/>
                    <a:pt x="10873" y="19440"/>
                  </a:cubicBezTo>
                  <a:cubicBezTo>
                    <a:pt x="7273" y="21600"/>
                    <a:pt x="3636" y="17280"/>
                    <a:pt x="0" y="12960"/>
                  </a:cubicBezTo>
                </a:path>
              </a:pathLst>
            </a:custGeom>
            <a:noFill/>
            <a:ln>
              <a:noFill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pic>
          <p:nvPicPr>
            <p:cNvPr id="2239" name="Line" descr="Line"/>
            <p:cNvPicPr>
              <a:picLocks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3322032" y="5515045"/>
              <a:ext cx="628846" cy="89987"/>
            </a:xfrm>
            <a:prstGeom prst="rect">
              <a:avLst/>
            </a:prstGeom>
            <a:effectLst/>
          </p:spPr>
        </p:pic>
        <p:pic>
          <p:nvPicPr>
            <p:cNvPr id="2241" name="Line" descr="Line"/>
            <p:cNvPicPr>
              <a:picLocks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4204089" y="5031824"/>
              <a:ext cx="881570" cy="111051"/>
            </a:xfrm>
            <a:prstGeom prst="rect">
              <a:avLst/>
            </a:prstGeom>
            <a:effectLst/>
          </p:spPr>
        </p:pic>
        <p:pic>
          <p:nvPicPr>
            <p:cNvPr id="2243" name="Line" descr="Line"/>
            <p:cNvPicPr>
              <a:picLocks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4917415" y="5045064"/>
              <a:ext cx="589590" cy="860661"/>
            </a:xfrm>
            <a:prstGeom prst="rect">
              <a:avLst/>
            </a:prstGeom>
            <a:effectLst/>
          </p:spPr>
        </p:pic>
        <p:pic>
          <p:nvPicPr>
            <p:cNvPr id="2245" name="Line" descr="Line"/>
            <p:cNvPicPr>
              <a:picLocks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5387664" y="4525596"/>
              <a:ext cx="173551" cy="170674"/>
            </a:xfrm>
            <a:prstGeom prst="rect">
              <a:avLst/>
            </a:prstGeom>
            <a:effectLst/>
          </p:spPr>
        </p:pic>
        <p:pic>
          <p:nvPicPr>
            <p:cNvPr id="2247" name="Line" descr="Line"/>
            <p:cNvPicPr>
              <a:picLocks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5616787" y="4379869"/>
              <a:ext cx="197534" cy="1415916"/>
            </a:xfrm>
            <a:prstGeom prst="rect">
              <a:avLst/>
            </a:prstGeom>
            <a:effectLst/>
          </p:spPr>
        </p:pic>
        <p:pic>
          <p:nvPicPr>
            <p:cNvPr id="2249" name="Line" descr="Line"/>
            <p:cNvPicPr>
              <a:picLocks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5666246" y="4886101"/>
              <a:ext cx="391854" cy="738655"/>
            </a:xfrm>
            <a:prstGeom prst="rect">
              <a:avLst/>
            </a:prstGeom>
            <a:effectLst/>
          </p:spPr>
        </p:pic>
        <p:pic>
          <p:nvPicPr>
            <p:cNvPr id="2251" name="Line" descr="Line"/>
            <p:cNvPicPr>
              <a:picLocks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6765909" y="4494924"/>
              <a:ext cx="129893" cy="1128516"/>
            </a:xfrm>
            <a:prstGeom prst="rect">
              <a:avLst/>
            </a:prstGeom>
            <a:effectLst/>
          </p:spPr>
        </p:pic>
        <p:pic>
          <p:nvPicPr>
            <p:cNvPr id="2253" name="Line" descr="Line"/>
            <p:cNvPicPr>
              <a:picLocks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6014230" y="4418220"/>
              <a:ext cx="1196050" cy="256793"/>
            </a:xfrm>
            <a:prstGeom prst="rect">
              <a:avLst/>
            </a:prstGeom>
            <a:effectLst/>
          </p:spPr>
        </p:pic>
        <p:pic>
          <p:nvPicPr>
            <p:cNvPr id="2255" name="Line" descr="Line"/>
            <p:cNvPicPr>
              <a:picLocks/>
            </p:cNvPicPr>
            <p:nvPr/>
          </p:nvPicPr>
          <p:blipFill>
            <a:blip r:embed="rId58">
              <a:extLst/>
            </a:blip>
            <a:stretch>
              <a:fillRect/>
            </a:stretch>
          </p:blipFill>
          <p:spPr>
            <a:xfrm>
              <a:off x="6305697" y="5392320"/>
              <a:ext cx="803686" cy="151680"/>
            </a:xfrm>
            <a:prstGeom prst="rect">
              <a:avLst/>
            </a:prstGeom>
            <a:effectLst/>
          </p:spPr>
        </p:pic>
        <p:pic>
          <p:nvPicPr>
            <p:cNvPr id="2257" name="Line" descr="Line"/>
            <p:cNvPicPr>
              <a:picLocks/>
            </p:cNvPicPr>
            <p:nvPr/>
          </p:nvPicPr>
          <p:blipFill>
            <a:blip r:embed="rId59">
              <a:extLst/>
            </a:blip>
            <a:stretch>
              <a:fillRect/>
            </a:stretch>
          </p:blipFill>
          <p:spPr>
            <a:xfrm>
              <a:off x="6384718" y="4648317"/>
              <a:ext cx="743828" cy="599328"/>
            </a:xfrm>
            <a:prstGeom prst="rect">
              <a:avLst/>
            </a:prstGeom>
            <a:effectLst/>
          </p:spPr>
        </p:pic>
        <p:pic>
          <p:nvPicPr>
            <p:cNvPr id="2259" name="Line" descr="Line"/>
            <p:cNvPicPr>
              <a:picLocks/>
            </p:cNvPicPr>
            <p:nvPr/>
          </p:nvPicPr>
          <p:blipFill>
            <a:blip r:embed="rId60">
              <a:extLst/>
            </a:blip>
            <a:stretch>
              <a:fillRect/>
            </a:stretch>
          </p:blipFill>
          <p:spPr>
            <a:xfrm>
              <a:off x="6374724" y="3593718"/>
              <a:ext cx="559429" cy="708965"/>
            </a:xfrm>
            <a:prstGeom prst="rect">
              <a:avLst/>
            </a:prstGeom>
            <a:effectLst/>
          </p:spPr>
        </p:pic>
        <p:pic>
          <p:nvPicPr>
            <p:cNvPr id="2261" name="Line" descr="Line"/>
            <p:cNvPicPr>
              <a:picLocks/>
            </p:cNvPicPr>
            <p:nvPr/>
          </p:nvPicPr>
          <p:blipFill>
            <a:blip r:embed="rId61">
              <a:extLst/>
            </a:blip>
            <a:stretch>
              <a:fillRect/>
            </a:stretch>
          </p:blipFill>
          <p:spPr>
            <a:xfrm>
              <a:off x="8021251" y="4272492"/>
              <a:ext cx="408570" cy="889233"/>
            </a:xfrm>
            <a:prstGeom prst="rect">
              <a:avLst/>
            </a:prstGeom>
            <a:effectLst/>
          </p:spPr>
        </p:pic>
        <p:pic>
          <p:nvPicPr>
            <p:cNvPr id="2263" name="Line" descr="Line"/>
            <p:cNvPicPr>
              <a:picLocks/>
            </p:cNvPicPr>
            <p:nvPr/>
          </p:nvPicPr>
          <p:blipFill>
            <a:blip r:embed="rId62">
              <a:extLst/>
            </a:blip>
            <a:stretch>
              <a:fillRect/>
            </a:stretch>
          </p:blipFill>
          <p:spPr>
            <a:xfrm>
              <a:off x="8484010" y="4249477"/>
              <a:ext cx="137568" cy="636124"/>
            </a:xfrm>
            <a:prstGeom prst="rect">
              <a:avLst/>
            </a:prstGeom>
            <a:effectLst/>
          </p:spPr>
        </p:pic>
        <p:pic>
          <p:nvPicPr>
            <p:cNvPr id="2265" name="Line" descr="Line"/>
            <p:cNvPicPr>
              <a:picLocks/>
            </p:cNvPicPr>
            <p:nvPr/>
          </p:nvPicPr>
          <p:blipFill>
            <a:blip r:embed="rId63">
              <a:extLst/>
            </a:blip>
            <a:stretch>
              <a:fillRect/>
            </a:stretch>
          </p:blipFill>
          <p:spPr>
            <a:xfrm>
              <a:off x="8698773" y="3804660"/>
              <a:ext cx="452036" cy="1249684"/>
            </a:xfrm>
            <a:prstGeom prst="rect">
              <a:avLst/>
            </a:prstGeom>
            <a:effectLst/>
          </p:spPr>
        </p:pic>
        <p:pic>
          <p:nvPicPr>
            <p:cNvPr id="2267" name="Line" descr="Line"/>
            <p:cNvPicPr>
              <a:picLocks/>
            </p:cNvPicPr>
            <p:nvPr/>
          </p:nvPicPr>
          <p:blipFill>
            <a:blip r:embed="rId64">
              <a:extLst/>
            </a:blip>
            <a:stretch>
              <a:fillRect/>
            </a:stretch>
          </p:blipFill>
          <p:spPr>
            <a:xfrm>
              <a:off x="951977" y="6120262"/>
              <a:ext cx="614429" cy="1196759"/>
            </a:xfrm>
            <a:prstGeom prst="rect">
              <a:avLst/>
            </a:prstGeom>
            <a:effectLst/>
          </p:spPr>
        </p:pic>
        <p:pic>
          <p:nvPicPr>
            <p:cNvPr id="2269" name="Line" descr="Line"/>
            <p:cNvPicPr>
              <a:picLocks/>
            </p:cNvPicPr>
            <p:nvPr/>
          </p:nvPicPr>
          <p:blipFill>
            <a:blip r:embed="rId65">
              <a:extLst/>
            </a:blip>
            <a:stretch>
              <a:fillRect/>
            </a:stretch>
          </p:blipFill>
          <p:spPr>
            <a:xfrm>
              <a:off x="1603933" y="6363957"/>
              <a:ext cx="1019625" cy="1330444"/>
            </a:xfrm>
            <a:prstGeom prst="rect">
              <a:avLst/>
            </a:prstGeom>
            <a:effectLst/>
          </p:spPr>
        </p:pic>
        <p:pic>
          <p:nvPicPr>
            <p:cNvPr id="2271" name="Line" descr="Line"/>
            <p:cNvPicPr>
              <a:picLocks/>
            </p:cNvPicPr>
            <p:nvPr/>
          </p:nvPicPr>
          <p:blipFill>
            <a:blip r:embed="rId66">
              <a:extLst/>
            </a:blip>
            <a:stretch>
              <a:fillRect/>
            </a:stretch>
          </p:blipFill>
          <p:spPr>
            <a:xfrm>
              <a:off x="2703187" y="6369600"/>
              <a:ext cx="712947" cy="584307"/>
            </a:xfrm>
            <a:prstGeom prst="rect">
              <a:avLst/>
            </a:prstGeom>
            <a:effectLst/>
          </p:spPr>
        </p:pic>
        <p:pic>
          <p:nvPicPr>
            <p:cNvPr id="2273" name="Line" descr="Line"/>
            <p:cNvPicPr>
              <a:picLocks/>
            </p:cNvPicPr>
            <p:nvPr/>
          </p:nvPicPr>
          <p:blipFill>
            <a:blip r:embed="rId67">
              <a:extLst/>
            </a:blip>
            <a:stretch>
              <a:fillRect/>
            </a:stretch>
          </p:blipFill>
          <p:spPr>
            <a:xfrm>
              <a:off x="2685416" y="5742112"/>
              <a:ext cx="666810" cy="562459"/>
            </a:xfrm>
            <a:prstGeom prst="rect">
              <a:avLst/>
            </a:prstGeom>
            <a:effectLst/>
          </p:spPr>
        </p:pic>
        <p:pic>
          <p:nvPicPr>
            <p:cNvPr id="2275" name="Line" descr="Line"/>
            <p:cNvPicPr>
              <a:picLocks/>
            </p:cNvPicPr>
            <p:nvPr/>
          </p:nvPicPr>
          <p:blipFill>
            <a:blip r:embed="rId68">
              <a:extLst/>
            </a:blip>
            <a:stretch>
              <a:fillRect/>
            </a:stretch>
          </p:blipFill>
          <p:spPr>
            <a:xfrm>
              <a:off x="3681064" y="6342025"/>
              <a:ext cx="683607" cy="161968"/>
            </a:xfrm>
            <a:prstGeom prst="rect">
              <a:avLst/>
            </a:prstGeom>
            <a:effectLst/>
          </p:spPr>
        </p:pic>
        <p:pic>
          <p:nvPicPr>
            <p:cNvPr id="2277" name="Line" descr="Line"/>
            <p:cNvPicPr>
              <a:picLocks/>
            </p:cNvPicPr>
            <p:nvPr/>
          </p:nvPicPr>
          <p:blipFill>
            <a:blip r:embed="rId69">
              <a:extLst/>
            </a:blip>
            <a:stretch>
              <a:fillRect/>
            </a:stretch>
          </p:blipFill>
          <p:spPr>
            <a:xfrm>
              <a:off x="3621160" y="6703604"/>
              <a:ext cx="651473" cy="145552"/>
            </a:xfrm>
            <a:prstGeom prst="rect">
              <a:avLst/>
            </a:prstGeom>
            <a:effectLst/>
          </p:spPr>
        </p:pic>
        <p:pic>
          <p:nvPicPr>
            <p:cNvPr id="2279" name="Line" descr="Line"/>
            <p:cNvPicPr>
              <a:picLocks/>
            </p:cNvPicPr>
            <p:nvPr/>
          </p:nvPicPr>
          <p:blipFill>
            <a:blip r:embed="rId70">
              <a:extLst/>
            </a:blip>
            <a:stretch>
              <a:fillRect/>
            </a:stretch>
          </p:blipFill>
          <p:spPr>
            <a:xfrm>
              <a:off x="4395840" y="6320408"/>
              <a:ext cx="789530" cy="183593"/>
            </a:xfrm>
            <a:prstGeom prst="rect">
              <a:avLst/>
            </a:prstGeom>
            <a:effectLst/>
          </p:spPr>
        </p:pic>
        <p:pic>
          <p:nvPicPr>
            <p:cNvPr id="2281" name="Line" descr="Line"/>
            <p:cNvPicPr>
              <a:picLocks/>
            </p:cNvPicPr>
            <p:nvPr/>
          </p:nvPicPr>
          <p:blipFill>
            <a:blip r:embed="rId71">
              <a:extLst/>
            </a:blip>
            <a:stretch>
              <a:fillRect/>
            </a:stretch>
          </p:blipFill>
          <p:spPr>
            <a:xfrm>
              <a:off x="5247836" y="5968541"/>
              <a:ext cx="596964" cy="787916"/>
            </a:xfrm>
            <a:prstGeom prst="rect">
              <a:avLst/>
            </a:prstGeom>
            <a:effectLst/>
          </p:spPr>
        </p:pic>
        <p:pic>
          <p:nvPicPr>
            <p:cNvPr id="2283" name="Line" descr="Line"/>
            <p:cNvPicPr>
              <a:picLocks/>
            </p:cNvPicPr>
            <p:nvPr/>
          </p:nvPicPr>
          <p:blipFill>
            <a:blip r:embed="rId72">
              <a:extLst/>
            </a:blip>
            <a:stretch>
              <a:fillRect/>
            </a:stretch>
          </p:blipFill>
          <p:spPr>
            <a:xfrm>
              <a:off x="5493269" y="6536303"/>
              <a:ext cx="305719" cy="302133"/>
            </a:xfrm>
            <a:prstGeom prst="rect">
              <a:avLst/>
            </a:prstGeom>
            <a:effectLst/>
          </p:spPr>
        </p:pic>
        <p:pic>
          <p:nvPicPr>
            <p:cNvPr id="2285" name="Line" descr="Line"/>
            <p:cNvPicPr>
              <a:picLocks/>
            </p:cNvPicPr>
            <p:nvPr/>
          </p:nvPicPr>
          <p:blipFill>
            <a:blip r:embed="rId73">
              <a:extLst/>
            </a:blip>
            <a:stretch>
              <a:fillRect/>
            </a:stretch>
          </p:blipFill>
          <p:spPr>
            <a:xfrm>
              <a:off x="5699764" y="6522742"/>
              <a:ext cx="252831" cy="96302"/>
            </a:xfrm>
            <a:prstGeom prst="rect">
              <a:avLst/>
            </a:prstGeom>
            <a:effectLst/>
          </p:spPr>
        </p:pic>
        <p:pic>
          <p:nvPicPr>
            <p:cNvPr id="2287" name="Line" descr="Line"/>
            <p:cNvPicPr>
              <a:picLocks/>
            </p:cNvPicPr>
            <p:nvPr/>
          </p:nvPicPr>
          <p:blipFill>
            <a:blip r:embed="rId74">
              <a:extLst/>
            </a:blip>
            <a:stretch>
              <a:fillRect/>
            </a:stretch>
          </p:blipFill>
          <p:spPr>
            <a:xfrm>
              <a:off x="6083266" y="6190012"/>
              <a:ext cx="198927" cy="590102"/>
            </a:xfrm>
            <a:prstGeom prst="rect">
              <a:avLst/>
            </a:prstGeom>
            <a:effectLst/>
          </p:spPr>
        </p:pic>
        <p:pic>
          <p:nvPicPr>
            <p:cNvPr id="2289" name="Line" descr="Line"/>
            <p:cNvPicPr>
              <a:picLocks/>
            </p:cNvPicPr>
            <p:nvPr/>
          </p:nvPicPr>
          <p:blipFill>
            <a:blip r:embed="rId75">
              <a:extLst/>
            </a:blip>
            <a:stretch>
              <a:fillRect/>
            </a:stretch>
          </p:blipFill>
          <p:spPr>
            <a:xfrm>
              <a:off x="5761126" y="6076266"/>
              <a:ext cx="881572" cy="174613"/>
            </a:xfrm>
            <a:prstGeom prst="rect">
              <a:avLst/>
            </a:prstGeom>
            <a:effectLst/>
          </p:spPr>
        </p:pic>
        <p:pic>
          <p:nvPicPr>
            <p:cNvPr id="2291" name="Line" descr="Line"/>
            <p:cNvPicPr>
              <a:picLocks/>
            </p:cNvPicPr>
            <p:nvPr/>
          </p:nvPicPr>
          <p:blipFill>
            <a:blip r:embed="rId76">
              <a:extLst/>
            </a:blip>
            <a:stretch>
              <a:fillRect/>
            </a:stretch>
          </p:blipFill>
          <p:spPr>
            <a:xfrm>
              <a:off x="6003178" y="6696242"/>
              <a:ext cx="539799" cy="110608"/>
            </a:xfrm>
            <a:prstGeom prst="rect">
              <a:avLst/>
            </a:prstGeom>
            <a:effectLst/>
          </p:spPr>
        </p:pic>
        <p:pic>
          <p:nvPicPr>
            <p:cNvPr id="2293" name="Line" descr="Line"/>
            <p:cNvPicPr>
              <a:picLocks/>
            </p:cNvPicPr>
            <p:nvPr/>
          </p:nvPicPr>
          <p:blipFill>
            <a:blip r:embed="rId77">
              <a:extLst/>
            </a:blip>
            <a:stretch>
              <a:fillRect/>
            </a:stretch>
          </p:blipFill>
          <p:spPr>
            <a:xfrm>
              <a:off x="5849581" y="6151657"/>
              <a:ext cx="459118" cy="454602"/>
            </a:xfrm>
            <a:prstGeom prst="rect">
              <a:avLst/>
            </a:prstGeom>
            <a:effectLst/>
          </p:spPr>
        </p:pic>
        <p:pic>
          <p:nvPicPr>
            <p:cNvPr id="2295" name="Line" descr="Line"/>
            <p:cNvPicPr>
              <a:picLocks/>
            </p:cNvPicPr>
            <p:nvPr/>
          </p:nvPicPr>
          <p:blipFill>
            <a:blip r:embed="rId78">
              <a:extLst/>
            </a:blip>
            <a:stretch>
              <a:fillRect/>
            </a:stretch>
          </p:blipFill>
          <p:spPr>
            <a:xfrm>
              <a:off x="5776456" y="5690488"/>
              <a:ext cx="666813" cy="468352"/>
            </a:xfrm>
            <a:prstGeom prst="rect">
              <a:avLst/>
            </a:prstGeom>
            <a:effectLst/>
          </p:spPr>
        </p:pic>
        <p:pic>
          <p:nvPicPr>
            <p:cNvPr id="2297" name="Line" descr="Line"/>
            <p:cNvPicPr>
              <a:picLocks/>
            </p:cNvPicPr>
            <p:nvPr/>
          </p:nvPicPr>
          <p:blipFill>
            <a:blip r:embed="rId79">
              <a:extLst/>
            </a:blip>
            <a:stretch>
              <a:fillRect/>
            </a:stretch>
          </p:blipFill>
          <p:spPr>
            <a:xfrm>
              <a:off x="6405414" y="5998255"/>
              <a:ext cx="912251" cy="889241"/>
            </a:xfrm>
            <a:prstGeom prst="rect">
              <a:avLst/>
            </a:prstGeom>
            <a:effectLst/>
          </p:spPr>
        </p:pic>
        <p:pic>
          <p:nvPicPr>
            <p:cNvPr id="2299" name="Line" descr="Line"/>
            <p:cNvPicPr>
              <a:picLocks/>
            </p:cNvPicPr>
            <p:nvPr/>
          </p:nvPicPr>
          <p:blipFill>
            <a:blip r:embed="rId80">
              <a:extLst/>
            </a:blip>
            <a:stretch>
              <a:fillRect/>
            </a:stretch>
          </p:blipFill>
          <p:spPr>
            <a:xfrm>
              <a:off x="7043679" y="5980368"/>
              <a:ext cx="427378" cy="889928"/>
            </a:xfrm>
            <a:prstGeom prst="rect">
              <a:avLst/>
            </a:prstGeom>
            <a:effectLst/>
          </p:spPr>
        </p:pic>
        <p:pic>
          <p:nvPicPr>
            <p:cNvPr id="2301" name="Line" descr="Line"/>
            <p:cNvPicPr>
              <a:picLocks/>
            </p:cNvPicPr>
            <p:nvPr/>
          </p:nvPicPr>
          <p:blipFill>
            <a:blip r:embed="rId81">
              <a:extLst/>
            </a:blip>
            <a:stretch>
              <a:fillRect/>
            </a:stretch>
          </p:blipFill>
          <p:spPr>
            <a:xfrm>
              <a:off x="7441424" y="6311275"/>
              <a:ext cx="666262" cy="1009835"/>
            </a:xfrm>
            <a:prstGeom prst="rect">
              <a:avLst/>
            </a:prstGeom>
            <a:effectLst/>
          </p:spPr>
        </p:pic>
        <p:pic>
          <p:nvPicPr>
            <p:cNvPr id="2303" name="Line" descr="Line"/>
            <p:cNvPicPr>
              <a:picLocks/>
            </p:cNvPicPr>
            <p:nvPr/>
          </p:nvPicPr>
          <p:blipFill>
            <a:blip r:embed="rId82">
              <a:extLst/>
            </a:blip>
            <a:stretch>
              <a:fillRect/>
            </a:stretch>
          </p:blipFill>
          <p:spPr>
            <a:xfrm>
              <a:off x="8597469" y="5614753"/>
              <a:ext cx="338584" cy="950601"/>
            </a:xfrm>
            <a:prstGeom prst="rect">
              <a:avLst/>
            </a:prstGeom>
            <a:effectLst/>
          </p:spPr>
        </p:pic>
        <p:pic>
          <p:nvPicPr>
            <p:cNvPr id="2305" name="Line" descr="Line"/>
            <p:cNvPicPr>
              <a:picLocks/>
            </p:cNvPicPr>
            <p:nvPr/>
          </p:nvPicPr>
          <p:blipFill>
            <a:blip r:embed="rId83">
              <a:extLst/>
            </a:blip>
            <a:stretch>
              <a:fillRect/>
            </a:stretch>
          </p:blipFill>
          <p:spPr>
            <a:xfrm>
              <a:off x="8972340" y="5779464"/>
              <a:ext cx="723046" cy="939290"/>
            </a:xfrm>
            <a:prstGeom prst="rect">
              <a:avLst/>
            </a:prstGeom>
            <a:effectLst/>
          </p:spPr>
        </p:pic>
        <p:pic>
          <p:nvPicPr>
            <p:cNvPr id="2307" name="Line" descr="Line"/>
            <p:cNvPicPr>
              <a:picLocks/>
            </p:cNvPicPr>
            <p:nvPr/>
          </p:nvPicPr>
          <p:blipFill>
            <a:blip r:embed="rId84">
              <a:extLst/>
            </a:blip>
            <a:stretch>
              <a:fillRect/>
            </a:stretch>
          </p:blipFill>
          <p:spPr>
            <a:xfrm>
              <a:off x="9112948" y="5054841"/>
              <a:ext cx="422852" cy="1640912"/>
            </a:xfrm>
            <a:prstGeom prst="rect">
              <a:avLst/>
            </a:prstGeom>
            <a:effectLst/>
          </p:spPr>
        </p:pic>
        <p:pic>
          <p:nvPicPr>
            <p:cNvPr id="2309" name="Line" descr="Line"/>
            <p:cNvPicPr>
              <a:picLocks/>
            </p:cNvPicPr>
            <p:nvPr/>
          </p:nvPicPr>
          <p:blipFill>
            <a:blip r:embed="rId85">
              <a:extLst/>
            </a:blip>
            <a:stretch>
              <a:fillRect/>
            </a:stretch>
          </p:blipFill>
          <p:spPr>
            <a:xfrm>
              <a:off x="-29801" y="8000154"/>
              <a:ext cx="943918" cy="220312"/>
            </a:xfrm>
            <a:prstGeom prst="rect">
              <a:avLst/>
            </a:prstGeom>
            <a:effectLst/>
          </p:spPr>
        </p:pic>
        <p:sp>
          <p:nvSpPr>
            <p:cNvPr id="2312" name="Line"/>
            <p:cNvSpPr/>
            <p:nvPr/>
          </p:nvSpPr>
          <p:spPr>
            <a:xfrm>
              <a:off x="1300997" y="8574857"/>
              <a:ext cx="3555" cy="3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7199" y="7217"/>
                    <a:pt x="14400" y="14409"/>
                    <a:pt x="21600" y="21600"/>
                  </a:cubicBezTo>
                </a:path>
              </a:pathLst>
            </a:custGeom>
            <a:noFill/>
            <a:ln>
              <a:noFill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pic>
          <p:nvPicPr>
            <p:cNvPr id="2313" name="Line" descr="Line"/>
            <p:cNvPicPr>
              <a:picLocks/>
            </p:cNvPicPr>
            <p:nvPr/>
          </p:nvPicPr>
          <p:blipFill>
            <a:blip r:embed="rId86">
              <a:extLst/>
            </a:blip>
            <a:stretch>
              <a:fillRect/>
            </a:stretch>
          </p:blipFill>
          <p:spPr>
            <a:xfrm>
              <a:off x="1525899" y="7463246"/>
              <a:ext cx="465495" cy="873287"/>
            </a:xfrm>
            <a:prstGeom prst="rect">
              <a:avLst/>
            </a:prstGeom>
            <a:effectLst/>
          </p:spPr>
        </p:pic>
        <p:sp>
          <p:nvSpPr>
            <p:cNvPr id="2316" name="Line"/>
            <p:cNvSpPr/>
            <p:nvPr/>
          </p:nvSpPr>
          <p:spPr>
            <a:xfrm>
              <a:off x="2647068" y="7846507"/>
              <a:ext cx="76201" cy="1"/>
            </a:xfrm>
            <a:prstGeom prst="ellipse">
              <a:avLst/>
            </a:prstGeom>
            <a:noFill/>
            <a:ln>
              <a:noFill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318" name="Line"/>
            <p:cNvSpPr/>
            <p:nvPr/>
          </p:nvSpPr>
          <p:spPr>
            <a:xfrm>
              <a:off x="2731188" y="7455332"/>
              <a:ext cx="11847" cy="820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extrusionOk="0">
                  <a:moveTo>
                    <a:pt x="0" y="0"/>
                  </a:moveTo>
                  <a:cubicBezTo>
                    <a:pt x="8640" y="2961"/>
                    <a:pt x="17280" y="5921"/>
                    <a:pt x="19440" y="9353"/>
                  </a:cubicBezTo>
                  <a:cubicBezTo>
                    <a:pt x="21600" y="12785"/>
                    <a:pt x="17280" y="16688"/>
                    <a:pt x="12960" y="18807"/>
                  </a:cubicBezTo>
                  <a:cubicBezTo>
                    <a:pt x="8640" y="20927"/>
                    <a:pt x="4320" y="21264"/>
                    <a:pt x="0" y="21600"/>
                  </a:cubicBezTo>
                </a:path>
              </a:pathLst>
            </a:custGeom>
            <a:noFill/>
            <a:ln>
              <a:noFill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pic>
          <p:nvPicPr>
            <p:cNvPr id="2319" name="Line" descr="Line"/>
            <p:cNvPicPr>
              <a:picLocks/>
            </p:cNvPicPr>
            <p:nvPr/>
          </p:nvPicPr>
          <p:blipFill>
            <a:blip r:embed="rId87">
              <a:extLst/>
            </a:blip>
            <a:stretch>
              <a:fillRect/>
            </a:stretch>
          </p:blipFill>
          <p:spPr>
            <a:xfrm>
              <a:off x="2263562" y="7491124"/>
              <a:ext cx="1017297" cy="186401"/>
            </a:xfrm>
            <a:prstGeom prst="rect">
              <a:avLst/>
            </a:prstGeom>
            <a:effectLst/>
          </p:spPr>
        </p:pic>
        <p:pic>
          <p:nvPicPr>
            <p:cNvPr id="2321" name="Line" descr="Line"/>
            <p:cNvPicPr>
              <a:picLocks/>
            </p:cNvPicPr>
            <p:nvPr/>
          </p:nvPicPr>
          <p:blipFill>
            <a:blip r:embed="rId88">
              <a:extLst/>
            </a:blip>
            <a:stretch>
              <a:fillRect/>
            </a:stretch>
          </p:blipFill>
          <p:spPr>
            <a:xfrm>
              <a:off x="2217543" y="8023170"/>
              <a:ext cx="889231" cy="153105"/>
            </a:xfrm>
            <a:prstGeom prst="rect">
              <a:avLst/>
            </a:prstGeom>
            <a:effectLst/>
          </p:spPr>
        </p:pic>
        <p:pic>
          <p:nvPicPr>
            <p:cNvPr id="2323" name="Line" descr="Line"/>
            <p:cNvPicPr>
              <a:picLocks/>
            </p:cNvPicPr>
            <p:nvPr/>
          </p:nvPicPr>
          <p:blipFill>
            <a:blip r:embed="rId89">
              <a:extLst/>
            </a:blip>
            <a:stretch>
              <a:fillRect/>
            </a:stretch>
          </p:blipFill>
          <p:spPr>
            <a:xfrm>
              <a:off x="2418391" y="7655425"/>
              <a:ext cx="481447" cy="363696"/>
            </a:xfrm>
            <a:prstGeom prst="rect">
              <a:avLst/>
            </a:prstGeom>
            <a:effectLst/>
          </p:spPr>
        </p:pic>
        <p:pic>
          <p:nvPicPr>
            <p:cNvPr id="2325" name="Line" descr="Line"/>
            <p:cNvPicPr>
              <a:picLocks/>
            </p:cNvPicPr>
            <p:nvPr/>
          </p:nvPicPr>
          <p:blipFill>
            <a:blip r:embed="rId90">
              <a:extLst/>
            </a:blip>
            <a:stretch>
              <a:fillRect/>
            </a:stretch>
          </p:blipFill>
          <p:spPr>
            <a:xfrm>
              <a:off x="2439969" y="6974246"/>
              <a:ext cx="498064" cy="572880"/>
            </a:xfrm>
            <a:prstGeom prst="rect">
              <a:avLst/>
            </a:prstGeom>
            <a:effectLst/>
          </p:spPr>
        </p:pic>
        <p:pic>
          <p:nvPicPr>
            <p:cNvPr id="2327" name="Line" descr="Line"/>
            <p:cNvPicPr>
              <a:picLocks/>
            </p:cNvPicPr>
            <p:nvPr/>
          </p:nvPicPr>
          <p:blipFill>
            <a:blip r:embed="rId91">
              <a:extLst/>
            </a:blip>
            <a:stretch>
              <a:fillRect/>
            </a:stretch>
          </p:blipFill>
          <p:spPr>
            <a:xfrm>
              <a:off x="3590479" y="7977139"/>
              <a:ext cx="927593" cy="122233"/>
            </a:xfrm>
            <a:prstGeom prst="rect">
              <a:avLst/>
            </a:prstGeom>
            <a:effectLst/>
          </p:spPr>
        </p:pic>
        <p:pic>
          <p:nvPicPr>
            <p:cNvPr id="2329" name="Line" descr="Line"/>
            <p:cNvPicPr>
              <a:picLocks/>
            </p:cNvPicPr>
            <p:nvPr/>
          </p:nvPicPr>
          <p:blipFill>
            <a:blip r:embed="rId92">
              <a:extLst/>
            </a:blip>
            <a:stretch>
              <a:fillRect/>
            </a:stretch>
          </p:blipFill>
          <p:spPr>
            <a:xfrm>
              <a:off x="3867628" y="7509272"/>
              <a:ext cx="213248" cy="919913"/>
            </a:xfrm>
            <a:prstGeom prst="rect">
              <a:avLst/>
            </a:prstGeom>
            <a:effectLst/>
          </p:spPr>
        </p:pic>
        <p:pic>
          <p:nvPicPr>
            <p:cNvPr id="2331" name="Line" descr="Line"/>
            <p:cNvPicPr>
              <a:picLocks/>
            </p:cNvPicPr>
            <p:nvPr/>
          </p:nvPicPr>
          <p:blipFill>
            <a:blip r:embed="rId93">
              <a:extLst/>
            </a:blip>
            <a:stretch>
              <a:fillRect/>
            </a:stretch>
          </p:blipFill>
          <p:spPr>
            <a:xfrm>
              <a:off x="4472546" y="7822694"/>
              <a:ext cx="525961" cy="720544"/>
            </a:xfrm>
            <a:prstGeom prst="rect">
              <a:avLst/>
            </a:prstGeom>
            <a:effectLst/>
          </p:spPr>
        </p:pic>
        <p:pic>
          <p:nvPicPr>
            <p:cNvPr id="2333" name="Line" descr="Line"/>
            <p:cNvPicPr>
              <a:picLocks/>
            </p:cNvPicPr>
            <p:nvPr/>
          </p:nvPicPr>
          <p:blipFill>
            <a:blip r:embed="rId94">
              <a:extLst/>
            </a:blip>
            <a:stretch>
              <a:fillRect/>
            </a:stretch>
          </p:blipFill>
          <p:spPr>
            <a:xfrm>
              <a:off x="4971099" y="7276867"/>
              <a:ext cx="413693" cy="975906"/>
            </a:xfrm>
            <a:prstGeom prst="rect">
              <a:avLst/>
            </a:prstGeom>
            <a:effectLst/>
          </p:spPr>
        </p:pic>
        <p:pic>
          <p:nvPicPr>
            <p:cNvPr id="2335" name="Line" descr="Line"/>
            <p:cNvPicPr>
              <a:picLocks/>
            </p:cNvPicPr>
            <p:nvPr/>
          </p:nvPicPr>
          <p:blipFill>
            <a:blip r:embed="rId95">
              <a:extLst/>
            </a:blip>
            <a:stretch>
              <a:fillRect/>
            </a:stretch>
          </p:blipFill>
          <p:spPr>
            <a:xfrm>
              <a:off x="5193530" y="7954334"/>
              <a:ext cx="743511" cy="585135"/>
            </a:xfrm>
            <a:prstGeom prst="rect">
              <a:avLst/>
            </a:prstGeom>
            <a:effectLst/>
          </p:spPr>
        </p:pic>
        <p:pic>
          <p:nvPicPr>
            <p:cNvPr id="2337" name="Line" descr="Line"/>
            <p:cNvPicPr>
              <a:picLocks/>
            </p:cNvPicPr>
            <p:nvPr/>
          </p:nvPicPr>
          <p:blipFill>
            <a:blip r:embed="rId96">
              <a:extLst/>
            </a:blip>
            <a:stretch>
              <a:fillRect/>
            </a:stretch>
          </p:blipFill>
          <p:spPr>
            <a:xfrm>
              <a:off x="5809352" y="7717820"/>
              <a:ext cx="104685" cy="90096"/>
            </a:xfrm>
            <a:prstGeom prst="rect">
              <a:avLst/>
            </a:prstGeom>
            <a:effectLst/>
          </p:spPr>
        </p:pic>
        <p:pic>
          <p:nvPicPr>
            <p:cNvPr id="2339" name="Line" descr="Line"/>
            <p:cNvPicPr>
              <a:picLocks/>
            </p:cNvPicPr>
            <p:nvPr/>
          </p:nvPicPr>
          <p:blipFill>
            <a:blip r:embed="rId97">
              <a:extLst/>
            </a:blip>
            <a:stretch>
              <a:fillRect/>
            </a:stretch>
          </p:blipFill>
          <p:spPr>
            <a:xfrm>
              <a:off x="5918073" y="7072072"/>
              <a:ext cx="555878" cy="1556541"/>
            </a:xfrm>
            <a:prstGeom prst="rect">
              <a:avLst/>
            </a:prstGeom>
            <a:effectLst/>
          </p:spPr>
        </p:pic>
        <p:pic>
          <p:nvPicPr>
            <p:cNvPr id="2341" name="Line" descr="Line"/>
            <p:cNvPicPr>
              <a:picLocks/>
            </p:cNvPicPr>
            <p:nvPr/>
          </p:nvPicPr>
          <p:blipFill>
            <a:blip r:embed="rId98">
              <a:extLst/>
            </a:blip>
            <a:stretch>
              <a:fillRect/>
            </a:stretch>
          </p:blipFill>
          <p:spPr>
            <a:xfrm>
              <a:off x="6275023" y="7809613"/>
              <a:ext cx="490390" cy="544016"/>
            </a:xfrm>
            <a:prstGeom prst="rect">
              <a:avLst/>
            </a:prstGeom>
            <a:effectLst/>
          </p:spPr>
        </p:pic>
        <p:sp>
          <p:nvSpPr>
            <p:cNvPr id="2344" name="Line"/>
            <p:cNvSpPr/>
            <p:nvPr/>
          </p:nvSpPr>
          <p:spPr>
            <a:xfrm>
              <a:off x="6451435" y="7271250"/>
              <a:ext cx="76201" cy="1"/>
            </a:xfrm>
            <a:prstGeom prst="ellipse">
              <a:avLst/>
            </a:prstGeom>
            <a:noFill/>
            <a:ln>
              <a:noFill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pic>
          <p:nvPicPr>
            <p:cNvPr id="2345" name="Line" descr="Line"/>
            <p:cNvPicPr>
              <a:picLocks/>
            </p:cNvPicPr>
            <p:nvPr/>
          </p:nvPicPr>
          <p:blipFill>
            <a:blip r:embed="rId99">
              <a:extLst/>
            </a:blip>
            <a:stretch>
              <a:fillRect/>
            </a:stretch>
          </p:blipFill>
          <p:spPr>
            <a:xfrm>
              <a:off x="6620167" y="6972366"/>
              <a:ext cx="145242" cy="1199757"/>
            </a:xfrm>
            <a:prstGeom prst="rect">
              <a:avLst/>
            </a:prstGeom>
            <a:effectLst/>
          </p:spPr>
        </p:pic>
        <p:pic>
          <p:nvPicPr>
            <p:cNvPr id="2347" name="Line" descr="Line"/>
            <p:cNvPicPr>
              <a:picLocks/>
            </p:cNvPicPr>
            <p:nvPr/>
          </p:nvPicPr>
          <p:blipFill>
            <a:blip r:embed="rId100">
              <a:extLst/>
            </a:blip>
            <a:stretch>
              <a:fillRect/>
            </a:stretch>
          </p:blipFill>
          <p:spPr>
            <a:xfrm>
              <a:off x="6719609" y="7509270"/>
              <a:ext cx="436975" cy="697482"/>
            </a:xfrm>
            <a:prstGeom prst="rect">
              <a:avLst/>
            </a:prstGeom>
            <a:effectLst/>
          </p:spPr>
        </p:pic>
        <p:pic>
          <p:nvPicPr>
            <p:cNvPr id="2349" name="Line" descr="Line"/>
            <p:cNvPicPr>
              <a:picLocks/>
            </p:cNvPicPr>
            <p:nvPr/>
          </p:nvPicPr>
          <p:blipFill>
            <a:blip r:embed="rId101">
              <a:extLst/>
            </a:blip>
            <a:stretch>
              <a:fillRect/>
            </a:stretch>
          </p:blipFill>
          <p:spPr>
            <a:xfrm>
              <a:off x="7210770" y="7558223"/>
              <a:ext cx="674480" cy="870968"/>
            </a:xfrm>
            <a:prstGeom prst="rect">
              <a:avLst/>
            </a:prstGeom>
            <a:effectLst/>
          </p:spPr>
        </p:pic>
        <p:pic>
          <p:nvPicPr>
            <p:cNvPr id="2351" name="Line" descr="Line"/>
            <p:cNvPicPr>
              <a:picLocks/>
            </p:cNvPicPr>
            <p:nvPr/>
          </p:nvPicPr>
          <p:blipFill>
            <a:blip r:embed="rId102">
              <a:extLst/>
            </a:blip>
            <a:stretch>
              <a:fillRect/>
            </a:stretch>
          </p:blipFill>
          <p:spPr>
            <a:xfrm>
              <a:off x="7272135" y="7048138"/>
              <a:ext cx="664390" cy="759776"/>
            </a:xfrm>
            <a:prstGeom prst="rect">
              <a:avLst/>
            </a:prstGeom>
            <a:effectLst/>
          </p:spPr>
        </p:pic>
        <p:pic>
          <p:nvPicPr>
            <p:cNvPr id="2353" name="Line" descr="Line"/>
            <p:cNvPicPr>
              <a:picLocks/>
            </p:cNvPicPr>
            <p:nvPr/>
          </p:nvPicPr>
          <p:blipFill>
            <a:blip r:embed="rId103">
              <a:extLst/>
            </a:blip>
            <a:stretch>
              <a:fillRect/>
            </a:stretch>
          </p:blipFill>
          <p:spPr>
            <a:xfrm>
              <a:off x="7793692" y="7148774"/>
              <a:ext cx="409798" cy="1265081"/>
            </a:xfrm>
            <a:prstGeom prst="rect">
              <a:avLst/>
            </a:prstGeom>
            <a:effectLst/>
          </p:spPr>
        </p:pic>
        <p:pic>
          <p:nvPicPr>
            <p:cNvPr id="2355" name="Line" descr="Line"/>
            <p:cNvPicPr>
              <a:picLocks/>
            </p:cNvPicPr>
            <p:nvPr/>
          </p:nvPicPr>
          <p:blipFill>
            <a:blip r:embed="rId104">
              <a:extLst/>
            </a:blip>
            <a:stretch>
              <a:fillRect/>
            </a:stretch>
          </p:blipFill>
          <p:spPr>
            <a:xfrm>
              <a:off x="8238567" y="7869768"/>
              <a:ext cx="536413" cy="114558"/>
            </a:xfrm>
            <a:prstGeom prst="rect">
              <a:avLst/>
            </a:prstGeom>
            <a:effectLst/>
          </p:spPr>
        </p:pic>
        <p:pic>
          <p:nvPicPr>
            <p:cNvPr id="2357" name="Line" descr="Line"/>
            <p:cNvPicPr>
              <a:picLocks/>
            </p:cNvPicPr>
            <p:nvPr/>
          </p:nvPicPr>
          <p:blipFill>
            <a:blip r:embed="rId105">
              <a:extLst/>
            </a:blip>
            <a:stretch>
              <a:fillRect/>
            </a:stretch>
          </p:blipFill>
          <p:spPr>
            <a:xfrm>
              <a:off x="8215549" y="8046172"/>
              <a:ext cx="551755" cy="99219"/>
            </a:xfrm>
            <a:prstGeom prst="rect">
              <a:avLst/>
            </a:prstGeom>
            <a:effectLst/>
          </p:spPr>
        </p:pic>
        <p:pic>
          <p:nvPicPr>
            <p:cNvPr id="2359" name="Line" descr="Line"/>
            <p:cNvPicPr>
              <a:picLocks/>
            </p:cNvPicPr>
            <p:nvPr/>
          </p:nvPicPr>
          <p:blipFill>
            <a:blip r:embed="rId106">
              <a:extLst/>
            </a:blip>
            <a:stretch>
              <a:fillRect/>
            </a:stretch>
          </p:blipFill>
          <p:spPr>
            <a:xfrm>
              <a:off x="8748891" y="7286840"/>
              <a:ext cx="614845" cy="1167114"/>
            </a:xfrm>
            <a:prstGeom prst="rect">
              <a:avLst/>
            </a:prstGeom>
            <a:effectLst/>
          </p:spPr>
        </p:pic>
        <p:pic>
          <p:nvPicPr>
            <p:cNvPr id="2361" name="Line" descr="Line"/>
            <p:cNvPicPr>
              <a:picLocks/>
            </p:cNvPicPr>
            <p:nvPr/>
          </p:nvPicPr>
          <p:blipFill>
            <a:blip r:embed="rId107">
              <a:extLst/>
            </a:blip>
            <a:stretch>
              <a:fillRect/>
            </a:stretch>
          </p:blipFill>
          <p:spPr>
            <a:xfrm>
              <a:off x="9856875" y="7302181"/>
              <a:ext cx="505809" cy="942922"/>
            </a:xfrm>
            <a:prstGeom prst="rect">
              <a:avLst/>
            </a:prstGeom>
            <a:effectLst/>
          </p:spPr>
        </p:pic>
        <p:pic>
          <p:nvPicPr>
            <p:cNvPr id="2363" name="Line" descr="Line"/>
            <p:cNvPicPr>
              <a:picLocks/>
            </p:cNvPicPr>
            <p:nvPr/>
          </p:nvPicPr>
          <p:blipFill>
            <a:blip r:embed="rId108">
              <a:extLst/>
            </a:blip>
            <a:stretch>
              <a:fillRect/>
            </a:stretch>
          </p:blipFill>
          <p:spPr>
            <a:xfrm>
              <a:off x="10217443" y="7445512"/>
              <a:ext cx="522102" cy="730568"/>
            </a:xfrm>
            <a:prstGeom prst="rect">
              <a:avLst/>
            </a:prstGeom>
            <a:effectLst/>
          </p:spPr>
        </p:pic>
        <p:pic>
          <p:nvPicPr>
            <p:cNvPr id="2365" name="Line" descr="Line"/>
            <p:cNvPicPr>
              <a:picLocks/>
            </p:cNvPicPr>
            <p:nvPr/>
          </p:nvPicPr>
          <p:blipFill>
            <a:blip r:embed="rId109">
              <a:extLst/>
            </a:blip>
            <a:stretch>
              <a:fillRect/>
            </a:stretch>
          </p:blipFill>
          <p:spPr>
            <a:xfrm>
              <a:off x="10416865" y="7346160"/>
              <a:ext cx="651882" cy="1159735"/>
            </a:xfrm>
            <a:prstGeom prst="rect">
              <a:avLst/>
            </a:prstGeom>
            <a:effectLst/>
          </p:spPr>
        </p:pic>
        <p:pic>
          <p:nvPicPr>
            <p:cNvPr id="2367" name="Line" descr="Line"/>
            <p:cNvPicPr>
              <a:picLocks/>
            </p:cNvPicPr>
            <p:nvPr/>
          </p:nvPicPr>
          <p:blipFill>
            <a:blip r:embed="rId110">
              <a:extLst/>
            </a:blip>
            <a:stretch>
              <a:fillRect/>
            </a:stretch>
          </p:blipFill>
          <p:spPr>
            <a:xfrm>
              <a:off x="783228" y="7855196"/>
              <a:ext cx="835557" cy="712211"/>
            </a:xfrm>
            <a:prstGeom prst="rect">
              <a:avLst/>
            </a:prstGeom>
            <a:effectLst/>
          </p:spPr>
        </p:pic>
        <p:pic>
          <p:nvPicPr>
            <p:cNvPr id="2369" name="Line" descr="Line"/>
            <p:cNvPicPr>
              <a:picLocks/>
            </p:cNvPicPr>
            <p:nvPr/>
          </p:nvPicPr>
          <p:blipFill>
            <a:blip r:embed="rId111">
              <a:extLst/>
            </a:blip>
            <a:stretch>
              <a:fillRect/>
            </a:stretch>
          </p:blipFill>
          <p:spPr>
            <a:xfrm>
              <a:off x="1021003" y="7493923"/>
              <a:ext cx="145246" cy="155469"/>
            </a:xfrm>
            <a:prstGeom prst="rect">
              <a:avLst/>
            </a:prstGeom>
            <a:effectLst/>
          </p:spPr>
        </p:pic>
        <p:pic>
          <p:nvPicPr>
            <p:cNvPr id="2371" name="Line" descr="Line"/>
            <p:cNvPicPr>
              <a:picLocks/>
            </p:cNvPicPr>
            <p:nvPr/>
          </p:nvPicPr>
          <p:blipFill>
            <a:blip r:embed="rId112">
              <a:extLst/>
            </a:blip>
            <a:stretch>
              <a:fillRect/>
            </a:stretch>
          </p:blipFill>
          <p:spPr>
            <a:xfrm>
              <a:off x="7693991" y="7973726"/>
              <a:ext cx="471073" cy="800613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05" name="Drawing"/>
          <p:cNvGrpSpPr/>
          <p:nvPr/>
        </p:nvGrpSpPr>
        <p:grpSpPr>
          <a:xfrm>
            <a:off x="76941" y="73782"/>
            <a:ext cx="11627381" cy="8121863"/>
            <a:chOff x="-842834" y="-394093"/>
            <a:chExt cx="11627379" cy="8121861"/>
          </a:xfrm>
        </p:grpSpPr>
        <p:pic>
          <p:nvPicPr>
            <p:cNvPr id="2375" name="Line" descr="Line"/>
            <p:cNvPicPr>
              <a:picLocks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37470" y="-38105"/>
              <a:ext cx="229752" cy="1167021"/>
            </a:xfrm>
            <a:prstGeom prst="rect">
              <a:avLst/>
            </a:prstGeom>
            <a:effectLst/>
          </p:spPr>
        </p:pic>
        <p:pic>
          <p:nvPicPr>
            <p:cNvPr id="2377" name="Line" descr="Line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842835" y="-87697"/>
              <a:ext cx="1487518" cy="417271"/>
            </a:xfrm>
            <a:prstGeom prst="rect">
              <a:avLst/>
            </a:prstGeom>
            <a:effectLst/>
          </p:spPr>
        </p:pic>
        <p:pic>
          <p:nvPicPr>
            <p:cNvPr id="2379" name="Line" descr="Line"/>
            <p:cNvPicPr>
              <a:picLocks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410844" y="526857"/>
              <a:ext cx="931816" cy="615866"/>
            </a:xfrm>
            <a:prstGeom prst="rect">
              <a:avLst/>
            </a:prstGeom>
            <a:effectLst/>
          </p:spPr>
        </p:pic>
        <p:pic>
          <p:nvPicPr>
            <p:cNvPr id="2381" name="Line" descr="Line"/>
            <p:cNvPicPr>
              <a:picLocks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128389" y="-337234"/>
              <a:ext cx="237273" cy="1537027"/>
            </a:xfrm>
            <a:prstGeom prst="rect">
              <a:avLst/>
            </a:prstGeom>
            <a:effectLst/>
          </p:spPr>
        </p:pic>
        <p:pic>
          <p:nvPicPr>
            <p:cNvPr id="2383" name="Line" descr="Line"/>
            <p:cNvPicPr>
              <a:picLocks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197800" y="238022"/>
              <a:ext cx="490016" cy="881572"/>
            </a:xfrm>
            <a:prstGeom prst="rect">
              <a:avLst/>
            </a:prstGeom>
            <a:effectLst/>
          </p:spPr>
        </p:pic>
        <p:pic>
          <p:nvPicPr>
            <p:cNvPr id="2385" name="Line" descr="Line"/>
            <p:cNvPicPr>
              <a:picLocks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419851" y="304037"/>
              <a:ext cx="1165359" cy="953612"/>
            </a:xfrm>
            <a:prstGeom prst="rect">
              <a:avLst/>
            </a:prstGeom>
            <a:effectLst/>
          </p:spPr>
        </p:pic>
        <p:pic>
          <p:nvPicPr>
            <p:cNvPr id="2387" name="Line" descr="Line"/>
            <p:cNvPicPr>
              <a:picLocks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2946201" y="107629"/>
              <a:ext cx="642666" cy="1118571"/>
            </a:xfrm>
            <a:prstGeom prst="rect">
              <a:avLst/>
            </a:prstGeom>
            <a:effectLst/>
          </p:spPr>
        </p:pic>
        <p:pic>
          <p:nvPicPr>
            <p:cNvPr id="2389" name="Line" descr="Line"/>
            <p:cNvPicPr>
              <a:picLocks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3935640" y="543711"/>
              <a:ext cx="300492" cy="299559"/>
            </a:xfrm>
            <a:prstGeom prst="rect">
              <a:avLst/>
            </a:prstGeom>
            <a:effectLst/>
          </p:spPr>
        </p:pic>
        <p:pic>
          <p:nvPicPr>
            <p:cNvPr id="2391" name="Line" descr="Line"/>
            <p:cNvPicPr>
              <a:picLocks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3950974" y="460446"/>
              <a:ext cx="229623" cy="559437"/>
            </a:xfrm>
            <a:prstGeom prst="rect">
              <a:avLst/>
            </a:prstGeom>
            <a:effectLst/>
          </p:spPr>
        </p:pic>
        <p:pic>
          <p:nvPicPr>
            <p:cNvPr id="2393" name="Line" descr="Line"/>
            <p:cNvPicPr>
              <a:picLocks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4619305" y="16604"/>
              <a:ext cx="466354" cy="1100531"/>
            </a:xfrm>
            <a:prstGeom prst="rect">
              <a:avLst/>
            </a:prstGeom>
            <a:effectLst/>
          </p:spPr>
        </p:pic>
        <p:pic>
          <p:nvPicPr>
            <p:cNvPr id="2395" name="Line" descr="Line"/>
            <p:cNvPicPr>
              <a:picLocks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5240519" y="138306"/>
              <a:ext cx="167294" cy="715381"/>
            </a:xfrm>
            <a:prstGeom prst="rect">
              <a:avLst/>
            </a:prstGeom>
            <a:effectLst/>
          </p:spPr>
        </p:pic>
        <p:pic>
          <p:nvPicPr>
            <p:cNvPr id="2397" name="Line" descr="Line"/>
            <p:cNvPicPr>
              <a:picLocks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5400625" y="-394094"/>
              <a:ext cx="420117" cy="1567376"/>
            </a:xfrm>
            <a:prstGeom prst="rect">
              <a:avLst/>
            </a:prstGeom>
            <a:effectLst/>
          </p:spPr>
        </p:pic>
        <p:pic>
          <p:nvPicPr>
            <p:cNvPr id="2399" name="Line" descr="Line"/>
            <p:cNvPicPr>
              <a:picLocks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6177445" y="583177"/>
              <a:ext cx="135429" cy="191254"/>
            </a:xfrm>
            <a:prstGeom prst="rect">
              <a:avLst/>
            </a:prstGeom>
            <a:effectLst/>
          </p:spPr>
        </p:pic>
        <p:pic>
          <p:nvPicPr>
            <p:cNvPr id="2401" name="Line" descr="Line"/>
            <p:cNvPicPr>
              <a:picLocks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-140457" y="2416323"/>
              <a:ext cx="923194" cy="184247"/>
            </a:xfrm>
            <a:prstGeom prst="rect">
              <a:avLst/>
            </a:prstGeom>
            <a:effectLst/>
          </p:spPr>
        </p:pic>
        <p:pic>
          <p:nvPicPr>
            <p:cNvPr id="2403" name="Line" descr="Line"/>
            <p:cNvPicPr>
              <a:picLocks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461091" y="2412801"/>
              <a:ext cx="988946" cy="831400"/>
            </a:xfrm>
            <a:prstGeom prst="rect">
              <a:avLst/>
            </a:prstGeom>
            <a:effectLst/>
          </p:spPr>
        </p:pic>
        <p:pic>
          <p:nvPicPr>
            <p:cNvPr id="2405" name="Line" descr="Line"/>
            <p:cNvPicPr>
              <a:picLocks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936634" y="1948452"/>
              <a:ext cx="99216" cy="329319"/>
            </a:xfrm>
            <a:prstGeom prst="rect">
              <a:avLst/>
            </a:prstGeom>
            <a:effectLst/>
          </p:spPr>
        </p:pic>
        <p:pic>
          <p:nvPicPr>
            <p:cNvPr id="2407" name="Line" descr="Line"/>
            <p:cNvPicPr>
              <a:picLocks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1289451" y="1894756"/>
              <a:ext cx="393347" cy="1185162"/>
            </a:xfrm>
            <a:prstGeom prst="rect">
              <a:avLst/>
            </a:prstGeom>
            <a:effectLst/>
          </p:spPr>
        </p:pic>
        <p:pic>
          <p:nvPicPr>
            <p:cNvPr id="2409" name="Line" descr="Line"/>
            <p:cNvPicPr>
              <a:picLocks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1737853" y="1517695"/>
              <a:ext cx="578904" cy="756177"/>
            </a:xfrm>
            <a:prstGeom prst="rect">
              <a:avLst/>
            </a:prstGeom>
            <a:effectLst/>
          </p:spPr>
        </p:pic>
        <p:pic>
          <p:nvPicPr>
            <p:cNvPr id="2411" name="Line" descr="Line"/>
            <p:cNvPicPr>
              <a:picLocks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2439183" y="1942309"/>
              <a:ext cx="905365" cy="1164938"/>
            </a:xfrm>
            <a:prstGeom prst="rect">
              <a:avLst/>
            </a:prstGeom>
            <a:effectLst/>
          </p:spPr>
        </p:pic>
        <p:pic>
          <p:nvPicPr>
            <p:cNvPr id="2413" name="Line" descr="Line"/>
            <p:cNvPicPr>
              <a:picLocks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2516666" y="1176860"/>
              <a:ext cx="666811" cy="748094"/>
            </a:xfrm>
            <a:prstGeom prst="rect">
              <a:avLst/>
            </a:prstGeom>
            <a:effectLst/>
          </p:spPr>
        </p:pic>
        <p:pic>
          <p:nvPicPr>
            <p:cNvPr id="2415" name="Line" descr="Line"/>
            <p:cNvPicPr>
              <a:picLocks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3375718" y="2462342"/>
              <a:ext cx="689821" cy="168254"/>
            </a:xfrm>
            <a:prstGeom prst="rect">
              <a:avLst/>
            </a:prstGeom>
            <a:effectLst/>
          </p:spPr>
        </p:pic>
        <p:pic>
          <p:nvPicPr>
            <p:cNvPr id="2417" name="Line" descr="Line"/>
            <p:cNvPicPr>
              <a:picLocks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3463463" y="2600402"/>
              <a:ext cx="632763" cy="140119"/>
            </a:xfrm>
            <a:prstGeom prst="rect">
              <a:avLst/>
            </a:prstGeom>
            <a:effectLst/>
          </p:spPr>
        </p:pic>
        <p:sp>
          <p:nvSpPr>
            <p:cNvPr id="2420" name="Line"/>
            <p:cNvSpPr/>
            <p:nvPr/>
          </p:nvSpPr>
          <p:spPr>
            <a:xfrm>
              <a:off x="4656633" y="2454430"/>
              <a:ext cx="76201" cy="1"/>
            </a:xfrm>
            <a:prstGeom prst="ellipse">
              <a:avLst/>
            </a:prstGeom>
            <a:noFill/>
            <a:ln>
              <a:noFill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pic>
          <p:nvPicPr>
            <p:cNvPr id="2421" name="Line" descr="Line"/>
            <p:cNvPicPr>
              <a:picLocks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3993390" y="2216899"/>
              <a:ext cx="931197" cy="99220"/>
            </a:xfrm>
            <a:prstGeom prst="rect">
              <a:avLst/>
            </a:prstGeom>
            <a:effectLst/>
          </p:spPr>
        </p:pic>
        <p:pic>
          <p:nvPicPr>
            <p:cNvPr id="2423" name="Line" descr="Line"/>
            <p:cNvPicPr>
              <a:picLocks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4802364" y="2055836"/>
              <a:ext cx="812539" cy="1019623"/>
            </a:xfrm>
            <a:prstGeom prst="rect">
              <a:avLst/>
            </a:prstGeom>
            <a:effectLst/>
          </p:spPr>
        </p:pic>
        <p:pic>
          <p:nvPicPr>
            <p:cNvPr id="2425" name="Line" descr="Line"/>
            <p:cNvPicPr>
              <a:picLocks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5346931" y="1664650"/>
              <a:ext cx="114572" cy="198943"/>
            </a:xfrm>
            <a:prstGeom prst="rect">
              <a:avLst/>
            </a:prstGeom>
            <a:effectLst/>
          </p:spPr>
        </p:pic>
        <p:pic>
          <p:nvPicPr>
            <p:cNvPr id="2427" name="Line" descr="Line"/>
            <p:cNvPicPr>
              <a:picLocks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5626132" y="1733682"/>
              <a:ext cx="484418" cy="1155729"/>
            </a:xfrm>
            <a:prstGeom prst="rect">
              <a:avLst/>
            </a:prstGeom>
            <a:effectLst/>
          </p:spPr>
        </p:pic>
        <p:pic>
          <p:nvPicPr>
            <p:cNvPr id="2429" name="Line" descr="Line"/>
            <p:cNvPicPr>
              <a:picLocks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6489784" y="1564948"/>
              <a:ext cx="98707" cy="1050305"/>
            </a:xfrm>
            <a:prstGeom prst="rect">
              <a:avLst/>
            </a:prstGeom>
            <a:effectLst/>
          </p:spPr>
        </p:pic>
        <p:pic>
          <p:nvPicPr>
            <p:cNvPr id="2431" name="Line" descr="Line"/>
            <p:cNvPicPr>
              <a:picLocks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5845497" y="1630276"/>
              <a:ext cx="999170" cy="187287"/>
            </a:xfrm>
            <a:prstGeom prst="rect">
              <a:avLst/>
            </a:prstGeom>
            <a:effectLst/>
          </p:spPr>
        </p:pic>
        <p:pic>
          <p:nvPicPr>
            <p:cNvPr id="2433" name="Line" descr="Line"/>
            <p:cNvPicPr>
              <a:picLocks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6054630" y="2433969"/>
              <a:ext cx="687776" cy="174992"/>
            </a:xfrm>
            <a:prstGeom prst="rect">
              <a:avLst/>
            </a:prstGeom>
            <a:effectLst/>
          </p:spPr>
        </p:pic>
        <p:pic>
          <p:nvPicPr>
            <p:cNvPr id="2435" name="Line" descr="Line"/>
            <p:cNvPicPr>
              <a:picLocks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6154300" y="1728657"/>
              <a:ext cx="733840" cy="534281"/>
            </a:xfrm>
            <a:prstGeom prst="rect">
              <a:avLst/>
            </a:prstGeom>
            <a:effectLst/>
          </p:spPr>
        </p:pic>
        <p:pic>
          <p:nvPicPr>
            <p:cNvPr id="2437" name="Line" descr="Line"/>
            <p:cNvPicPr>
              <a:picLocks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6029571" y="754841"/>
              <a:ext cx="651471" cy="778932"/>
            </a:xfrm>
            <a:prstGeom prst="rect">
              <a:avLst/>
            </a:prstGeom>
            <a:effectLst/>
          </p:spPr>
        </p:pic>
        <p:pic>
          <p:nvPicPr>
            <p:cNvPr id="2439" name="Line" descr="Line"/>
            <p:cNvPicPr>
              <a:picLocks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7098280" y="1557276"/>
              <a:ext cx="119668" cy="976454"/>
            </a:xfrm>
            <a:prstGeom prst="rect">
              <a:avLst/>
            </a:prstGeom>
            <a:effectLst/>
          </p:spPr>
        </p:pic>
        <p:pic>
          <p:nvPicPr>
            <p:cNvPr id="2441" name="Line" descr="Line"/>
            <p:cNvPicPr>
              <a:picLocks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7107649" y="1818063"/>
              <a:ext cx="317391" cy="812533"/>
            </a:xfrm>
            <a:prstGeom prst="rect">
              <a:avLst/>
            </a:prstGeom>
            <a:effectLst/>
          </p:spPr>
        </p:pic>
        <p:pic>
          <p:nvPicPr>
            <p:cNvPr id="2443" name="Line" descr="Line"/>
            <p:cNvPicPr>
              <a:picLocks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3467761" y="3694934"/>
              <a:ext cx="843226" cy="124532"/>
            </a:xfrm>
            <a:prstGeom prst="rect">
              <a:avLst/>
            </a:prstGeom>
            <a:effectLst/>
          </p:spPr>
        </p:pic>
        <p:pic>
          <p:nvPicPr>
            <p:cNvPr id="2445" name="Line" descr="Line"/>
            <p:cNvPicPr>
              <a:picLocks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3536799" y="4004040"/>
              <a:ext cx="697483" cy="122226"/>
            </a:xfrm>
            <a:prstGeom prst="rect">
              <a:avLst/>
            </a:prstGeom>
            <a:effectLst/>
          </p:spPr>
        </p:pic>
        <p:pic>
          <p:nvPicPr>
            <p:cNvPr id="2447" name="Line" descr="Line"/>
            <p:cNvPicPr>
              <a:picLocks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4869608" y="3743249"/>
              <a:ext cx="737624" cy="180825"/>
            </a:xfrm>
            <a:prstGeom prst="rect">
              <a:avLst/>
            </a:prstGeom>
            <a:effectLst/>
          </p:spPr>
        </p:pic>
        <p:pic>
          <p:nvPicPr>
            <p:cNvPr id="2449" name="Line" descr="Line"/>
            <p:cNvPicPr>
              <a:picLocks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5949627" y="3549313"/>
              <a:ext cx="530703" cy="1266091"/>
            </a:xfrm>
            <a:prstGeom prst="rect">
              <a:avLst/>
            </a:prstGeom>
            <a:effectLst/>
          </p:spPr>
        </p:pic>
        <p:pic>
          <p:nvPicPr>
            <p:cNvPr id="2451" name="Line" descr="Line"/>
            <p:cNvPicPr>
              <a:picLocks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6628167" y="2845847"/>
              <a:ext cx="382249" cy="1372460"/>
            </a:xfrm>
            <a:prstGeom prst="rect">
              <a:avLst/>
            </a:prstGeom>
            <a:effectLst/>
          </p:spPr>
        </p:pic>
        <p:pic>
          <p:nvPicPr>
            <p:cNvPr id="2453" name="Line" descr="Line"/>
            <p:cNvPicPr>
              <a:picLocks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7080382" y="3875353"/>
              <a:ext cx="827878" cy="635715"/>
            </a:xfrm>
            <a:prstGeom prst="rect">
              <a:avLst/>
            </a:prstGeom>
            <a:effectLst/>
          </p:spPr>
        </p:pic>
        <p:pic>
          <p:nvPicPr>
            <p:cNvPr id="2455" name="Line" descr="Line"/>
            <p:cNvPicPr>
              <a:picLocks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7802871" y="2661773"/>
              <a:ext cx="665299" cy="1786639"/>
            </a:xfrm>
            <a:prstGeom prst="rect">
              <a:avLst/>
            </a:prstGeom>
            <a:effectLst/>
          </p:spPr>
        </p:pic>
        <p:pic>
          <p:nvPicPr>
            <p:cNvPr id="2457" name="Line" descr="Line"/>
            <p:cNvPicPr>
              <a:picLocks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8253904" y="3566112"/>
              <a:ext cx="643796" cy="434999"/>
            </a:xfrm>
            <a:prstGeom prst="rect">
              <a:avLst/>
            </a:prstGeom>
            <a:effectLst/>
          </p:spPr>
        </p:pic>
        <p:sp>
          <p:nvSpPr>
            <p:cNvPr id="2460" name="Line"/>
            <p:cNvSpPr/>
            <p:nvPr/>
          </p:nvSpPr>
          <p:spPr>
            <a:xfrm>
              <a:off x="8591392" y="3037357"/>
              <a:ext cx="76201" cy="1"/>
            </a:xfrm>
            <a:prstGeom prst="ellipse">
              <a:avLst/>
            </a:prstGeom>
            <a:noFill/>
            <a:ln>
              <a:noFill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pic>
          <p:nvPicPr>
            <p:cNvPr id="2461" name="Line" descr="Line"/>
            <p:cNvPicPr>
              <a:picLocks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8817989" y="2776821"/>
              <a:ext cx="509234" cy="1300951"/>
            </a:xfrm>
            <a:prstGeom prst="rect">
              <a:avLst/>
            </a:prstGeom>
            <a:effectLst/>
          </p:spPr>
        </p:pic>
        <p:pic>
          <p:nvPicPr>
            <p:cNvPr id="2463" name="Line" descr="Line"/>
            <p:cNvPicPr>
              <a:picLocks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9131266" y="2528770"/>
              <a:ext cx="594810" cy="761461"/>
            </a:xfrm>
            <a:prstGeom prst="rect">
              <a:avLst/>
            </a:prstGeom>
            <a:effectLst/>
          </p:spPr>
        </p:pic>
        <p:pic>
          <p:nvPicPr>
            <p:cNvPr id="2465" name="Line" descr="Line"/>
            <p:cNvPicPr>
              <a:picLocks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10060012" y="2815174"/>
              <a:ext cx="195292" cy="950010"/>
            </a:xfrm>
            <a:prstGeom prst="rect">
              <a:avLst/>
            </a:prstGeom>
            <a:effectLst/>
          </p:spPr>
        </p:pic>
        <p:pic>
          <p:nvPicPr>
            <p:cNvPr id="2467" name="Line" descr="Line"/>
            <p:cNvPicPr>
              <a:picLocks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9320045" y="2140207"/>
              <a:ext cx="419009" cy="2377235"/>
            </a:xfrm>
            <a:prstGeom prst="rect">
              <a:avLst/>
            </a:prstGeom>
            <a:effectLst/>
          </p:spPr>
        </p:pic>
        <p:pic>
          <p:nvPicPr>
            <p:cNvPr id="2469" name="Line" descr="Line"/>
            <p:cNvPicPr>
              <a:picLocks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10102401" y="2669443"/>
              <a:ext cx="521076" cy="1318767"/>
            </a:xfrm>
            <a:prstGeom prst="rect">
              <a:avLst/>
            </a:prstGeom>
            <a:effectLst/>
          </p:spPr>
        </p:pic>
        <p:pic>
          <p:nvPicPr>
            <p:cNvPr id="2471" name="Line" descr="Line"/>
            <p:cNvPicPr>
              <a:picLocks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10125405" y="1850626"/>
              <a:ext cx="659141" cy="710942"/>
            </a:xfrm>
            <a:prstGeom prst="rect">
              <a:avLst/>
            </a:prstGeom>
            <a:effectLst/>
          </p:spPr>
        </p:pic>
        <p:pic>
          <p:nvPicPr>
            <p:cNvPr id="2473" name="Line" descr="Line"/>
            <p:cNvPicPr>
              <a:picLocks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22161" y="5053368"/>
              <a:ext cx="1029028" cy="2524437"/>
            </a:xfrm>
            <a:prstGeom prst="rect">
              <a:avLst/>
            </a:prstGeom>
            <a:effectLst/>
          </p:spPr>
        </p:pic>
        <p:pic>
          <p:nvPicPr>
            <p:cNvPr id="2475" name="Line" descr="Line"/>
            <p:cNvPicPr>
              <a:picLocks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1090038" y="5525788"/>
              <a:ext cx="1089974" cy="1631350"/>
            </a:xfrm>
            <a:prstGeom prst="rect">
              <a:avLst/>
            </a:prstGeom>
            <a:effectLst/>
          </p:spPr>
        </p:pic>
        <p:pic>
          <p:nvPicPr>
            <p:cNvPr id="2477" name="Line" descr="Line"/>
            <p:cNvPicPr>
              <a:picLocks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2203622" y="5086247"/>
              <a:ext cx="1041222" cy="1041918"/>
            </a:xfrm>
            <a:prstGeom prst="rect">
              <a:avLst/>
            </a:prstGeom>
            <a:effectLst/>
          </p:spPr>
        </p:pic>
        <p:pic>
          <p:nvPicPr>
            <p:cNvPr id="2479" name="Line" descr="Line"/>
            <p:cNvPicPr>
              <a:picLocks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2739102" y="6435452"/>
              <a:ext cx="1088669" cy="329330"/>
            </a:xfrm>
            <a:prstGeom prst="rect">
              <a:avLst/>
            </a:prstGeom>
            <a:effectLst/>
          </p:spPr>
        </p:pic>
        <p:pic>
          <p:nvPicPr>
            <p:cNvPr id="2481" name="Line" descr="Line"/>
            <p:cNvPicPr>
              <a:picLocks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3901495" y="6038772"/>
              <a:ext cx="704893" cy="1660404"/>
            </a:xfrm>
            <a:prstGeom prst="rect">
              <a:avLst/>
            </a:prstGeom>
            <a:effectLst/>
          </p:spPr>
        </p:pic>
        <p:pic>
          <p:nvPicPr>
            <p:cNvPr id="2483" name="Line" descr="Line"/>
            <p:cNvPicPr>
              <a:picLocks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4627264" y="5238925"/>
              <a:ext cx="432560" cy="1610231"/>
            </a:xfrm>
            <a:prstGeom prst="rect">
              <a:avLst/>
            </a:prstGeom>
            <a:effectLst/>
          </p:spPr>
        </p:pic>
        <p:pic>
          <p:nvPicPr>
            <p:cNvPr id="2485" name="Line" descr="Line"/>
            <p:cNvPicPr>
              <a:picLocks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5147509" y="6615306"/>
              <a:ext cx="674479" cy="850025"/>
            </a:xfrm>
            <a:prstGeom prst="rect">
              <a:avLst/>
            </a:prstGeom>
            <a:effectLst/>
          </p:spPr>
        </p:pic>
        <p:pic>
          <p:nvPicPr>
            <p:cNvPr id="2487" name="Line" descr="Line"/>
            <p:cNvPicPr>
              <a:picLocks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5707434" y="5162222"/>
              <a:ext cx="160578" cy="1963050"/>
            </a:xfrm>
            <a:prstGeom prst="rect">
              <a:avLst/>
            </a:prstGeom>
            <a:effectLst/>
          </p:spPr>
        </p:pic>
        <p:pic>
          <p:nvPicPr>
            <p:cNvPr id="2489" name="Line" descr="Line"/>
            <p:cNvPicPr>
              <a:picLocks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5992448" y="5837187"/>
              <a:ext cx="496840" cy="1096331"/>
            </a:xfrm>
            <a:prstGeom prst="rect">
              <a:avLst/>
            </a:prstGeom>
            <a:effectLst/>
          </p:spPr>
        </p:pic>
        <p:pic>
          <p:nvPicPr>
            <p:cNvPr id="2491" name="Line" descr="Line"/>
            <p:cNvPicPr>
              <a:picLocks/>
            </p:cNvPicPr>
            <p:nvPr/>
          </p:nvPicPr>
          <p:blipFill>
            <a:blip r:embed="rId58">
              <a:extLst/>
            </a:blip>
            <a:stretch>
              <a:fillRect/>
            </a:stretch>
          </p:blipFill>
          <p:spPr>
            <a:xfrm>
              <a:off x="6192854" y="5052034"/>
              <a:ext cx="687611" cy="692622"/>
            </a:xfrm>
            <a:prstGeom prst="rect">
              <a:avLst/>
            </a:prstGeom>
            <a:effectLst/>
          </p:spPr>
        </p:pic>
        <p:pic>
          <p:nvPicPr>
            <p:cNvPr id="2493" name="Line" descr="Line"/>
            <p:cNvPicPr>
              <a:picLocks/>
            </p:cNvPicPr>
            <p:nvPr/>
          </p:nvPicPr>
          <p:blipFill>
            <a:blip r:embed="rId59">
              <a:extLst/>
            </a:blip>
            <a:stretch>
              <a:fillRect/>
            </a:stretch>
          </p:blipFill>
          <p:spPr>
            <a:xfrm>
              <a:off x="6681536" y="4747811"/>
              <a:ext cx="743192" cy="2979958"/>
            </a:xfrm>
            <a:prstGeom prst="rect">
              <a:avLst/>
            </a:prstGeom>
            <a:effectLst/>
          </p:spPr>
        </p:pic>
        <p:pic>
          <p:nvPicPr>
            <p:cNvPr id="2495" name="Line" descr="Line"/>
            <p:cNvPicPr>
              <a:picLocks/>
            </p:cNvPicPr>
            <p:nvPr/>
          </p:nvPicPr>
          <p:blipFill>
            <a:blip r:embed="rId60">
              <a:extLst/>
            </a:blip>
            <a:stretch>
              <a:fillRect/>
            </a:stretch>
          </p:blipFill>
          <p:spPr>
            <a:xfrm>
              <a:off x="7394853" y="5538059"/>
              <a:ext cx="1004288" cy="1292905"/>
            </a:xfrm>
            <a:prstGeom prst="rect">
              <a:avLst/>
            </a:prstGeom>
            <a:effectLst/>
          </p:spPr>
        </p:pic>
        <p:pic>
          <p:nvPicPr>
            <p:cNvPr id="2497" name="Line" descr="Line"/>
            <p:cNvPicPr>
              <a:picLocks/>
            </p:cNvPicPr>
            <p:nvPr/>
          </p:nvPicPr>
          <p:blipFill>
            <a:blip r:embed="rId61">
              <a:extLst/>
            </a:blip>
            <a:stretch>
              <a:fillRect/>
            </a:stretch>
          </p:blipFill>
          <p:spPr>
            <a:xfrm>
              <a:off x="7755342" y="4689366"/>
              <a:ext cx="659142" cy="945847"/>
            </a:xfrm>
            <a:prstGeom prst="rect">
              <a:avLst/>
            </a:prstGeom>
            <a:effectLst/>
          </p:spPr>
        </p:pic>
        <p:pic>
          <p:nvPicPr>
            <p:cNvPr id="2499" name="Line" descr="Line"/>
            <p:cNvPicPr>
              <a:picLocks/>
            </p:cNvPicPr>
            <p:nvPr/>
          </p:nvPicPr>
          <p:blipFill>
            <a:blip r:embed="rId62">
              <a:extLst/>
            </a:blip>
            <a:stretch>
              <a:fillRect/>
            </a:stretch>
          </p:blipFill>
          <p:spPr>
            <a:xfrm>
              <a:off x="8591381" y="5890873"/>
              <a:ext cx="1011964" cy="104871"/>
            </a:xfrm>
            <a:prstGeom prst="rect">
              <a:avLst/>
            </a:prstGeom>
            <a:effectLst/>
          </p:spPr>
        </p:pic>
        <p:pic>
          <p:nvPicPr>
            <p:cNvPr id="2501" name="Line" descr="Line"/>
            <p:cNvPicPr>
              <a:picLocks/>
            </p:cNvPicPr>
            <p:nvPr/>
          </p:nvPicPr>
          <p:blipFill>
            <a:blip r:embed="rId63">
              <a:extLst/>
            </a:blip>
            <a:stretch>
              <a:fillRect/>
            </a:stretch>
          </p:blipFill>
          <p:spPr>
            <a:xfrm>
              <a:off x="8652753" y="6305068"/>
              <a:ext cx="965932" cy="91542"/>
            </a:xfrm>
            <a:prstGeom prst="rect">
              <a:avLst/>
            </a:prstGeom>
            <a:effectLst/>
          </p:spPr>
        </p:pic>
        <p:pic>
          <p:nvPicPr>
            <p:cNvPr id="2503" name="Line" descr="Line"/>
            <p:cNvPicPr>
              <a:picLocks/>
            </p:cNvPicPr>
            <p:nvPr/>
          </p:nvPicPr>
          <p:blipFill>
            <a:blip r:embed="rId64">
              <a:extLst/>
            </a:blip>
            <a:stretch>
              <a:fillRect/>
            </a:stretch>
          </p:blipFill>
          <p:spPr>
            <a:xfrm>
              <a:off x="9595812" y="5502351"/>
              <a:ext cx="1017638" cy="1447854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87" name="Drawing"/>
          <p:cNvGrpSpPr/>
          <p:nvPr/>
        </p:nvGrpSpPr>
        <p:grpSpPr>
          <a:xfrm>
            <a:off x="1169532" y="183186"/>
            <a:ext cx="11556340" cy="9381562"/>
            <a:chOff x="-363851" y="-675863"/>
            <a:chExt cx="11556339" cy="9381560"/>
          </a:xfrm>
        </p:grpSpPr>
        <p:pic>
          <p:nvPicPr>
            <p:cNvPr id="2507" name="Line" descr="Line"/>
            <p:cNvPicPr>
              <a:picLocks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363852" y="-38101"/>
              <a:ext cx="527390" cy="848641"/>
            </a:xfrm>
            <a:prstGeom prst="rect">
              <a:avLst/>
            </a:prstGeom>
            <a:effectLst/>
          </p:spPr>
        </p:pic>
        <p:pic>
          <p:nvPicPr>
            <p:cNvPr id="2509" name="Line" descr="Line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54567" y="-268204"/>
              <a:ext cx="904581" cy="715249"/>
            </a:xfrm>
            <a:prstGeom prst="rect">
              <a:avLst/>
            </a:prstGeom>
            <a:effectLst/>
          </p:spPr>
        </p:pic>
        <p:pic>
          <p:nvPicPr>
            <p:cNvPr id="2511" name="Line" descr="Line"/>
            <p:cNvPicPr>
              <a:picLocks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891219" y="868523"/>
              <a:ext cx="1364184" cy="1288550"/>
            </a:xfrm>
            <a:prstGeom prst="rect">
              <a:avLst/>
            </a:prstGeom>
            <a:effectLst/>
          </p:spPr>
        </p:pic>
        <p:pic>
          <p:nvPicPr>
            <p:cNvPr id="2513" name="Line" descr="Line"/>
            <p:cNvPicPr>
              <a:picLocks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545377" y="-92662"/>
              <a:ext cx="1024495" cy="913117"/>
            </a:xfrm>
            <a:prstGeom prst="rect">
              <a:avLst/>
            </a:prstGeom>
            <a:effectLst/>
          </p:spPr>
        </p:pic>
        <p:pic>
          <p:nvPicPr>
            <p:cNvPr id="2515" name="Line" descr="Line"/>
            <p:cNvPicPr>
              <a:picLocks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2555027" y="1261405"/>
              <a:ext cx="843212" cy="118962"/>
            </a:xfrm>
            <a:prstGeom prst="rect">
              <a:avLst/>
            </a:prstGeom>
            <a:effectLst/>
          </p:spPr>
        </p:pic>
        <p:pic>
          <p:nvPicPr>
            <p:cNvPr id="2517" name="Line" descr="Line"/>
            <p:cNvPicPr>
              <a:picLocks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2631726" y="1449896"/>
              <a:ext cx="735837" cy="160580"/>
            </a:xfrm>
            <a:prstGeom prst="rect">
              <a:avLst/>
            </a:prstGeom>
            <a:effectLst/>
          </p:spPr>
        </p:pic>
        <p:pic>
          <p:nvPicPr>
            <p:cNvPr id="2519" name="Line" descr="Line"/>
            <p:cNvPicPr>
              <a:picLocks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3720881" y="-137822"/>
              <a:ext cx="1005765" cy="1455695"/>
            </a:xfrm>
            <a:prstGeom prst="rect">
              <a:avLst/>
            </a:prstGeom>
            <a:effectLst/>
          </p:spPr>
        </p:pic>
        <p:pic>
          <p:nvPicPr>
            <p:cNvPr id="2521" name="Line" descr="Line"/>
            <p:cNvPicPr>
              <a:picLocks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3751559" y="1536634"/>
              <a:ext cx="1326429" cy="257921"/>
            </a:xfrm>
            <a:prstGeom prst="rect">
              <a:avLst/>
            </a:prstGeom>
            <a:effectLst/>
          </p:spPr>
        </p:pic>
        <p:pic>
          <p:nvPicPr>
            <p:cNvPr id="2523" name="Line" descr="Line"/>
            <p:cNvPicPr>
              <a:picLocks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4089040" y="1779706"/>
              <a:ext cx="337000" cy="1375888"/>
            </a:xfrm>
            <a:prstGeom prst="rect">
              <a:avLst/>
            </a:prstGeom>
            <a:effectLst/>
          </p:spPr>
        </p:pic>
        <p:pic>
          <p:nvPicPr>
            <p:cNvPr id="2525" name="Line" descr="Line"/>
            <p:cNvPicPr>
              <a:picLocks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4280795" y="1902429"/>
              <a:ext cx="620786" cy="1157694"/>
            </a:xfrm>
            <a:prstGeom prst="rect">
              <a:avLst/>
            </a:prstGeom>
            <a:effectLst/>
          </p:spPr>
        </p:pic>
        <p:pic>
          <p:nvPicPr>
            <p:cNvPr id="2527" name="Line" descr="Line"/>
            <p:cNvPicPr>
              <a:picLocks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4758927" y="1812990"/>
              <a:ext cx="848305" cy="559165"/>
            </a:xfrm>
            <a:prstGeom prst="rect">
              <a:avLst/>
            </a:prstGeom>
            <a:effectLst/>
          </p:spPr>
        </p:pic>
        <p:pic>
          <p:nvPicPr>
            <p:cNvPr id="2529" name="Line" descr="Line"/>
            <p:cNvPicPr>
              <a:picLocks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4659021" y="-675864"/>
              <a:ext cx="925194" cy="959408"/>
            </a:xfrm>
            <a:prstGeom prst="rect">
              <a:avLst/>
            </a:prstGeom>
            <a:effectLst/>
          </p:spPr>
        </p:pic>
        <p:pic>
          <p:nvPicPr>
            <p:cNvPr id="2531" name="Line" descr="Line"/>
            <p:cNvPicPr>
              <a:picLocks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5730444" y="1265813"/>
              <a:ext cx="973615" cy="375348"/>
            </a:xfrm>
            <a:prstGeom prst="rect">
              <a:avLst/>
            </a:prstGeom>
            <a:effectLst/>
          </p:spPr>
        </p:pic>
        <p:pic>
          <p:nvPicPr>
            <p:cNvPr id="2533" name="Line" descr="Line"/>
            <p:cNvPicPr>
              <a:picLocks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5699756" y="1641641"/>
              <a:ext cx="1050317" cy="283307"/>
            </a:xfrm>
            <a:prstGeom prst="rect">
              <a:avLst/>
            </a:prstGeom>
            <a:effectLst/>
          </p:spPr>
        </p:pic>
        <p:pic>
          <p:nvPicPr>
            <p:cNvPr id="2535" name="Line" descr="Line"/>
            <p:cNvPicPr>
              <a:picLocks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7271901" y="894849"/>
              <a:ext cx="966170" cy="1906880"/>
            </a:xfrm>
            <a:prstGeom prst="rect">
              <a:avLst/>
            </a:prstGeom>
            <a:effectLst/>
          </p:spPr>
        </p:pic>
        <p:pic>
          <p:nvPicPr>
            <p:cNvPr id="2537" name="Line" descr="Line"/>
            <p:cNvPicPr>
              <a:picLocks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8200211" y="-321900"/>
              <a:ext cx="587730" cy="2200830"/>
            </a:xfrm>
            <a:prstGeom prst="rect">
              <a:avLst/>
            </a:prstGeom>
            <a:effectLst/>
          </p:spPr>
        </p:pic>
        <p:pic>
          <p:nvPicPr>
            <p:cNvPr id="2539" name="Line" descr="Line"/>
            <p:cNvPicPr>
              <a:picLocks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8660421" y="1253952"/>
              <a:ext cx="942933" cy="1114246"/>
            </a:xfrm>
            <a:prstGeom prst="rect">
              <a:avLst/>
            </a:prstGeom>
            <a:effectLst/>
          </p:spPr>
        </p:pic>
        <p:pic>
          <p:nvPicPr>
            <p:cNvPr id="2541" name="Line" descr="Line"/>
            <p:cNvPicPr>
              <a:picLocks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665483" y="4810444"/>
              <a:ext cx="1674282" cy="1586941"/>
            </a:xfrm>
            <a:prstGeom prst="rect">
              <a:avLst/>
            </a:prstGeom>
            <a:effectLst/>
          </p:spPr>
        </p:pic>
        <p:pic>
          <p:nvPicPr>
            <p:cNvPr id="2543" name="Line" descr="Line"/>
            <p:cNvPicPr>
              <a:picLocks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2265994" y="5246589"/>
              <a:ext cx="1193605" cy="113342"/>
            </a:xfrm>
            <a:prstGeom prst="rect">
              <a:avLst/>
            </a:prstGeom>
            <a:effectLst/>
          </p:spPr>
        </p:pic>
        <p:pic>
          <p:nvPicPr>
            <p:cNvPr id="2545" name="Line" descr="Line"/>
            <p:cNvPicPr>
              <a:picLocks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2332584" y="5476690"/>
              <a:ext cx="1096342" cy="212275"/>
            </a:xfrm>
            <a:prstGeom prst="rect">
              <a:avLst/>
            </a:prstGeom>
            <a:effectLst/>
          </p:spPr>
        </p:pic>
        <p:pic>
          <p:nvPicPr>
            <p:cNvPr id="2547" name="Line" descr="Line"/>
            <p:cNvPicPr>
              <a:picLocks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3881949" y="4004036"/>
              <a:ext cx="244953" cy="1129565"/>
            </a:xfrm>
            <a:prstGeom prst="rect">
              <a:avLst/>
            </a:prstGeom>
            <a:effectLst/>
          </p:spPr>
        </p:pic>
        <p:pic>
          <p:nvPicPr>
            <p:cNvPr id="2549" name="Line" descr="Line"/>
            <p:cNvPicPr>
              <a:picLocks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3586788" y="4625318"/>
              <a:ext cx="1030998" cy="145234"/>
            </a:xfrm>
            <a:prstGeom prst="rect">
              <a:avLst/>
            </a:prstGeom>
            <a:effectLst/>
          </p:spPr>
        </p:pic>
        <p:pic>
          <p:nvPicPr>
            <p:cNvPr id="2551" name="Line" descr="Line"/>
            <p:cNvPicPr>
              <a:picLocks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3713203" y="5609646"/>
              <a:ext cx="996627" cy="150352"/>
            </a:xfrm>
            <a:prstGeom prst="rect">
              <a:avLst/>
            </a:prstGeom>
            <a:effectLst/>
          </p:spPr>
        </p:pic>
        <p:pic>
          <p:nvPicPr>
            <p:cNvPr id="2553" name="Line" descr="Line"/>
            <p:cNvPicPr>
              <a:picLocks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5124508" y="3448286"/>
              <a:ext cx="3615558" cy="3178088"/>
            </a:xfrm>
            <a:prstGeom prst="rect">
              <a:avLst/>
            </a:prstGeom>
            <a:effectLst/>
          </p:spPr>
        </p:pic>
        <p:pic>
          <p:nvPicPr>
            <p:cNvPr id="2555" name="Line" descr="Line"/>
            <p:cNvPicPr>
              <a:picLocks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6011777" y="4620997"/>
              <a:ext cx="861013" cy="2419058"/>
            </a:xfrm>
            <a:prstGeom prst="rect">
              <a:avLst/>
            </a:prstGeom>
            <a:effectLst/>
          </p:spPr>
        </p:pic>
        <p:pic>
          <p:nvPicPr>
            <p:cNvPr id="2557" name="Line" descr="Line"/>
            <p:cNvPicPr>
              <a:picLocks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6835259" y="3935006"/>
              <a:ext cx="643479" cy="1824996"/>
            </a:xfrm>
            <a:prstGeom prst="rect">
              <a:avLst/>
            </a:prstGeom>
            <a:effectLst/>
          </p:spPr>
        </p:pic>
        <p:pic>
          <p:nvPicPr>
            <p:cNvPr id="2559" name="Line" descr="Line"/>
            <p:cNvPicPr>
              <a:picLocks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7348829" y="5191640"/>
              <a:ext cx="789538" cy="1104130"/>
            </a:xfrm>
            <a:prstGeom prst="rect">
              <a:avLst/>
            </a:prstGeom>
            <a:effectLst/>
          </p:spPr>
        </p:pic>
        <p:pic>
          <p:nvPicPr>
            <p:cNvPr id="2561" name="Line" descr="Line"/>
            <p:cNvPicPr>
              <a:picLocks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-283373" y="7162626"/>
              <a:ext cx="828341" cy="822495"/>
            </a:xfrm>
            <a:prstGeom prst="rect">
              <a:avLst/>
            </a:prstGeom>
            <a:effectLst/>
          </p:spPr>
        </p:pic>
        <p:pic>
          <p:nvPicPr>
            <p:cNvPr id="2563" name="Line" descr="Line"/>
            <p:cNvPicPr>
              <a:picLocks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546709" y="7217559"/>
              <a:ext cx="1739375" cy="838855"/>
            </a:xfrm>
            <a:prstGeom prst="rect">
              <a:avLst/>
            </a:prstGeom>
            <a:effectLst/>
          </p:spPr>
        </p:pic>
        <p:pic>
          <p:nvPicPr>
            <p:cNvPr id="2565" name="Line" descr="Line"/>
            <p:cNvPicPr>
              <a:picLocks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2148502" y="7190624"/>
              <a:ext cx="858561" cy="815763"/>
            </a:xfrm>
            <a:prstGeom prst="rect">
              <a:avLst/>
            </a:prstGeom>
            <a:effectLst/>
          </p:spPr>
        </p:pic>
        <p:pic>
          <p:nvPicPr>
            <p:cNvPr id="2567" name="Line" descr="Line"/>
            <p:cNvPicPr>
              <a:picLocks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3483108" y="7313698"/>
              <a:ext cx="1011963" cy="713649"/>
            </a:xfrm>
            <a:prstGeom prst="rect">
              <a:avLst/>
            </a:prstGeom>
            <a:effectLst/>
          </p:spPr>
        </p:pic>
        <p:pic>
          <p:nvPicPr>
            <p:cNvPr id="2569" name="Line" descr="Line"/>
            <p:cNvPicPr>
              <a:picLocks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4165747" y="7202461"/>
              <a:ext cx="606189" cy="735838"/>
            </a:xfrm>
            <a:prstGeom prst="rect">
              <a:avLst/>
            </a:prstGeom>
            <a:effectLst/>
          </p:spPr>
        </p:pic>
        <p:pic>
          <p:nvPicPr>
            <p:cNvPr id="2571" name="Line" descr="Line"/>
            <p:cNvPicPr>
              <a:picLocks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5180806" y="7432184"/>
              <a:ext cx="639759" cy="1273513"/>
            </a:xfrm>
            <a:prstGeom prst="rect">
              <a:avLst/>
            </a:prstGeom>
            <a:effectLst/>
          </p:spPr>
        </p:pic>
        <p:pic>
          <p:nvPicPr>
            <p:cNvPr id="2573" name="Line" descr="Line"/>
            <p:cNvPicPr>
              <a:picLocks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5699765" y="7290084"/>
              <a:ext cx="1863338" cy="981773"/>
            </a:xfrm>
            <a:prstGeom prst="rect">
              <a:avLst/>
            </a:prstGeom>
            <a:effectLst/>
          </p:spPr>
        </p:pic>
        <p:pic>
          <p:nvPicPr>
            <p:cNvPr id="2575" name="Line" descr="Line"/>
            <p:cNvPicPr>
              <a:picLocks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7418828" y="6794008"/>
              <a:ext cx="581476" cy="1223359"/>
            </a:xfrm>
            <a:prstGeom prst="rect">
              <a:avLst/>
            </a:prstGeom>
            <a:effectLst/>
          </p:spPr>
        </p:pic>
        <p:pic>
          <p:nvPicPr>
            <p:cNvPr id="2577" name="Line" descr="Line"/>
            <p:cNvPicPr>
              <a:picLocks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7674165" y="7355865"/>
              <a:ext cx="571573" cy="99218"/>
            </a:xfrm>
            <a:prstGeom prst="rect">
              <a:avLst/>
            </a:prstGeom>
            <a:effectLst/>
          </p:spPr>
        </p:pic>
        <p:pic>
          <p:nvPicPr>
            <p:cNvPr id="2579" name="Line" descr="Line"/>
            <p:cNvPicPr>
              <a:picLocks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7786031" y="7409154"/>
              <a:ext cx="698519" cy="992888"/>
            </a:xfrm>
            <a:prstGeom prst="rect">
              <a:avLst/>
            </a:prstGeom>
            <a:effectLst/>
          </p:spPr>
        </p:pic>
        <p:pic>
          <p:nvPicPr>
            <p:cNvPr id="2581" name="Line" descr="Line"/>
            <p:cNvPicPr>
              <a:picLocks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8905963" y="6779146"/>
              <a:ext cx="648252" cy="996002"/>
            </a:xfrm>
            <a:prstGeom prst="rect">
              <a:avLst/>
            </a:prstGeom>
            <a:effectLst/>
          </p:spPr>
        </p:pic>
        <p:pic>
          <p:nvPicPr>
            <p:cNvPr id="2583" name="Line" descr="Line"/>
            <p:cNvPicPr>
              <a:picLocks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9614121" y="7052631"/>
              <a:ext cx="1208774" cy="885673"/>
            </a:xfrm>
            <a:prstGeom prst="rect">
              <a:avLst/>
            </a:prstGeom>
            <a:effectLst/>
          </p:spPr>
        </p:pic>
        <p:pic>
          <p:nvPicPr>
            <p:cNvPr id="2585" name="Line" descr="Line"/>
            <p:cNvPicPr>
              <a:picLocks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10742769" y="7194792"/>
              <a:ext cx="449719" cy="674483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" name="Drawing"/>
          <p:cNvGrpSpPr/>
          <p:nvPr/>
        </p:nvGrpSpPr>
        <p:grpSpPr>
          <a:xfrm>
            <a:off x="905315" y="7910"/>
            <a:ext cx="10637928" cy="10239088"/>
            <a:chOff x="-474666" y="-344913"/>
            <a:chExt cx="10637926" cy="10239086"/>
          </a:xfrm>
        </p:grpSpPr>
        <p:pic>
          <p:nvPicPr>
            <p:cNvPr id="2589" name="Line" descr="Line"/>
            <p:cNvPicPr>
              <a:picLocks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60161" y="-38106"/>
              <a:ext cx="1165337" cy="1426678"/>
            </a:xfrm>
            <a:prstGeom prst="rect">
              <a:avLst/>
            </a:prstGeom>
            <a:effectLst/>
          </p:spPr>
        </p:pic>
        <p:pic>
          <p:nvPicPr>
            <p:cNvPr id="2591" name="Line" descr="Line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807843" y="560157"/>
              <a:ext cx="736048" cy="836585"/>
            </a:xfrm>
            <a:prstGeom prst="rect">
              <a:avLst/>
            </a:prstGeom>
            <a:effectLst/>
          </p:spPr>
        </p:pic>
        <p:pic>
          <p:nvPicPr>
            <p:cNvPr id="2593" name="Line" descr="Line"/>
            <p:cNvPicPr>
              <a:picLocks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228094" y="612103"/>
              <a:ext cx="1119342" cy="829575"/>
            </a:xfrm>
            <a:prstGeom prst="rect">
              <a:avLst/>
            </a:prstGeom>
            <a:effectLst/>
          </p:spPr>
        </p:pic>
        <p:pic>
          <p:nvPicPr>
            <p:cNvPr id="2595" name="Line" descr="Line"/>
            <p:cNvPicPr>
              <a:picLocks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2581060" y="-22769"/>
              <a:ext cx="541057" cy="1156680"/>
            </a:xfrm>
            <a:prstGeom prst="rect">
              <a:avLst/>
            </a:prstGeom>
            <a:effectLst/>
          </p:spPr>
        </p:pic>
        <p:pic>
          <p:nvPicPr>
            <p:cNvPr id="2597" name="Line" descr="Line"/>
            <p:cNvPicPr>
              <a:picLocks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3361259" y="253363"/>
              <a:ext cx="106020" cy="870849"/>
            </a:xfrm>
            <a:prstGeom prst="rect">
              <a:avLst/>
            </a:prstGeom>
            <a:effectLst/>
          </p:spPr>
        </p:pic>
        <p:pic>
          <p:nvPicPr>
            <p:cNvPr id="2599" name="Line" descr="Line"/>
            <p:cNvPicPr>
              <a:picLocks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3437078" y="-344914"/>
              <a:ext cx="370681" cy="1640920"/>
            </a:xfrm>
            <a:prstGeom prst="rect">
              <a:avLst/>
            </a:prstGeom>
            <a:effectLst/>
          </p:spPr>
        </p:pic>
        <p:pic>
          <p:nvPicPr>
            <p:cNvPr id="2601" name="Line" descr="Line"/>
            <p:cNvPicPr>
              <a:picLocks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4206485" y="-102496"/>
              <a:ext cx="806278" cy="1344812"/>
            </a:xfrm>
            <a:prstGeom prst="rect">
              <a:avLst/>
            </a:prstGeom>
            <a:effectLst/>
          </p:spPr>
        </p:pic>
        <p:pic>
          <p:nvPicPr>
            <p:cNvPr id="2603" name="Line" descr="Line"/>
            <p:cNvPicPr>
              <a:picLocks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5330493" y="131787"/>
              <a:ext cx="1189477" cy="1064501"/>
            </a:xfrm>
            <a:prstGeom prst="rect">
              <a:avLst/>
            </a:prstGeom>
            <a:effectLst/>
          </p:spPr>
        </p:pic>
        <p:pic>
          <p:nvPicPr>
            <p:cNvPr id="2605" name="Line" descr="Line"/>
            <p:cNvPicPr>
              <a:picLocks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5968218" y="-76455"/>
              <a:ext cx="627222" cy="1481303"/>
            </a:xfrm>
            <a:prstGeom prst="rect">
              <a:avLst/>
            </a:prstGeom>
            <a:effectLst/>
          </p:spPr>
        </p:pic>
        <p:pic>
          <p:nvPicPr>
            <p:cNvPr id="2607" name="Line" descr="Line"/>
            <p:cNvPicPr>
              <a:picLocks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5077032" y="250"/>
              <a:ext cx="614565" cy="1380118"/>
            </a:xfrm>
            <a:prstGeom prst="rect">
              <a:avLst/>
            </a:prstGeom>
            <a:effectLst/>
          </p:spPr>
        </p:pic>
        <p:pic>
          <p:nvPicPr>
            <p:cNvPr id="2609" name="Line" descr="Line"/>
            <p:cNvPicPr>
              <a:picLocks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7203607" y="-26860"/>
              <a:ext cx="129398" cy="1207814"/>
            </a:xfrm>
            <a:prstGeom prst="rect">
              <a:avLst/>
            </a:prstGeom>
            <a:effectLst/>
          </p:spPr>
        </p:pic>
        <p:pic>
          <p:nvPicPr>
            <p:cNvPr id="2611" name="Line" descr="Line"/>
            <p:cNvPicPr>
              <a:picLocks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6796581" y="483462"/>
              <a:ext cx="820212" cy="118078"/>
            </a:xfrm>
            <a:prstGeom prst="rect">
              <a:avLst/>
            </a:prstGeom>
            <a:effectLst/>
          </p:spPr>
        </p:pic>
        <p:pic>
          <p:nvPicPr>
            <p:cNvPr id="2613" name="Line" descr="Line"/>
            <p:cNvPicPr>
              <a:picLocks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7591705" y="491126"/>
              <a:ext cx="389752" cy="548168"/>
            </a:xfrm>
            <a:prstGeom prst="rect">
              <a:avLst/>
            </a:prstGeom>
            <a:effectLst/>
          </p:spPr>
        </p:pic>
        <p:pic>
          <p:nvPicPr>
            <p:cNvPr id="2615" name="Line" descr="Line"/>
            <p:cNvPicPr>
              <a:picLocks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-474667" y="2332873"/>
              <a:ext cx="1080990" cy="692616"/>
            </a:xfrm>
            <a:prstGeom prst="rect">
              <a:avLst/>
            </a:prstGeom>
            <a:effectLst/>
          </p:spPr>
        </p:pic>
        <p:pic>
          <p:nvPicPr>
            <p:cNvPr id="2617" name="Line" descr="Line"/>
            <p:cNvPicPr>
              <a:picLocks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484095" y="1526593"/>
              <a:ext cx="135814" cy="1236909"/>
            </a:xfrm>
            <a:prstGeom prst="rect">
              <a:avLst/>
            </a:prstGeom>
            <a:effectLst/>
          </p:spPr>
        </p:pic>
        <p:pic>
          <p:nvPicPr>
            <p:cNvPr id="2619" name="Line" descr="Line"/>
            <p:cNvPicPr>
              <a:picLocks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572870" y="1975639"/>
              <a:ext cx="1552132" cy="845765"/>
            </a:xfrm>
            <a:prstGeom prst="rect">
              <a:avLst/>
            </a:prstGeom>
            <a:effectLst/>
          </p:spPr>
        </p:pic>
        <p:pic>
          <p:nvPicPr>
            <p:cNvPr id="2621" name="Line" descr="Line"/>
            <p:cNvPicPr>
              <a:picLocks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2205469" y="2159392"/>
              <a:ext cx="916650" cy="419127"/>
            </a:xfrm>
            <a:prstGeom prst="rect">
              <a:avLst/>
            </a:prstGeom>
            <a:effectLst/>
          </p:spPr>
        </p:pic>
        <p:pic>
          <p:nvPicPr>
            <p:cNvPr id="2623" name="Line" descr="Line"/>
            <p:cNvPicPr>
              <a:picLocks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2907851" y="1212125"/>
              <a:ext cx="244953" cy="1380127"/>
            </a:xfrm>
            <a:prstGeom prst="rect">
              <a:avLst/>
            </a:prstGeom>
            <a:effectLst/>
          </p:spPr>
        </p:pic>
        <p:pic>
          <p:nvPicPr>
            <p:cNvPr id="2625" name="Line" descr="Line"/>
            <p:cNvPicPr>
              <a:picLocks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2370944" y="1695340"/>
              <a:ext cx="1096333" cy="337960"/>
            </a:xfrm>
            <a:prstGeom prst="rect">
              <a:avLst/>
            </a:prstGeom>
            <a:effectLst/>
          </p:spPr>
        </p:pic>
        <p:pic>
          <p:nvPicPr>
            <p:cNvPr id="2627" name="Line" descr="Line"/>
            <p:cNvPicPr>
              <a:picLocks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3084261" y="1859308"/>
              <a:ext cx="896910" cy="755955"/>
            </a:xfrm>
            <a:prstGeom prst="rect">
              <a:avLst/>
            </a:prstGeom>
            <a:effectLst/>
          </p:spPr>
        </p:pic>
        <p:pic>
          <p:nvPicPr>
            <p:cNvPr id="2629" name="Line" descr="Line"/>
            <p:cNvPicPr>
              <a:picLocks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5063147" y="1917773"/>
              <a:ext cx="183583" cy="1065644"/>
            </a:xfrm>
            <a:prstGeom prst="rect">
              <a:avLst/>
            </a:prstGeom>
            <a:effectLst/>
          </p:spPr>
        </p:pic>
        <p:pic>
          <p:nvPicPr>
            <p:cNvPr id="2631" name="Line" descr="Line"/>
            <p:cNvPicPr>
              <a:picLocks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4476305" y="1963793"/>
              <a:ext cx="1107910" cy="129893"/>
            </a:xfrm>
            <a:prstGeom prst="rect">
              <a:avLst/>
            </a:prstGeom>
            <a:effectLst/>
          </p:spPr>
        </p:pic>
        <p:pic>
          <p:nvPicPr>
            <p:cNvPr id="2633" name="Line" descr="Line"/>
            <p:cNvPicPr>
              <a:picLocks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4503222" y="2723124"/>
              <a:ext cx="973613" cy="198934"/>
            </a:xfrm>
            <a:prstGeom prst="rect">
              <a:avLst/>
            </a:prstGeom>
            <a:effectLst/>
          </p:spPr>
        </p:pic>
        <p:pic>
          <p:nvPicPr>
            <p:cNvPr id="2635" name="Line" descr="Line"/>
            <p:cNvPicPr>
              <a:picLocks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4583945" y="2166756"/>
              <a:ext cx="930200" cy="379466"/>
            </a:xfrm>
            <a:prstGeom prst="rect">
              <a:avLst/>
            </a:prstGeom>
            <a:effectLst/>
          </p:spPr>
        </p:pic>
        <p:pic>
          <p:nvPicPr>
            <p:cNvPr id="2637" name="Line" descr="Line"/>
            <p:cNvPicPr>
              <a:picLocks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4610612" y="1282088"/>
              <a:ext cx="912242" cy="696547"/>
            </a:xfrm>
            <a:prstGeom prst="rect">
              <a:avLst/>
            </a:prstGeom>
            <a:effectLst/>
          </p:spPr>
        </p:pic>
        <p:pic>
          <p:nvPicPr>
            <p:cNvPr id="2639" name="Line" descr="Line"/>
            <p:cNvPicPr>
              <a:picLocks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6097286" y="2129227"/>
              <a:ext cx="783185" cy="508935"/>
            </a:xfrm>
            <a:prstGeom prst="rect">
              <a:avLst/>
            </a:prstGeom>
            <a:effectLst/>
          </p:spPr>
        </p:pic>
        <p:pic>
          <p:nvPicPr>
            <p:cNvPr id="2641" name="Line" descr="Line"/>
            <p:cNvPicPr>
              <a:picLocks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6756439" y="2085151"/>
              <a:ext cx="584237" cy="1234966"/>
            </a:xfrm>
            <a:prstGeom prst="rect">
              <a:avLst/>
            </a:prstGeom>
            <a:effectLst/>
          </p:spPr>
        </p:pic>
        <p:pic>
          <p:nvPicPr>
            <p:cNvPr id="2643" name="Line" descr="Line"/>
            <p:cNvPicPr>
              <a:picLocks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7325821" y="1979129"/>
              <a:ext cx="321659" cy="191267"/>
            </a:xfrm>
            <a:prstGeom prst="rect">
              <a:avLst/>
            </a:prstGeom>
            <a:effectLst/>
          </p:spPr>
        </p:pic>
        <p:pic>
          <p:nvPicPr>
            <p:cNvPr id="2645" name="Line" descr="Line"/>
            <p:cNvPicPr>
              <a:picLocks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7433870" y="1572460"/>
              <a:ext cx="2729391" cy="1265225"/>
            </a:xfrm>
            <a:prstGeom prst="rect">
              <a:avLst/>
            </a:prstGeom>
            <a:effectLst/>
          </p:spPr>
        </p:pic>
        <p:sp>
          <p:nvSpPr>
            <p:cNvPr id="2648" name="Line"/>
            <p:cNvSpPr/>
            <p:nvPr/>
          </p:nvSpPr>
          <p:spPr>
            <a:xfrm>
              <a:off x="9711226" y="1978884"/>
              <a:ext cx="76201" cy="1"/>
            </a:xfrm>
            <a:prstGeom prst="ellipse">
              <a:avLst/>
            </a:prstGeom>
            <a:noFill/>
            <a:ln>
              <a:noFill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650" name="Line"/>
            <p:cNvSpPr/>
            <p:nvPr/>
          </p:nvSpPr>
          <p:spPr>
            <a:xfrm>
              <a:off x="9573164" y="1656740"/>
              <a:ext cx="76201" cy="1"/>
            </a:xfrm>
            <a:prstGeom prst="ellipse">
              <a:avLst/>
            </a:prstGeom>
            <a:noFill/>
            <a:ln>
              <a:noFill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pic>
          <p:nvPicPr>
            <p:cNvPr id="2651" name="Line" descr="Line"/>
            <p:cNvPicPr>
              <a:picLocks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-428641" y="4272493"/>
              <a:ext cx="942922" cy="260283"/>
            </a:xfrm>
            <a:prstGeom prst="rect">
              <a:avLst/>
            </a:prstGeom>
            <a:effectLst/>
          </p:spPr>
        </p:pic>
        <p:pic>
          <p:nvPicPr>
            <p:cNvPr id="2653" name="Line" descr="Line"/>
            <p:cNvPicPr>
              <a:picLocks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514777" y="4335486"/>
              <a:ext cx="536411" cy="841583"/>
            </a:xfrm>
            <a:prstGeom prst="rect">
              <a:avLst/>
            </a:prstGeom>
            <a:effectLst/>
          </p:spPr>
        </p:pic>
        <p:pic>
          <p:nvPicPr>
            <p:cNvPr id="2655" name="Line" descr="Line"/>
            <p:cNvPicPr>
              <a:picLocks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798565" y="3804607"/>
              <a:ext cx="237293" cy="129912"/>
            </a:xfrm>
            <a:prstGeom prst="rect">
              <a:avLst/>
            </a:prstGeom>
            <a:effectLst/>
          </p:spPr>
        </p:pic>
        <p:pic>
          <p:nvPicPr>
            <p:cNvPr id="2657" name="Line" descr="Line"/>
            <p:cNvPicPr>
              <a:picLocks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1236744" y="3543834"/>
              <a:ext cx="618586" cy="1536163"/>
            </a:xfrm>
            <a:prstGeom prst="rect">
              <a:avLst/>
            </a:prstGeom>
            <a:effectLst/>
          </p:spPr>
        </p:pic>
        <p:pic>
          <p:nvPicPr>
            <p:cNvPr id="2659" name="Line" descr="Line"/>
            <p:cNvPicPr>
              <a:picLocks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2156175" y="3242893"/>
              <a:ext cx="470699" cy="1045245"/>
            </a:xfrm>
            <a:prstGeom prst="rect">
              <a:avLst/>
            </a:prstGeom>
            <a:effectLst/>
          </p:spPr>
        </p:pic>
        <p:pic>
          <p:nvPicPr>
            <p:cNvPr id="2661" name="Line" descr="Line"/>
            <p:cNvPicPr>
              <a:picLocks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2101101" y="4586967"/>
              <a:ext cx="1005673" cy="938598"/>
            </a:xfrm>
            <a:prstGeom prst="rect">
              <a:avLst/>
            </a:prstGeom>
            <a:effectLst/>
          </p:spPr>
        </p:pic>
        <p:pic>
          <p:nvPicPr>
            <p:cNvPr id="2663" name="Line" descr="Line"/>
            <p:cNvPicPr>
              <a:picLocks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2700749" y="4730048"/>
              <a:ext cx="843220" cy="1600272"/>
            </a:xfrm>
            <a:prstGeom prst="rect">
              <a:avLst/>
            </a:prstGeom>
            <a:effectLst/>
          </p:spPr>
        </p:pic>
        <p:pic>
          <p:nvPicPr>
            <p:cNvPr id="2665" name="Line" descr="Line"/>
            <p:cNvPicPr>
              <a:picLocks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2850473" y="3386659"/>
              <a:ext cx="646702" cy="1069417"/>
            </a:xfrm>
            <a:prstGeom prst="rect">
              <a:avLst/>
            </a:prstGeom>
            <a:effectLst/>
          </p:spPr>
        </p:pic>
        <p:pic>
          <p:nvPicPr>
            <p:cNvPr id="2667" name="Line" descr="Line"/>
            <p:cNvPicPr>
              <a:picLocks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2943238" y="2993136"/>
              <a:ext cx="646753" cy="557870"/>
            </a:xfrm>
            <a:prstGeom prst="rect">
              <a:avLst/>
            </a:prstGeom>
            <a:effectLst/>
          </p:spPr>
        </p:pic>
        <p:pic>
          <p:nvPicPr>
            <p:cNvPr id="2669" name="Line" descr="Line"/>
            <p:cNvPicPr>
              <a:picLocks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3820590" y="4556284"/>
              <a:ext cx="1326433" cy="168249"/>
            </a:xfrm>
            <a:prstGeom prst="rect">
              <a:avLst/>
            </a:prstGeom>
            <a:effectLst/>
          </p:spPr>
        </p:pic>
        <p:pic>
          <p:nvPicPr>
            <p:cNvPr id="2671" name="Line" descr="Line"/>
            <p:cNvPicPr>
              <a:picLocks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4177635" y="4786382"/>
              <a:ext cx="785302" cy="121718"/>
            </a:xfrm>
            <a:prstGeom prst="rect">
              <a:avLst/>
            </a:prstGeom>
            <a:effectLst/>
          </p:spPr>
        </p:pic>
        <p:pic>
          <p:nvPicPr>
            <p:cNvPr id="2673" name="Line" descr="Line"/>
            <p:cNvPicPr>
              <a:picLocks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5001784" y="4341521"/>
              <a:ext cx="651463" cy="114555"/>
            </a:xfrm>
            <a:prstGeom prst="rect">
              <a:avLst/>
            </a:prstGeom>
            <a:effectLst/>
          </p:spPr>
        </p:pic>
        <p:pic>
          <p:nvPicPr>
            <p:cNvPr id="2675" name="Line" descr="Line"/>
            <p:cNvPicPr>
              <a:picLocks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5331601" y="4897942"/>
              <a:ext cx="473622" cy="639617"/>
            </a:xfrm>
            <a:prstGeom prst="rect">
              <a:avLst/>
            </a:prstGeom>
            <a:effectLst/>
          </p:spPr>
        </p:pic>
        <p:sp>
          <p:nvSpPr>
            <p:cNvPr id="2678" name="Line"/>
            <p:cNvSpPr/>
            <p:nvPr/>
          </p:nvSpPr>
          <p:spPr>
            <a:xfrm>
              <a:off x="5768797" y="4694098"/>
              <a:ext cx="76201" cy="1"/>
            </a:xfrm>
            <a:prstGeom prst="ellipse">
              <a:avLst/>
            </a:prstGeom>
            <a:noFill/>
            <a:ln>
              <a:noFill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pic>
          <p:nvPicPr>
            <p:cNvPr id="2679" name="Line" descr="Line"/>
            <p:cNvPicPr>
              <a:picLocks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5952879" y="4025593"/>
              <a:ext cx="122222" cy="1294196"/>
            </a:xfrm>
            <a:prstGeom prst="rect">
              <a:avLst/>
            </a:prstGeom>
            <a:effectLst/>
          </p:spPr>
        </p:pic>
        <p:pic>
          <p:nvPicPr>
            <p:cNvPr id="2681" name="Line" descr="Line"/>
            <p:cNvPicPr>
              <a:picLocks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5862880" y="4563947"/>
              <a:ext cx="565045" cy="873901"/>
            </a:xfrm>
            <a:prstGeom prst="rect">
              <a:avLst/>
            </a:prstGeom>
            <a:effectLst/>
          </p:spPr>
        </p:pic>
        <p:pic>
          <p:nvPicPr>
            <p:cNvPr id="2683" name="Line" descr="Line"/>
            <p:cNvPicPr>
              <a:picLocks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6621479" y="3481540"/>
              <a:ext cx="594702" cy="1238405"/>
            </a:xfrm>
            <a:prstGeom prst="rect">
              <a:avLst/>
            </a:prstGeom>
            <a:effectLst/>
          </p:spPr>
        </p:pic>
        <p:pic>
          <p:nvPicPr>
            <p:cNvPr id="2685" name="Line" descr="Line"/>
            <p:cNvPicPr>
              <a:picLocks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6692078" y="4818534"/>
              <a:ext cx="901702" cy="831190"/>
            </a:xfrm>
            <a:prstGeom prst="rect">
              <a:avLst/>
            </a:prstGeom>
            <a:effectLst/>
          </p:spPr>
        </p:pic>
        <p:pic>
          <p:nvPicPr>
            <p:cNvPr id="2687" name="Line" descr="Line"/>
            <p:cNvPicPr>
              <a:picLocks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7111057" y="5177259"/>
              <a:ext cx="720506" cy="1431926"/>
            </a:xfrm>
            <a:prstGeom prst="rect">
              <a:avLst/>
            </a:prstGeom>
            <a:effectLst/>
          </p:spPr>
        </p:pic>
        <p:pic>
          <p:nvPicPr>
            <p:cNvPr id="2689" name="Line" descr="Line"/>
            <p:cNvPicPr>
              <a:picLocks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8468669" y="3819957"/>
              <a:ext cx="91543" cy="1361122"/>
            </a:xfrm>
            <a:prstGeom prst="rect">
              <a:avLst/>
            </a:prstGeom>
            <a:effectLst/>
          </p:spPr>
        </p:pic>
        <p:pic>
          <p:nvPicPr>
            <p:cNvPr id="2691" name="Line" descr="Line"/>
            <p:cNvPicPr>
              <a:picLocks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7763014" y="3865973"/>
              <a:ext cx="1088667" cy="267966"/>
            </a:xfrm>
            <a:prstGeom prst="rect">
              <a:avLst/>
            </a:prstGeom>
            <a:effectLst/>
          </p:spPr>
        </p:pic>
        <p:pic>
          <p:nvPicPr>
            <p:cNvPr id="2693" name="Line" descr="Line"/>
            <p:cNvPicPr>
              <a:picLocks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7747681" y="5008822"/>
              <a:ext cx="1150019" cy="168246"/>
            </a:xfrm>
            <a:prstGeom prst="rect">
              <a:avLst/>
            </a:prstGeom>
            <a:effectLst/>
          </p:spPr>
        </p:pic>
        <p:pic>
          <p:nvPicPr>
            <p:cNvPr id="2695" name="Line" descr="Line"/>
            <p:cNvPicPr>
              <a:picLocks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8073540" y="4103746"/>
              <a:ext cx="656537" cy="654397"/>
            </a:xfrm>
            <a:prstGeom prst="rect">
              <a:avLst/>
            </a:prstGeom>
            <a:effectLst/>
          </p:spPr>
        </p:pic>
        <p:pic>
          <p:nvPicPr>
            <p:cNvPr id="2697" name="Line" descr="Line"/>
            <p:cNvPicPr>
              <a:picLocks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7962437" y="3045881"/>
              <a:ext cx="605455" cy="643195"/>
            </a:xfrm>
            <a:prstGeom prst="rect">
              <a:avLst/>
            </a:prstGeom>
            <a:effectLst/>
          </p:spPr>
        </p:pic>
        <p:pic>
          <p:nvPicPr>
            <p:cNvPr id="2699" name="Line" descr="Line"/>
            <p:cNvPicPr>
              <a:picLocks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3889622" y="6688572"/>
              <a:ext cx="991068" cy="114553"/>
            </a:xfrm>
            <a:prstGeom prst="rect">
              <a:avLst/>
            </a:prstGeom>
            <a:effectLst/>
          </p:spPr>
        </p:pic>
        <p:pic>
          <p:nvPicPr>
            <p:cNvPr id="2701" name="Line" descr="Line"/>
            <p:cNvPicPr>
              <a:picLocks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3904957" y="6811288"/>
              <a:ext cx="1073321" cy="244951"/>
            </a:xfrm>
            <a:prstGeom prst="rect">
              <a:avLst/>
            </a:prstGeom>
            <a:effectLst/>
          </p:spPr>
        </p:pic>
        <p:pic>
          <p:nvPicPr>
            <p:cNvPr id="2703" name="Line" descr="Line"/>
            <p:cNvPicPr>
              <a:picLocks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4987589" y="6105639"/>
              <a:ext cx="512261" cy="1318766"/>
            </a:xfrm>
            <a:prstGeom prst="rect">
              <a:avLst/>
            </a:prstGeom>
            <a:effectLst/>
          </p:spPr>
        </p:pic>
        <p:pic>
          <p:nvPicPr>
            <p:cNvPr id="2705" name="Line" descr="Line"/>
            <p:cNvPicPr>
              <a:picLocks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5392955" y="6612896"/>
              <a:ext cx="298641" cy="550730"/>
            </a:xfrm>
            <a:prstGeom prst="rect">
              <a:avLst/>
            </a:prstGeom>
            <a:effectLst/>
          </p:spPr>
        </p:pic>
        <p:sp>
          <p:nvSpPr>
            <p:cNvPr id="2708" name="Line"/>
            <p:cNvSpPr/>
            <p:nvPr/>
          </p:nvSpPr>
          <p:spPr>
            <a:xfrm>
              <a:off x="5661415" y="6281808"/>
              <a:ext cx="76201" cy="1"/>
            </a:xfrm>
            <a:prstGeom prst="ellipse">
              <a:avLst/>
            </a:prstGeom>
            <a:noFill/>
            <a:ln>
              <a:noFill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pic>
          <p:nvPicPr>
            <p:cNvPr id="2709" name="Line" descr="Line"/>
            <p:cNvPicPr>
              <a:picLocks/>
            </p:cNvPicPr>
            <p:nvPr/>
          </p:nvPicPr>
          <p:blipFill>
            <a:blip r:embed="rId58">
              <a:extLst/>
            </a:blip>
            <a:stretch>
              <a:fillRect/>
            </a:stretch>
          </p:blipFill>
          <p:spPr>
            <a:xfrm>
              <a:off x="5953390" y="5967583"/>
              <a:ext cx="114041" cy="1300861"/>
            </a:xfrm>
            <a:prstGeom prst="rect">
              <a:avLst/>
            </a:prstGeom>
            <a:effectLst/>
          </p:spPr>
        </p:pic>
        <p:pic>
          <p:nvPicPr>
            <p:cNvPr id="2711" name="Line" descr="Line"/>
            <p:cNvPicPr>
              <a:picLocks/>
            </p:cNvPicPr>
            <p:nvPr/>
          </p:nvPicPr>
          <p:blipFill>
            <a:blip r:embed="rId59">
              <a:extLst/>
            </a:blip>
            <a:stretch>
              <a:fillRect/>
            </a:stretch>
          </p:blipFill>
          <p:spPr>
            <a:xfrm>
              <a:off x="6065807" y="6573518"/>
              <a:ext cx="431151" cy="827876"/>
            </a:xfrm>
            <a:prstGeom prst="rect">
              <a:avLst/>
            </a:prstGeom>
            <a:effectLst/>
          </p:spPr>
        </p:pic>
        <p:pic>
          <p:nvPicPr>
            <p:cNvPr id="2713" name="Line" descr="Line"/>
            <p:cNvPicPr>
              <a:picLocks/>
            </p:cNvPicPr>
            <p:nvPr/>
          </p:nvPicPr>
          <p:blipFill>
            <a:blip r:embed="rId60">
              <a:extLst/>
            </a:blip>
            <a:stretch>
              <a:fillRect/>
            </a:stretch>
          </p:blipFill>
          <p:spPr>
            <a:xfrm>
              <a:off x="6298027" y="5944567"/>
              <a:ext cx="412684" cy="1725283"/>
            </a:xfrm>
            <a:prstGeom prst="rect">
              <a:avLst/>
            </a:prstGeom>
            <a:effectLst/>
          </p:spPr>
        </p:pic>
        <p:pic>
          <p:nvPicPr>
            <p:cNvPr id="2715" name="Line" descr="Line"/>
            <p:cNvPicPr>
              <a:picLocks/>
            </p:cNvPicPr>
            <p:nvPr/>
          </p:nvPicPr>
          <p:blipFill>
            <a:blip r:embed="rId61">
              <a:extLst/>
            </a:blip>
            <a:stretch>
              <a:fillRect/>
            </a:stretch>
          </p:blipFill>
          <p:spPr>
            <a:xfrm>
              <a:off x="6965331" y="6571423"/>
              <a:ext cx="736912" cy="1481927"/>
            </a:xfrm>
            <a:prstGeom prst="rect">
              <a:avLst/>
            </a:prstGeom>
            <a:effectLst/>
          </p:spPr>
        </p:pic>
        <p:pic>
          <p:nvPicPr>
            <p:cNvPr id="2717" name="Line" descr="Line"/>
            <p:cNvPicPr>
              <a:picLocks/>
            </p:cNvPicPr>
            <p:nvPr/>
          </p:nvPicPr>
          <p:blipFill>
            <a:blip r:embed="rId62">
              <a:extLst/>
            </a:blip>
            <a:stretch>
              <a:fillRect/>
            </a:stretch>
          </p:blipFill>
          <p:spPr>
            <a:xfrm>
              <a:off x="7655635" y="6809961"/>
              <a:ext cx="835547" cy="1595830"/>
            </a:xfrm>
            <a:prstGeom prst="rect">
              <a:avLst/>
            </a:prstGeom>
            <a:effectLst/>
          </p:spPr>
        </p:pic>
        <p:pic>
          <p:nvPicPr>
            <p:cNvPr id="2719" name="Line" descr="Line"/>
            <p:cNvPicPr>
              <a:picLocks/>
            </p:cNvPicPr>
            <p:nvPr/>
          </p:nvPicPr>
          <p:blipFill>
            <a:blip r:embed="rId63">
              <a:extLst/>
            </a:blip>
            <a:stretch>
              <a:fillRect/>
            </a:stretch>
          </p:blipFill>
          <p:spPr>
            <a:xfrm>
              <a:off x="8798911" y="5994362"/>
              <a:ext cx="773193" cy="1242160"/>
            </a:xfrm>
            <a:prstGeom prst="rect">
              <a:avLst/>
            </a:prstGeom>
            <a:effectLst/>
          </p:spPr>
        </p:pic>
        <p:pic>
          <p:nvPicPr>
            <p:cNvPr id="2721" name="Line" descr="Line"/>
            <p:cNvPicPr>
              <a:picLocks/>
            </p:cNvPicPr>
            <p:nvPr/>
          </p:nvPicPr>
          <p:blipFill>
            <a:blip r:embed="rId64">
              <a:extLst/>
            </a:blip>
            <a:stretch>
              <a:fillRect/>
            </a:stretch>
          </p:blipFill>
          <p:spPr>
            <a:xfrm>
              <a:off x="8560711" y="4902172"/>
              <a:ext cx="1104003" cy="1049572"/>
            </a:xfrm>
            <a:prstGeom prst="rect">
              <a:avLst/>
            </a:prstGeom>
            <a:effectLst/>
          </p:spPr>
        </p:pic>
        <p:pic>
          <p:nvPicPr>
            <p:cNvPr id="2723" name="Line" descr="Line"/>
            <p:cNvPicPr>
              <a:picLocks/>
            </p:cNvPicPr>
            <p:nvPr/>
          </p:nvPicPr>
          <p:blipFill>
            <a:blip r:embed="rId65">
              <a:extLst/>
            </a:blip>
            <a:stretch>
              <a:fillRect/>
            </a:stretch>
          </p:blipFill>
          <p:spPr>
            <a:xfrm>
              <a:off x="-252228" y="7141108"/>
              <a:ext cx="766515" cy="1008831"/>
            </a:xfrm>
            <a:prstGeom prst="rect">
              <a:avLst/>
            </a:prstGeom>
            <a:effectLst/>
          </p:spPr>
        </p:pic>
        <p:pic>
          <p:nvPicPr>
            <p:cNvPr id="2725" name="Line" descr="Line"/>
            <p:cNvPicPr>
              <a:picLocks/>
            </p:cNvPicPr>
            <p:nvPr/>
          </p:nvPicPr>
          <p:blipFill>
            <a:blip r:embed="rId66">
              <a:extLst/>
            </a:blip>
            <a:stretch>
              <a:fillRect/>
            </a:stretch>
          </p:blipFill>
          <p:spPr>
            <a:xfrm>
              <a:off x="-363902" y="8125671"/>
              <a:ext cx="1507134" cy="762371"/>
            </a:xfrm>
            <a:prstGeom prst="rect">
              <a:avLst/>
            </a:prstGeom>
            <a:effectLst/>
          </p:spPr>
        </p:pic>
        <p:pic>
          <p:nvPicPr>
            <p:cNvPr id="2727" name="Line" descr="Line"/>
            <p:cNvPicPr>
              <a:picLocks/>
            </p:cNvPicPr>
            <p:nvPr/>
          </p:nvPicPr>
          <p:blipFill>
            <a:blip r:embed="rId67">
              <a:extLst/>
            </a:blip>
            <a:stretch>
              <a:fillRect/>
            </a:stretch>
          </p:blipFill>
          <p:spPr>
            <a:xfrm>
              <a:off x="215639" y="8382183"/>
              <a:ext cx="659142" cy="1076281"/>
            </a:xfrm>
            <a:prstGeom prst="rect">
              <a:avLst/>
            </a:prstGeom>
            <a:effectLst/>
          </p:spPr>
        </p:pic>
        <p:pic>
          <p:nvPicPr>
            <p:cNvPr id="2729" name="Line" descr="Line"/>
            <p:cNvPicPr>
              <a:picLocks/>
            </p:cNvPicPr>
            <p:nvPr/>
          </p:nvPicPr>
          <p:blipFill>
            <a:blip r:embed="rId68">
              <a:extLst/>
            </a:blip>
            <a:stretch>
              <a:fillRect/>
            </a:stretch>
          </p:blipFill>
          <p:spPr>
            <a:xfrm>
              <a:off x="905953" y="7350472"/>
              <a:ext cx="1157697" cy="1640563"/>
            </a:xfrm>
            <a:prstGeom prst="rect">
              <a:avLst/>
            </a:prstGeom>
            <a:effectLst/>
          </p:spPr>
        </p:pic>
        <p:pic>
          <p:nvPicPr>
            <p:cNvPr id="2731" name="Line" descr="Line"/>
            <p:cNvPicPr>
              <a:picLocks/>
            </p:cNvPicPr>
            <p:nvPr/>
          </p:nvPicPr>
          <p:blipFill>
            <a:blip r:embed="rId69">
              <a:extLst/>
            </a:blip>
            <a:stretch>
              <a:fillRect/>
            </a:stretch>
          </p:blipFill>
          <p:spPr>
            <a:xfrm>
              <a:off x="1044011" y="6446769"/>
              <a:ext cx="1073329" cy="1123374"/>
            </a:xfrm>
            <a:prstGeom prst="rect">
              <a:avLst/>
            </a:prstGeom>
            <a:effectLst/>
          </p:spPr>
        </p:pic>
        <p:sp>
          <p:nvSpPr>
            <p:cNvPr id="2734" name="Line"/>
            <p:cNvSpPr/>
            <p:nvPr/>
          </p:nvSpPr>
          <p:spPr>
            <a:xfrm>
              <a:off x="3481771" y="8152703"/>
              <a:ext cx="16428" cy="6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14400" y="14398"/>
                    <a:pt x="7200" y="7196"/>
                    <a:pt x="0" y="0"/>
                  </a:cubicBezTo>
                </a:path>
              </a:pathLst>
            </a:custGeom>
            <a:noFill/>
            <a:ln>
              <a:noFill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pic>
          <p:nvPicPr>
            <p:cNvPr id="2735" name="Line" descr="Line"/>
            <p:cNvPicPr>
              <a:picLocks/>
            </p:cNvPicPr>
            <p:nvPr/>
          </p:nvPicPr>
          <p:blipFill>
            <a:blip r:embed="rId70">
              <a:extLst/>
            </a:blip>
            <a:stretch>
              <a:fillRect/>
            </a:stretch>
          </p:blipFill>
          <p:spPr>
            <a:xfrm>
              <a:off x="3392585" y="8216315"/>
              <a:ext cx="205078" cy="90152"/>
            </a:xfrm>
            <a:prstGeom prst="rect">
              <a:avLst/>
            </a:prstGeom>
            <a:effectLst/>
          </p:spPr>
        </p:pic>
        <p:pic>
          <p:nvPicPr>
            <p:cNvPr id="2737" name="Line" descr="Line"/>
            <p:cNvPicPr>
              <a:picLocks/>
            </p:cNvPicPr>
            <p:nvPr/>
          </p:nvPicPr>
          <p:blipFill>
            <a:blip r:embed="rId71">
              <a:extLst/>
            </a:blip>
            <a:stretch>
              <a:fillRect/>
            </a:stretch>
          </p:blipFill>
          <p:spPr>
            <a:xfrm>
              <a:off x="3713206" y="7858615"/>
              <a:ext cx="656493" cy="986895"/>
            </a:xfrm>
            <a:prstGeom prst="rect">
              <a:avLst/>
            </a:prstGeom>
            <a:effectLst/>
          </p:spPr>
        </p:pic>
        <p:pic>
          <p:nvPicPr>
            <p:cNvPr id="2739" name="Line" descr="Line"/>
            <p:cNvPicPr>
              <a:picLocks/>
            </p:cNvPicPr>
            <p:nvPr/>
          </p:nvPicPr>
          <p:blipFill>
            <a:blip r:embed="rId72">
              <a:extLst/>
            </a:blip>
            <a:stretch>
              <a:fillRect/>
            </a:stretch>
          </p:blipFill>
          <p:spPr>
            <a:xfrm>
              <a:off x="4426521" y="7921898"/>
              <a:ext cx="819628" cy="1398416"/>
            </a:xfrm>
            <a:prstGeom prst="rect">
              <a:avLst/>
            </a:prstGeom>
            <a:effectLst/>
          </p:spPr>
        </p:pic>
        <p:pic>
          <p:nvPicPr>
            <p:cNvPr id="2741" name="Line" descr="Line"/>
            <p:cNvPicPr>
              <a:picLocks/>
            </p:cNvPicPr>
            <p:nvPr/>
          </p:nvPicPr>
          <p:blipFill>
            <a:blip r:embed="rId73">
              <a:extLst/>
            </a:blip>
            <a:stretch>
              <a:fillRect/>
            </a:stretch>
          </p:blipFill>
          <p:spPr>
            <a:xfrm>
              <a:off x="5009447" y="7923454"/>
              <a:ext cx="827884" cy="1119349"/>
            </a:xfrm>
            <a:prstGeom prst="rect">
              <a:avLst/>
            </a:prstGeom>
            <a:effectLst/>
          </p:spPr>
        </p:pic>
        <p:pic>
          <p:nvPicPr>
            <p:cNvPr id="2743" name="Line" descr="Line"/>
            <p:cNvPicPr>
              <a:picLocks/>
            </p:cNvPicPr>
            <p:nvPr/>
          </p:nvPicPr>
          <p:blipFill>
            <a:blip r:embed="rId74">
              <a:extLst/>
            </a:blip>
            <a:stretch>
              <a:fillRect/>
            </a:stretch>
          </p:blipFill>
          <p:spPr>
            <a:xfrm>
              <a:off x="5660998" y="8541941"/>
              <a:ext cx="690229" cy="617298"/>
            </a:xfrm>
            <a:prstGeom prst="rect">
              <a:avLst/>
            </a:prstGeom>
            <a:effectLst/>
          </p:spPr>
        </p:pic>
        <p:pic>
          <p:nvPicPr>
            <p:cNvPr id="2745" name="Line" descr="Line"/>
            <p:cNvPicPr>
              <a:picLocks/>
            </p:cNvPicPr>
            <p:nvPr/>
          </p:nvPicPr>
          <p:blipFill>
            <a:blip r:embed="rId75">
              <a:extLst/>
            </a:blip>
            <a:stretch>
              <a:fillRect/>
            </a:stretch>
          </p:blipFill>
          <p:spPr>
            <a:xfrm>
              <a:off x="6298031" y="7692808"/>
              <a:ext cx="543886" cy="2201365"/>
            </a:xfrm>
            <a:prstGeom prst="rect">
              <a:avLst/>
            </a:prstGeom>
            <a:effectLst/>
          </p:spPr>
        </p:pic>
        <p:pic>
          <p:nvPicPr>
            <p:cNvPr id="2747" name="Line" descr="Line"/>
            <p:cNvPicPr>
              <a:picLocks/>
            </p:cNvPicPr>
            <p:nvPr/>
          </p:nvPicPr>
          <p:blipFill>
            <a:blip r:embed="rId76">
              <a:extLst/>
            </a:blip>
            <a:stretch>
              <a:fillRect/>
            </a:stretch>
          </p:blipFill>
          <p:spPr>
            <a:xfrm>
              <a:off x="3500199" y="7217800"/>
              <a:ext cx="381264" cy="875079"/>
            </a:xfrm>
            <a:prstGeom prst="rect">
              <a:avLst/>
            </a:prstGeom>
            <a:effectLst/>
          </p:spPr>
        </p:pic>
        <p:pic>
          <p:nvPicPr>
            <p:cNvPr id="2749" name="Line" descr="Line"/>
            <p:cNvPicPr>
              <a:picLocks/>
            </p:cNvPicPr>
            <p:nvPr/>
          </p:nvPicPr>
          <p:blipFill>
            <a:blip r:embed="rId77">
              <a:extLst/>
            </a:blip>
            <a:stretch>
              <a:fillRect/>
            </a:stretch>
          </p:blipFill>
          <p:spPr>
            <a:xfrm>
              <a:off x="3449871" y="8085959"/>
              <a:ext cx="354885" cy="1094899"/>
            </a:xfrm>
            <a:prstGeom prst="rect">
              <a:avLst/>
            </a:prstGeom>
            <a:effectLst/>
          </p:spPr>
        </p:pic>
        <p:pic>
          <p:nvPicPr>
            <p:cNvPr id="2751" name="Line" descr="Line"/>
            <p:cNvPicPr>
              <a:picLocks/>
            </p:cNvPicPr>
            <p:nvPr/>
          </p:nvPicPr>
          <p:blipFill>
            <a:blip r:embed="rId78">
              <a:extLst/>
            </a:blip>
            <a:stretch>
              <a:fillRect/>
            </a:stretch>
          </p:blipFill>
          <p:spPr>
            <a:xfrm>
              <a:off x="6988332" y="8262911"/>
              <a:ext cx="1034982" cy="1057844"/>
            </a:xfrm>
            <a:prstGeom prst="rect">
              <a:avLst/>
            </a:prstGeom>
            <a:effectLst/>
          </p:spPr>
        </p:pic>
        <p:pic>
          <p:nvPicPr>
            <p:cNvPr id="2753" name="Line" descr="Line"/>
            <p:cNvPicPr>
              <a:picLocks/>
            </p:cNvPicPr>
            <p:nvPr/>
          </p:nvPicPr>
          <p:blipFill>
            <a:blip r:embed="rId79">
              <a:extLst/>
            </a:blip>
            <a:stretch>
              <a:fillRect/>
            </a:stretch>
          </p:blipFill>
          <p:spPr>
            <a:xfrm>
              <a:off x="7226115" y="7541231"/>
              <a:ext cx="651463" cy="841939"/>
            </a:xfrm>
            <a:prstGeom prst="rect">
              <a:avLst/>
            </a:prstGeom>
            <a:effectLst/>
          </p:spPr>
        </p:pic>
        <p:pic>
          <p:nvPicPr>
            <p:cNvPr id="2755" name="Line" descr="Line"/>
            <p:cNvPicPr>
              <a:picLocks/>
            </p:cNvPicPr>
            <p:nvPr/>
          </p:nvPicPr>
          <p:blipFill>
            <a:blip r:embed="rId80">
              <a:extLst/>
            </a:blip>
            <a:stretch>
              <a:fillRect/>
            </a:stretch>
          </p:blipFill>
          <p:spPr>
            <a:xfrm>
              <a:off x="8312712" y="8446183"/>
              <a:ext cx="899458" cy="113401"/>
            </a:xfrm>
            <a:prstGeom prst="rect">
              <a:avLst/>
            </a:prstGeom>
            <a:effectLst/>
          </p:spPr>
        </p:pic>
        <p:pic>
          <p:nvPicPr>
            <p:cNvPr id="2757" name="Line" descr="Line"/>
            <p:cNvPicPr>
              <a:picLocks/>
            </p:cNvPicPr>
            <p:nvPr/>
          </p:nvPicPr>
          <p:blipFill>
            <a:blip r:embed="rId81">
              <a:extLst/>
            </a:blip>
            <a:stretch>
              <a:fillRect/>
            </a:stretch>
          </p:blipFill>
          <p:spPr>
            <a:xfrm>
              <a:off x="8108175" y="8646322"/>
              <a:ext cx="996617" cy="135687"/>
            </a:xfrm>
            <a:prstGeom prst="rect">
              <a:avLst/>
            </a:prstGeom>
            <a:effectLst/>
          </p:spPr>
        </p:pic>
        <p:pic>
          <p:nvPicPr>
            <p:cNvPr id="2759" name="Line" descr="Line"/>
            <p:cNvPicPr>
              <a:picLocks/>
            </p:cNvPicPr>
            <p:nvPr/>
          </p:nvPicPr>
          <p:blipFill>
            <a:blip r:embed="rId82">
              <a:extLst/>
            </a:blip>
            <a:stretch>
              <a:fillRect/>
            </a:stretch>
          </p:blipFill>
          <p:spPr>
            <a:xfrm>
              <a:off x="9386100" y="7998453"/>
              <a:ext cx="545828" cy="904685"/>
            </a:xfrm>
            <a:prstGeom prst="rect">
              <a:avLst/>
            </a:prstGeom>
            <a:effectLst/>
          </p:spPr>
        </p:pic>
        <p:pic>
          <p:nvPicPr>
            <p:cNvPr id="2761" name="Line" descr="Line"/>
            <p:cNvPicPr>
              <a:picLocks/>
            </p:cNvPicPr>
            <p:nvPr/>
          </p:nvPicPr>
          <p:blipFill>
            <a:blip r:embed="rId83">
              <a:extLst/>
            </a:blip>
            <a:stretch>
              <a:fillRect/>
            </a:stretch>
          </p:blipFill>
          <p:spPr>
            <a:xfrm>
              <a:off x="2509002" y="7593644"/>
              <a:ext cx="221937" cy="1119339"/>
            </a:xfrm>
            <a:prstGeom prst="rect">
              <a:avLst/>
            </a:prstGeom>
            <a:effectLst/>
          </p:spPr>
        </p:pic>
        <p:pic>
          <p:nvPicPr>
            <p:cNvPr id="2763" name="Line" descr="Line"/>
            <p:cNvPicPr>
              <a:picLocks/>
            </p:cNvPicPr>
            <p:nvPr/>
          </p:nvPicPr>
          <p:blipFill>
            <a:blip r:embed="rId84">
              <a:extLst/>
            </a:blip>
            <a:stretch>
              <a:fillRect/>
            </a:stretch>
          </p:blipFill>
          <p:spPr>
            <a:xfrm>
              <a:off x="2002778" y="8038508"/>
              <a:ext cx="996614" cy="114554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3" name="Drawing"/>
          <p:cNvGrpSpPr/>
          <p:nvPr/>
        </p:nvGrpSpPr>
        <p:grpSpPr>
          <a:xfrm>
            <a:off x="1024571" y="435671"/>
            <a:ext cx="11554165" cy="8875585"/>
            <a:chOff x="-508812" y="-852904"/>
            <a:chExt cx="11554164" cy="8875583"/>
          </a:xfrm>
        </p:grpSpPr>
        <p:pic>
          <p:nvPicPr>
            <p:cNvPr id="171" name="Line" descr="Line"/>
            <p:cNvPicPr>
              <a:picLocks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37468" y="-38103"/>
              <a:ext cx="229609" cy="850886"/>
            </a:xfrm>
            <a:prstGeom prst="rect">
              <a:avLst/>
            </a:prstGeom>
            <a:effectLst/>
          </p:spPr>
        </p:pic>
        <p:pic>
          <p:nvPicPr>
            <p:cNvPr id="173" name="Line" descr="Line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206217" y="-536666"/>
              <a:ext cx="739200" cy="1717613"/>
            </a:xfrm>
            <a:prstGeom prst="rect">
              <a:avLst/>
            </a:prstGeom>
            <a:effectLst/>
          </p:spPr>
        </p:pic>
        <p:pic>
          <p:nvPicPr>
            <p:cNvPr id="175" name="Line" descr="Line"/>
            <p:cNvPicPr>
              <a:picLocks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018417" y="76945"/>
              <a:ext cx="907171" cy="732830"/>
            </a:xfrm>
            <a:prstGeom prst="rect">
              <a:avLst/>
            </a:prstGeom>
            <a:effectLst/>
          </p:spPr>
        </p:pic>
        <p:pic>
          <p:nvPicPr>
            <p:cNvPr id="177" name="Line" descr="Line"/>
            <p:cNvPicPr>
              <a:picLocks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734316" y="107621"/>
              <a:ext cx="416420" cy="622548"/>
            </a:xfrm>
            <a:prstGeom prst="rect">
              <a:avLst/>
            </a:prstGeom>
            <a:effectLst/>
          </p:spPr>
        </p:pic>
        <p:pic>
          <p:nvPicPr>
            <p:cNvPr id="179" name="Line" descr="Line"/>
            <p:cNvPicPr>
              <a:picLocks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2225211" y="-91793"/>
              <a:ext cx="1142349" cy="828792"/>
            </a:xfrm>
            <a:prstGeom prst="rect">
              <a:avLst/>
            </a:prstGeom>
            <a:effectLst/>
          </p:spPr>
        </p:pic>
        <p:pic>
          <p:nvPicPr>
            <p:cNvPr id="181" name="Line" descr="Line"/>
            <p:cNvPicPr>
              <a:picLocks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3111245" y="-820450"/>
              <a:ext cx="271661" cy="1707893"/>
            </a:xfrm>
            <a:prstGeom prst="rect">
              <a:avLst/>
            </a:prstGeom>
            <a:effectLst/>
          </p:spPr>
        </p:pic>
        <p:pic>
          <p:nvPicPr>
            <p:cNvPr id="183" name="Line" descr="Line"/>
            <p:cNvPicPr>
              <a:picLocks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3518902" y="-673749"/>
              <a:ext cx="976166" cy="1576508"/>
            </a:xfrm>
            <a:prstGeom prst="rect">
              <a:avLst/>
            </a:prstGeom>
            <a:effectLst/>
          </p:spPr>
        </p:pic>
        <p:pic>
          <p:nvPicPr>
            <p:cNvPr id="185" name="Line" descr="Line"/>
            <p:cNvPicPr>
              <a:picLocks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5070908" y="230456"/>
              <a:ext cx="556236" cy="1554657"/>
            </a:xfrm>
            <a:prstGeom prst="rect">
              <a:avLst/>
            </a:prstGeom>
            <a:effectLst/>
          </p:spPr>
        </p:pic>
        <p:pic>
          <p:nvPicPr>
            <p:cNvPr id="187" name="Line" descr="Line"/>
            <p:cNvPicPr>
              <a:picLocks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5477323" y="-852905"/>
              <a:ext cx="1763642" cy="1737805"/>
            </a:xfrm>
            <a:prstGeom prst="rect">
              <a:avLst/>
            </a:prstGeom>
            <a:effectLst/>
          </p:spPr>
        </p:pic>
        <p:pic>
          <p:nvPicPr>
            <p:cNvPr id="189" name="Line" descr="Line"/>
            <p:cNvPicPr>
              <a:picLocks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7395708" y="-337243"/>
              <a:ext cx="857829" cy="1046823"/>
            </a:xfrm>
            <a:prstGeom prst="rect">
              <a:avLst/>
            </a:prstGeom>
            <a:effectLst/>
          </p:spPr>
        </p:pic>
        <p:pic>
          <p:nvPicPr>
            <p:cNvPr id="191" name="Line" descr="Line"/>
            <p:cNvPicPr>
              <a:picLocks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8493880" y="-404717"/>
              <a:ext cx="1822790" cy="997015"/>
            </a:xfrm>
            <a:prstGeom prst="rect">
              <a:avLst/>
            </a:prstGeom>
            <a:effectLst/>
          </p:spPr>
        </p:pic>
        <p:pic>
          <p:nvPicPr>
            <p:cNvPr id="193" name="Line" descr="Line"/>
            <p:cNvPicPr>
              <a:picLocks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10040024" y="-375585"/>
              <a:ext cx="591114" cy="1111668"/>
            </a:xfrm>
            <a:prstGeom prst="rect">
              <a:avLst/>
            </a:prstGeom>
            <a:effectLst/>
          </p:spPr>
        </p:pic>
        <p:pic>
          <p:nvPicPr>
            <p:cNvPr id="195" name="Line" descr="Line"/>
            <p:cNvPicPr>
              <a:picLocks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-508813" y="1940783"/>
              <a:ext cx="977075" cy="1426140"/>
            </a:xfrm>
            <a:prstGeom prst="rect">
              <a:avLst/>
            </a:prstGeom>
            <a:effectLst/>
          </p:spPr>
        </p:pic>
        <p:pic>
          <p:nvPicPr>
            <p:cNvPr id="197" name="Line" descr="Line"/>
            <p:cNvPicPr>
              <a:picLocks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92926" y="1449898"/>
              <a:ext cx="573300" cy="2315879"/>
            </a:xfrm>
            <a:prstGeom prst="rect">
              <a:avLst/>
            </a:prstGeom>
            <a:effectLst/>
          </p:spPr>
        </p:pic>
        <p:pic>
          <p:nvPicPr>
            <p:cNvPr id="199" name="Line" descr="Line"/>
            <p:cNvPicPr>
              <a:picLocks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798569" y="2344472"/>
              <a:ext cx="1203721" cy="1135336"/>
            </a:xfrm>
            <a:prstGeom prst="rect">
              <a:avLst/>
            </a:prstGeom>
            <a:effectLst/>
          </p:spPr>
        </p:pic>
        <p:pic>
          <p:nvPicPr>
            <p:cNvPr id="201" name="Line" descr="Line"/>
            <p:cNvPicPr>
              <a:picLocks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1652745" y="2234990"/>
              <a:ext cx="1516213" cy="2554439"/>
            </a:xfrm>
            <a:prstGeom prst="rect">
              <a:avLst/>
            </a:prstGeom>
            <a:effectLst/>
          </p:spPr>
        </p:pic>
        <p:pic>
          <p:nvPicPr>
            <p:cNvPr id="203" name="Line" descr="Line"/>
            <p:cNvPicPr>
              <a:picLocks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3232245" y="2354963"/>
              <a:ext cx="819559" cy="983928"/>
            </a:xfrm>
            <a:prstGeom prst="rect">
              <a:avLst/>
            </a:prstGeom>
            <a:effectLst/>
          </p:spPr>
        </p:pic>
        <p:pic>
          <p:nvPicPr>
            <p:cNvPr id="205" name="Line" descr="Line"/>
            <p:cNvPicPr>
              <a:picLocks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4141294" y="2239915"/>
              <a:ext cx="530183" cy="1111671"/>
            </a:xfrm>
            <a:prstGeom prst="rect">
              <a:avLst/>
            </a:prstGeom>
            <a:effectLst/>
          </p:spPr>
        </p:pic>
        <p:pic>
          <p:nvPicPr>
            <p:cNvPr id="207" name="Line" descr="Line"/>
            <p:cNvPicPr>
              <a:picLocks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4641284" y="2311522"/>
              <a:ext cx="1878684" cy="1155113"/>
            </a:xfrm>
            <a:prstGeom prst="rect">
              <a:avLst/>
            </a:prstGeom>
            <a:effectLst/>
          </p:spPr>
        </p:pic>
        <p:pic>
          <p:nvPicPr>
            <p:cNvPr id="209" name="Line" descr="Line"/>
            <p:cNvPicPr>
              <a:picLocks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6735229" y="1304166"/>
              <a:ext cx="452035" cy="2360648"/>
            </a:xfrm>
            <a:prstGeom prst="rect">
              <a:avLst/>
            </a:prstGeom>
            <a:effectLst/>
          </p:spPr>
        </p:pic>
        <p:pic>
          <p:nvPicPr>
            <p:cNvPr id="211" name="Line" descr="Line"/>
            <p:cNvPicPr>
              <a:picLocks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6226699" y="2281298"/>
              <a:ext cx="1113975" cy="318622"/>
            </a:xfrm>
            <a:prstGeom prst="rect">
              <a:avLst/>
            </a:prstGeom>
            <a:effectLst/>
          </p:spPr>
        </p:pic>
        <p:pic>
          <p:nvPicPr>
            <p:cNvPr id="213" name="Line" descr="Line"/>
            <p:cNvPicPr>
              <a:picLocks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7337503" y="2301278"/>
              <a:ext cx="118214" cy="1180934"/>
            </a:xfrm>
            <a:prstGeom prst="rect">
              <a:avLst/>
            </a:prstGeom>
            <a:effectLst/>
          </p:spPr>
        </p:pic>
        <p:pic>
          <p:nvPicPr>
            <p:cNvPr id="215" name="Line" descr="Line"/>
            <p:cNvPicPr>
              <a:picLocks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7088048" y="1610965"/>
              <a:ext cx="191263" cy="260293"/>
            </a:xfrm>
            <a:prstGeom prst="rect">
              <a:avLst/>
            </a:prstGeom>
            <a:effectLst/>
          </p:spPr>
        </p:pic>
        <p:pic>
          <p:nvPicPr>
            <p:cNvPr id="217" name="Line" descr="Line"/>
            <p:cNvPicPr>
              <a:picLocks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7572750" y="1048111"/>
              <a:ext cx="1071841" cy="2257459"/>
            </a:xfrm>
            <a:prstGeom prst="rect">
              <a:avLst/>
            </a:prstGeom>
            <a:effectLst/>
          </p:spPr>
        </p:pic>
        <p:pic>
          <p:nvPicPr>
            <p:cNvPr id="219" name="Line" descr="Line"/>
            <p:cNvPicPr>
              <a:picLocks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8937156" y="1889874"/>
              <a:ext cx="980672" cy="1228174"/>
            </a:xfrm>
            <a:prstGeom prst="rect">
              <a:avLst/>
            </a:prstGeom>
            <a:effectLst/>
          </p:spPr>
        </p:pic>
        <p:pic>
          <p:nvPicPr>
            <p:cNvPr id="221" name="Line" descr="Line"/>
            <p:cNvPicPr>
              <a:picLocks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10242944" y="1954692"/>
              <a:ext cx="802408" cy="2643344"/>
            </a:xfrm>
            <a:prstGeom prst="rect">
              <a:avLst/>
            </a:prstGeom>
            <a:effectLst/>
          </p:spPr>
        </p:pic>
        <p:pic>
          <p:nvPicPr>
            <p:cNvPr id="223" name="Line" descr="Line"/>
            <p:cNvPicPr>
              <a:picLocks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-176991" y="4471914"/>
              <a:ext cx="912162" cy="1094259"/>
            </a:xfrm>
            <a:prstGeom prst="rect">
              <a:avLst/>
            </a:prstGeom>
            <a:effectLst/>
          </p:spPr>
        </p:pic>
        <p:pic>
          <p:nvPicPr>
            <p:cNvPr id="225" name="Line" descr="Line"/>
            <p:cNvPicPr>
              <a:picLocks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830335" y="5054836"/>
              <a:ext cx="136490" cy="376710"/>
            </a:xfrm>
            <a:prstGeom prst="rect">
              <a:avLst/>
            </a:prstGeom>
            <a:effectLst/>
          </p:spPr>
        </p:pic>
        <p:sp>
          <p:nvSpPr>
            <p:cNvPr id="228" name="Line"/>
            <p:cNvSpPr/>
            <p:nvPr/>
          </p:nvSpPr>
          <p:spPr>
            <a:xfrm>
              <a:off x="560802" y="4103501"/>
              <a:ext cx="76201" cy="1"/>
            </a:xfrm>
            <a:prstGeom prst="ellipse">
              <a:avLst/>
            </a:prstGeom>
            <a:noFill/>
            <a:ln>
              <a:noFill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pic>
          <p:nvPicPr>
            <p:cNvPr id="229" name="Line" descr="Line"/>
            <p:cNvPicPr>
              <a:picLocks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992884" y="3958009"/>
              <a:ext cx="234727" cy="1449158"/>
            </a:xfrm>
            <a:prstGeom prst="rect">
              <a:avLst/>
            </a:prstGeom>
            <a:effectLst/>
          </p:spPr>
        </p:pic>
        <p:pic>
          <p:nvPicPr>
            <p:cNvPr id="231" name="Line" descr="Line"/>
            <p:cNvPicPr>
              <a:picLocks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1262020" y="3865971"/>
              <a:ext cx="295404" cy="1671597"/>
            </a:xfrm>
            <a:prstGeom prst="rect">
              <a:avLst/>
            </a:prstGeom>
            <a:effectLst/>
          </p:spPr>
        </p:pic>
        <p:pic>
          <p:nvPicPr>
            <p:cNvPr id="233" name="Line" descr="Line"/>
            <p:cNvPicPr>
              <a:picLocks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1953949" y="4556286"/>
              <a:ext cx="1168174" cy="971898"/>
            </a:xfrm>
            <a:prstGeom prst="rect">
              <a:avLst/>
            </a:prstGeom>
            <a:effectLst/>
          </p:spPr>
        </p:pic>
        <p:pic>
          <p:nvPicPr>
            <p:cNvPr id="235" name="Line" descr="Line"/>
            <p:cNvPicPr>
              <a:picLocks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3162578" y="4766301"/>
              <a:ext cx="1102381" cy="1623622"/>
            </a:xfrm>
            <a:prstGeom prst="rect">
              <a:avLst/>
            </a:prstGeom>
            <a:effectLst/>
          </p:spPr>
        </p:pic>
        <p:pic>
          <p:nvPicPr>
            <p:cNvPr id="237" name="Line" descr="Line"/>
            <p:cNvPicPr>
              <a:picLocks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4043025" y="4464244"/>
              <a:ext cx="835541" cy="823550"/>
            </a:xfrm>
            <a:prstGeom prst="rect">
              <a:avLst/>
            </a:prstGeom>
            <a:effectLst/>
          </p:spPr>
        </p:pic>
        <p:sp>
          <p:nvSpPr>
            <p:cNvPr id="240" name="Line"/>
            <p:cNvSpPr/>
            <p:nvPr/>
          </p:nvSpPr>
          <p:spPr>
            <a:xfrm>
              <a:off x="4641293" y="4187871"/>
              <a:ext cx="76201" cy="1"/>
            </a:xfrm>
            <a:prstGeom prst="ellipse">
              <a:avLst/>
            </a:prstGeom>
            <a:noFill/>
            <a:ln>
              <a:noFill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pic>
          <p:nvPicPr>
            <p:cNvPr id="241" name="Line" descr="Line"/>
            <p:cNvPicPr>
              <a:picLocks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5395061" y="4352754"/>
              <a:ext cx="525936" cy="762959"/>
            </a:xfrm>
            <a:prstGeom prst="rect">
              <a:avLst/>
            </a:prstGeom>
            <a:effectLst/>
          </p:spPr>
        </p:pic>
        <p:pic>
          <p:nvPicPr>
            <p:cNvPr id="243" name="Line" descr="Line"/>
            <p:cNvPicPr>
              <a:picLocks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5066631" y="3967485"/>
              <a:ext cx="801379" cy="1169394"/>
            </a:xfrm>
            <a:prstGeom prst="rect">
              <a:avLst/>
            </a:prstGeom>
            <a:effectLst/>
          </p:spPr>
        </p:pic>
        <p:pic>
          <p:nvPicPr>
            <p:cNvPr id="245" name="Line" descr="Line"/>
            <p:cNvPicPr>
              <a:picLocks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2854157" y="6755521"/>
              <a:ext cx="1150510" cy="622871"/>
            </a:xfrm>
            <a:prstGeom prst="rect">
              <a:avLst/>
            </a:prstGeom>
            <a:effectLst/>
          </p:spPr>
        </p:pic>
        <p:pic>
          <p:nvPicPr>
            <p:cNvPr id="247" name="Line" descr="Line"/>
            <p:cNvPicPr>
              <a:picLocks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4119726" y="6696238"/>
              <a:ext cx="505732" cy="787306"/>
            </a:xfrm>
            <a:prstGeom prst="rect">
              <a:avLst/>
            </a:prstGeom>
            <a:effectLst/>
          </p:spPr>
        </p:pic>
        <p:pic>
          <p:nvPicPr>
            <p:cNvPr id="249" name="Line" descr="Line"/>
            <p:cNvPicPr>
              <a:picLocks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4127386" y="6788274"/>
              <a:ext cx="720509" cy="647912"/>
            </a:xfrm>
            <a:prstGeom prst="rect">
              <a:avLst/>
            </a:prstGeom>
            <a:effectLst/>
          </p:spPr>
        </p:pic>
        <p:pic>
          <p:nvPicPr>
            <p:cNvPr id="251" name="Line" descr="Line"/>
            <p:cNvPicPr>
              <a:picLocks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4641284" y="6573512"/>
              <a:ext cx="561007" cy="1174553"/>
            </a:xfrm>
            <a:prstGeom prst="rect">
              <a:avLst/>
            </a:prstGeom>
            <a:effectLst/>
          </p:spPr>
        </p:pic>
        <p:pic>
          <p:nvPicPr>
            <p:cNvPr id="253" name="Line" descr="Line"/>
            <p:cNvPicPr>
              <a:picLocks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5173934" y="5446011"/>
              <a:ext cx="893507" cy="2323044"/>
            </a:xfrm>
            <a:prstGeom prst="rect">
              <a:avLst/>
            </a:prstGeom>
            <a:effectLst/>
          </p:spPr>
        </p:pic>
        <p:pic>
          <p:nvPicPr>
            <p:cNvPr id="255" name="Line" descr="Line"/>
            <p:cNvPicPr>
              <a:picLocks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6218384" y="6496711"/>
              <a:ext cx="823159" cy="283414"/>
            </a:xfrm>
            <a:prstGeom prst="rect">
              <a:avLst/>
            </a:prstGeom>
            <a:effectLst/>
          </p:spPr>
        </p:pic>
        <p:pic>
          <p:nvPicPr>
            <p:cNvPr id="257" name="Line" descr="Line"/>
            <p:cNvPicPr>
              <a:picLocks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7471555" y="5182270"/>
              <a:ext cx="866223" cy="2250153"/>
            </a:xfrm>
            <a:prstGeom prst="rect">
              <a:avLst/>
            </a:prstGeom>
            <a:effectLst/>
          </p:spPr>
        </p:pic>
        <p:pic>
          <p:nvPicPr>
            <p:cNvPr id="259" name="Line" descr="Line"/>
            <p:cNvPicPr>
              <a:picLocks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7878065" y="5307956"/>
              <a:ext cx="1502847" cy="2277526"/>
            </a:xfrm>
            <a:prstGeom prst="rect">
              <a:avLst/>
            </a:prstGeom>
            <a:effectLst/>
          </p:spPr>
        </p:pic>
        <p:pic>
          <p:nvPicPr>
            <p:cNvPr id="261" name="Line" descr="Line"/>
            <p:cNvPicPr>
              <a:picLocks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8698585" y="6243703"/>
              <a:ext cx="736020" cy="1226723"/>
            </a:xfrm>
            <a:prstGeom prst="rect">
              <a:avLst/>
            </a:prstGeom>
            <a:effectLst/>
          </p:spPr>
        </p:pic>
        <p:pic>
          <p:nvPicPr>
            <p:cNvPr id="263" name="Line" descr="Line"/>
            <p:cNvPicPr>
              <a:picLocks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9458113" y="7087412"/>
              <a:ext cx="129897" cy="559423"/>
            </a:xfrm>
            <a:prstGeom prst="rect">
              <a:avLst/>
            </a:prstGeom>
            <a:effectLst/>
          </p:spPr>
        </p:pic>
        <p:pic>
          <p:nvPicPr>
            <p:cNvPr id="265" name="Line" descr="Line"/>
            <p:cNvPicPr>
              <a:picLocks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8687107" y="6142202"/>
              <a:ext cx="456036" cy="139358"/>
            </a:xfrm>
            <a:prstGeom prst="rect">
              <a:avLst/>
            </a:prstGeom>
            <a:effectLst/>
          </p:spPr>
        </p:pic>
        <p:pic>
          <p:nvPicPr>
            <p:cNvPr id="267" name="Line" descr="Line"/>
            <p:cNvPicPr>
              <a:picLocks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9473447" y="4579211"/>
              <a:ext cx="765275" cy="3443469"/>
            </a:xfrm>
            <a:prstGeom prst="rect">
              <a:avLst/>
            </a:prstGeom>
            <a:effectLst/>
          </p:spPr>
        </p:pic>
        <p:pic>
          <p:nvPicPr>
            <p:cNvPr id="269" name="Line" descr="Line"/>
            <p:cNvPicPr>
              <a:picLocks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7187904" y="5082087"/>
              <a:ext cx="313840" cy="2043186"/>
            </a:xfrm>
            <a:prstGeom prst="rect">
              <a:avLst/>
            </a:prstGeom>
            <a:effectLst/>
          </p:spPr>
        </p:pic>
        <p:pic>
          <p:nvPicPr>
            <p:cNvPr id="271" name="Line" descr="Line"/>
            <p:cNvPicPr>
              <a:picLocks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8384289" y="4809390"/>
              <a:ext cx="271866" cy="1940054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77" name="Drawing"/>
          <p:cNvGrpSpPr/>
          <p:nvPr/>
        </p:nvGrpSpPr>
        <p:grpSpPr>
          <a:xfrm>
            <a:off x="613852" y="30930"/>
            <a:ext cx="11989200" cy="9285429"/>
            <a:chOff x="-1517799" y="-2837685"/>
            <a:chExt cx="11989198" cy="9285428"/>
          </a:xfrm>
        </p:grpSpPr>
        <p:pic>
          <p:nvPicPr>
            <p:cNvPr id="2767" name="Line" descr="Line"/>
            <p:cNvPicPr>
              <a:picLocks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90872" y="-2257436"/>
              <a:ext cx="1018177" cy="2295539"/>
            </a:xfrm>
            <a:prstGeom prst="rect">
              <a:avLst/>
            </a:prstGeom>
            <a:effectLst/>
          </p:spPr>
        </p:pic>
        <p:pic>
          <p:nvPicPr>
            <p:cNvPr id="2769" name="Line" descr="Line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783229" y="-1868167"/>
              <a:ext cx="1065654" cy="2341601"/>
            </a:xfrm>
            <a:prstGeom prst="rect">
              <a:avLst/>
            </a:prstGeom>
            <a:effectLst/>
          </p:spPr>
        </p:pic>
        <p:pic>
          <p:nvPicPr>
            <p:cNvPr id="2771" name="Line" descr="Line"/>
            <p:cNvPicPr>
              <a:picLocks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2148512" y="-1487750"/>
              <a:ext cx="1004283" cy="129893"/>
            </a:xfrm>
            <a:prstGeom prst="rect">
              <a:avLst/>
            </a:prstGeom>
            <a:effectLst/>
          </p:spPr>
        </p:pic>
        <p:pic>
          <p:nvPicPr>
            <p:cNvPr id="2773" name="Line" descr="Line"/>
            <p:cNvPicPr>
              <a:picLocks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2400616" y="-1265316"/>
              <a:ext cx="614117" cy="114552"/>
            </a:xfrm>
            <a:prstGeom prst="rect">
              <a:avLst/>
            </a:prstGeom>
            <a:effectLst/>
          </p:spPr>
        </p:pic>
        <p:pic>
          <p:nvPicPr>
            <p:cNvPr id="2775" name="Line" descr="Line"/>
            <p:cNvPicPr>
              <a:picLocks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3406451" y="-1595138"/>
              <a:ext cx="720446" cy="152911"/>
            </a:xfrm>
            <a:prstGeom prst="rect">
              <a:avLst/>
            </a:prstGeom>
            <a:effectLst/>
          </p:spPr>
        </p:pic>
        <p:pic>
          <p:nvPicPr>
            <p:cNvPr id="2777" name="Line" descr="Line"/>
            <p:cNvPicPr>
              <a:picLocks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4419698" y="-1648903"/>
              <a:ext cx="773342" cy="1058847"/>
            </a:xfrm>
            <a:prstGeom prst="rect">
              <a:avLst/>
            </a:prstGeom>
            <a:effectLst/>
          </p:spPr>
        </p:pic>
        <p:pic>
          <p:nvPicPr>
            <p:cNvPr id="2779" name="Line" descr="Line"/>
            <p:cNvPicPr>
              <a:picLocks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5139848" y="-2837686"/>
              <a:ext cx="641567" cy="1381210"/>
            </a:xfrm>
            <a:prstGeom prst="rect">
              <a:avLst/>
            </a:prstGeom>
            <a:effectLst/>
          </p:spPr>
        </p:pic>
        <p:pic>
          <p:nvPicPr>
            <p:cNvPr id="2781" name="Line" descr="Line"/>
            <p:cNvPicPr>
              <a:picLocks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5273202" y="-1196286"/>
              <a:ext cx="970642" cy="1182595"/>
            </a:xfrm>
            <a:prstGeom prst="rect">
              <a:avLst/>
            </a:prstGeom>
            <a:effectLst/>
          </p:spPr>
        </p:pic>
        <p:pic>
          <p:nvPicPr>
            <p:cNvPr id="2783" name="Line" descr="Line"/>
            <p:cNvPicPr>
              <a:picLocks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5784131" y="-857919"/>
              <a:ext cx="720495" cy="1669839"/>
            </a:xfrm>
            <a:prstGeom prst="rect">
              <a:avLst/>
            </a:prstGeom>
            <a:effectLst/>
          </p:spPr>
        </p:pic>
        <p:pic>
          <p:nvPicPr>
            <p:cNvPr id="2785" name="Line" descr="Line"/>
            <p:cNvPicPr>
              <a:picLocks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6903970" y="-2047670"/>
              <a:ext cx="229608" cy="1694596"/>
            </a:xfrm>
            <a:prstGeom prst="rect">
              <a:avLst/>
            </a:prstGeom>
            <a:effectLst/>
          </p:spPr>
        </p:pic>
        <p:pic>
          <p:nvPicPr>
            <p:cNvPr id="2787" name="Line" descr="Line"/>
            <p:cNvPicPr>
              <a:picLocks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7058249" y="-1618140"/>
              <a:ext cx="566211" cy="1096323"/>
            </a:xfrm>
            <a:prstGeom prst="rect">
              <a:avLst/>
            </a:prstGeom>
            <a:effectLst/>
          </p:spPr>
        </p:pic>
        <p:pic>
          <p:nvPicPr>
            <p:cNvPr id="2789" name="Line" descr="Line"/>
            <p:cNvPicPr>
              <a:picLocks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7747671" y="-1621746"/>
              <a:ext cx="919924" cy="1072582"/>
            </a:xfrm>
            <a:prstGeom prst="rect">
              <a:avLst/>
            </a:prstGeom>
            <a:effectLst/>
          </p:spPr>
        </p:pic>
        <p:pic>
          <p:nvPicPr>
            <p:cNvPr id="2791" name="Line" descr="Line"/>
            <p:cNvPicPr>
              <a:picLocks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7701654" y="-2271968"/>
              <a:ext cx="896908" cy="596410"/>
            </a:xfrm>
            <a:prstGeom prst="rect">
              <a:avLst/>
            </a:prstGeom>
            <a:effectLst/>
          </p:spPr>
        </p:pic>
        <p:pic>
          <p:nvPicPr>
            <p:cNvPr id="2793" name="Line" descr="Line"/>
            <p:cNvPicPr>
              <a:picLocks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8315268" y="-2293109"/>
              <a:ext cx="383016" cy="551758"/>
            </a:xfrm>
            <a:prstGeom prst="rect">
              <a:avLst/>
            </a:prstGeom>
            <a:effectLst/>
          </p:spPr>
        </p:pic>
        <p:pic>
          <p:nvPicPr>
            <p:cNvPr id="2795" name="Line" descr="Line"/>
            <p:cNvPicPr>
              <a:picLocks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-1508886" y="841981"/>
              <a:ext cx="1340539" cy="1251716"/>
            </a:xfrm>
            <a:prstGeom prst="rect">
              <a:avLst/>
            </a:prstGeom>
            <a:effectLst/>
          </p:spPr>
        </p:pic>
        <p:pic>
          <p:nvPicPr>
            <p:cNvPr id="2797" name="Line" descr="Line"/>
            <p:cNvPicPr>
              <a:picLocks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-251015" y="53939"/>
              <a:ext cx="103711" cy="1533523"/>
            </a:xfrm>
            <a:prstGeom prst="rect">
              <a:avLst/>
            </a:prstGeom>
            <a:effectLst/>
          </p:spPr>
        </p:pic>
        <p:pic>
          <p:nvPicPr>
            <p:cNvPr id="2799" name="Line" descr="Line"/>
            <p:cNvPicPr>
              <a:picLocks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-927197" y="851630"/>
              <a:ext cx="1211378" cy="168246"/>
            </a:xfrm>
            <a:prstGeom prst="rect">
              <a:avLst/>
            </a:prstGeom>
            <a:effectLst/>
          </p:spPr>
        </p:pic>
        <p:pic>
          <p:nvPicPr>
            <p:cNvPr id="2801" name="Line" descr="Line"/>
            <p:cNvPicPr>
              <a:picLocks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-22133" y="993042"/>
              <a:ext cx="1011970" cy="691591"/>
            </a:xfrm>
            <a:prstGeom prst="rect">
              <a:avLst/>
            </a:prstGeom>
            <a:effectLst/>
          </p:spPr>
        </p:pic>
        <p:pic>
          <p:nvPicPr>
            <p:cNvPr id="2803" name="Line" descr="Line"/>
            <p:cNvPicPr>
              <a:picLocks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882936" y="1043383"/>
              <a:ext cx="524178" cy="1370403"/>
            </a:xfrm>
            <a:prstGeom prst="rect">
              <a:avLst/>
            </a:prstGeom>
            <a:effectLst/>
          </p:spPr>
        </p:pic>
        <p:pic>
          <p:nvPicPr>
            <p:cNvPr id="2805" name="Line" descr="Line"/>
            <p:cNvPicPr>
              <a:picLocks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1473535" y="745726"/>
              <a:ext cx="1164156" cy="721264"/>
            </a:xfrm>
            <a:prstGeom prst="rect">
              <a:avLst/>
            </a:prstGeom>
            <a:effectLst/>
          </p:spPr>
        </p:pic>
        <p:pic>
          <p:nvPicPr>
            <p:cNvPr id="2807" name="Line" descr="Line"/>
            <p:cNvPicPr>
              <a:picLocks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3101055" y="1196776"/>
              <a:ext cx="220490" cy="326029"/>
            </a:xfrm>
            <a:prstGeom prst="rect">
              <a:avLst/>
            </a:prstGeom>
            <a:effectLst/>
          </p:spPr>
        </p:pic>
        <p:pic>
          <p:nvPicPr>
            <p:cNvPr id="2809" name="Line" descr="Line"/>
            <p:cNvPicPr>
              <a:picLocks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3267913" y="736021"/>
              <a:ext cx="667231" cy="660357"/>
            </a:xfrm>
            <a:prstGeom prst="rect">
              <a:avLst/>
            </a:prstGeom>
            <a:effectLst/>
          </p:spPr>
        </p:pic>
        <p:pic>
          <p:nvPicPr>
            <p:cNvPr id="2811" name="Line" descr="Line"/>
            <p:cNvPicPr>
              <a:picLocks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4158076" y="698224"/>
              <a:ext cx="162649" cy="129896"/>
            </a:xfrm>
            <a:prstGeom prst="rect">
              <a:avLst/>
            </a:prstGeom>
            <a:effectLst/>
          </p:spPr>
        </p:pic>
        <p:pic>
          <p:nvPicPr>
            <p:cNvPr id="2813" name="Line" descr="Line"/>
            <p:cNvPicPr>
              <a:picLocks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2785120" y="-360244"/>
              <a:ext cx="175922" cy="1968157"/>
            </a:xfrm>
            <a:prstGeom prst="rect">
              <a:avLst/>
            </a:prstGeom>
            <a:effectLst/>
          </p:spPr>
        </p:pic>
        <p:pic>
          <p:nvPicPr>
            <p:cNvPr id="2815" name="Line" descr="Line"/>
            <p:cNvPicPr>
              <a:picLocks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2263557" y="299378"/>
              <a:ext cx="1019636" cy="158222"/>
            </a:xfrm>
            <a:prstGeom prst="rect">
              <a:avLst/>
            </a:prstGeom>
            <a:effectLst/>
          </p:spPr>
        </p:pic>
        <p:pic>
          <p:nvPicPr>
            <p:cNvPr id="2817" name="Line" descr="Line"/>
            <p:cNvPicPr>
              <a:picLocks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4564401" y="563629"/>
              <a:ext cx="1196234" cy="1115880"/>
            </a:xfrm>
            <a:prstGeom prst="rect">
              <a:avLst/>
            </a:prstGeom>
            <a:effectLst/>
          </p:spPr>
        </p:pic>
        <p:pic>
          <p:nvPicPr>
            <p:cNvPr id="2819" name="Line" descr="Line"/>
            <p:cNvPicPr>
              <a:picLocks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6466775" y="797256"/>
              <a:ext cx="973609" cy="2280875"/>
            </a:xfrm>
            <a:prstGeom prst="rect">
              <a:avLst/>
            </a:prstGeom>
            <a:effectLst/>
          </p:spPr>
        </p:pic>
        <p:sp>
          <p:nvSpPr>
            <p:cNvPr id="2822" name="Line"/>
            <p:cNvSpPr/>
            <p:nvPr/>
          </p:nvSpPr>
          <p:spPr>
            <a:xfrm>
              <a:off x="7709331" y="882060"/>
              <a:ext cx="76201" cy="1"/>
            </a:xfrm>
            <a:prstGeom prst="ellipse">
              <a:avLst/>
            </a:prstGeom>
            <a:noFill/>
            <a:ln>
              <a:noFill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pic>
          <p:nvPicPr>
            <p:cNvPr id="2823" name="Line" descr="Line"/>
            <p:cNvPicPr>
              <a:picLocks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7571263" y="337724"/>
              <a:ext cx="105452" cy="140461"/>
            </a:xfrm>
            <a:prstGeom prst="rect">
              <a:avLst/>
            </a:prstGeom>
            <a:effectLst/>
          </p:spPr>
        </p:pic>
        <p:pic>
          <p:nvPicPr>
            <p:cNvPr id="2825" name="Line" descr="Line"/>
            <p:cNvPicPr>
              <a:picLocks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-1395081" y="3107756"/>
              <a:ext cx="803430" cy="1931248"/>
            </a:xfrm>
            <a:prstGeom prst="rect">
              <a:avLst/>
            </a:prstGeom>
            <a:effectLst/>
          </p:spPr>
        </p:pic>
        <p:pic>
          <p:nvPicPr>
            <p:cNvPr id="2827" name="Line" descr="Line"/>
            <p:cNvPicPr>
              <a:picLocks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-382624" y="3549357"/>
              <a:ext cx="896906" cy="1838283"/>
            </a:xfrm>
            <a:prstGeom prst="rect">
              <a:avLst/>
            </a:prstGeom>
            <a:effectLst/>
          </p:spPr>
        </p:pic>
        <p:pic>
          <p:nvPicPr>
            <p:cNvPr id="2829" name="Line" descr="Line"/>
            <p:cNvPicPr>
              <a:picLocks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283758" y="2496774"/>
              <a:ext cx="667722" cy="885491"/>
            </a:xfrm>
            <a:prstGeom prst="rect">
              <a:avLst/>
            </a:prstGeom>
            <a:effectLst/>
          </p:spPr>
        </p:pic>
        <p:pic>
          <p:nvPicPr>
            <p:cNvPr id="2831" name="Line" descr="Line"/>
            <p:cNvPicPr>
              <a:picLocks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-1517800" y="4632987"/>
              <a:ext cx="2323545" cy="127160"/>
            </a:xfrm>
            <a:prstGeom prst="rect">
              <a:avLst/>
            </a:prstGeom>
            <a:effectLst/>
          </p:spPr>
        </p:pic>
        <p:pic>
          <p:nvPicPr>
            <p:cNvPr id="2833" name="Line" descr="Line"/>
            <p:cNvPicPr>
              <a:picLocks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-765204" y="5101187"/>
              <a:ext cx="1064732" cy="970761"/>
            </a:xfrm>
            <a:prstGeom prst="rect">
              <a:avLst/>
            </a:prstGeom>
            <a:effectLst/>
          </p:spPr>
        </p:pic>
        <p:pic>
          <p:nvPicPr>
            <p:cNvPr id="2835" name="Line" descr="Line"/>
            <p:cNvPicPr>
              <a:picLocks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936636" y="4293045"/>
              <a:ext cx="1165355" cy="147690"/>
            </a:xfrm>
            <a:prstGeom prst="rect">
              <a:avLst/>
            </a:prstGeom>
            <a:effectLst/>
          </p:spPr>
        </p:pic>
        <p:pic>
          <p:nvPicPr>
            <p:cNvPr id="2837" name="Line" descr="Line"/>
            <p:cNvPicPr>
              <a:picLocks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1028669" y="4441227"/>
              <a:ext cx="1150025" cy="222264"/>
            </a:xfrm>
            <a:prstGeom prst="rect">
              <a:avLst/>
            </a:prstGeom>
            <a:effectLst/>
          </p:spPr>
        </p:pic>
        <p:pic>
          <p:nvPicPr>
            <p:cNvPr id="2839" name="Line" descr="Line"/>
            <p:cNvPicPr>
              <a:picLocks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2396511" y="3881315"/>
              <a:ext cx="894353" cy="229614"/>
            </a:xfrm>
            <a:prstGeom prst="rect">
              <a:avLst/>
            </a:prstGeom>
            <a:effectLst/>
          </p:spPr>
        </p:pic>
        <p:pic>
          <p:nvPicPr>
            <p:cNvPr id="2841" name="Line" descr="Line"/>
            <p:cNvPicPr>
              <a:picLocks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3521683" y="3923824"/>
              <a:ext cx="866007" cy="858265"/>
            </a:xfrm>
            <a:prstGeom prst="rect">
              <a:avLst/>
            </a:prstGeom>
            <a:effectLst/>
          </p:spPr>
        </p:pic>
        <p:pic>
          <p:nvPicPr>
            <p:cNvPr id="2843" name="Line" descr="Line"/>
            <p:cNvPicPr>
              <a:picLocks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4487881" y="2861185"/>
              <a:ext cx="337003" cy="1886667"/>
            </a:xfrm>
            <a:prstGeom prst="rect">
              <a:avLst/>
            </a:prstGeom>
            <a:effectLst/>
          </p:spPr>
        </p:pic>
        <p:sp>
          <p:nvSpPr>
            <p:cNvPr id="2846" name="Line"/>
            <p:cNvSpPr/>
            <p:nvPr/>
          </p:nvSpPr>
          <p:spPr>
            <a:xfrm>
              <a:off x="4894156" y="3858058"/>
              <a:ext cx="7319" cy="367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7228" y="7194"/>
                    <a:pt x="14456" y="14387"/>
                    <a:pt x="21600" y="21600"/>
                  </a:cubicBezTo>
                </a:path>
              </a:pathLst>
            </a:custGeom>
            <a:noFill/>
            <a:ln>
              <a:noFill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848" name="Line"/>
            <p:cNvSpPr/>
            <p:nvPr/>
          </p:nvSpPr>
          <p:spPr>
            <a:xfrm>
              <a:off x="5353061" y="4787471"/>
              <a:ext cx="1301" cy="446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7243" y="7191"/>
                    <a:pt x="14421" y="14395"/>
                    <a:pt x="21600" y="21600"/>
                  </a:cubicBezTo>
                </a:path>
              </a:pathLst>
            </a:custGeom>
            <a:noFill/>
            <a:ln>
              <a:noFill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pic>
          <p:nvPicPr>
            <p:cNvPr id="2849" name="Line" descr="Line"/>
            <p:cNvPicPr>
              <a:picLocks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4802360" y="3612860"/>
              <a:ext cx="628462" cy="1456833"/>
            </a:xfrm>
            <a:prstGeom prst="rect">
              <a:avLst/>
            </a:prstGeom>
            <a:effectLst/>
          </p:spPr>
        </p:pic>
        <p:pic>
          <p:nvPicPr>
            <p:cNvPr id="2851" name="Line" descr="Line"/>
            <p:cNvPicPr>
              <a:picLocks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5600054" y="3321392"/>
              <a:ext cx="651468" cy="2023676"/>
            </a:xfrm>
            <a:prstGeom prst="rect">
              <a:avLst/>
            </a:prstGeom>
            <a:effectLst/>
          </p:spPr>
        </p:pic>
        <p:pic>
          <p:nvPicPr>
            <p:cNvPr id="2853" name="Line" descr="Line"/>
            <p:cNvPicPr>
              <a:picLocks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6090935" y="3962728"/>
              <a:ext cx="866235" cy="1094671"/>
            </a:xfrm>
            <a:prstGeom prst="rect">
              <a:avLst/>
            </a:prstGeom>
            <a:effectLst/>
          </p:spPr>
        </p:pic>
        <p:pic>
          <p:nvPicPr>
            <p:cNvPr id="2855" name="Line" descr="Line"/>
            <p:cNvPicPr>
              <a:picLocks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6159968" y="3177000"/>
              <a:ext cx="881565" cy="949262"/>
            </a:xfrm>
            <a:prstGeom prst="rect">
              <a:avLst/>
            </a:prstGeom>
            <a:effectLst/>
          </p:spPr>
        </p:pic>
        <p:pic>
          <p:nvPicPr>
            <p:cNvPr id="2857" name="Line" descr="Line"/>
            <p:cNvPicPr>
              <a:picLocks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7057368" y="2838181"/>
              <a:ext cx="616172" cy="2500155"/>
            </a:xfrm>
            <a:prstGeom prst="rect">
              <a:avLst/>
            </a:prstGeom>
            <a:effectLst/>
          </p:spPr>
        </p:pic>
        <p:pic>
          <p:nvPicPr>
            <p:cNvPr id="2859" name="Line" descr="Line"/>
            <p:cNvPicPr>
              <a:picLocks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7916423" y="1511259"/>
              <a:ext cx="321648" cy="4062093"/>
            </a:xfrm>
            <a:prstGeom prst="rect">
              <a:avLst/>
            </a:prstGeom>
            <a:effectLst/>
          </p:spPr>
        </p:pic>
        <p:pic>
          <p:nvPicPr>
            <p:cNvPr id="2861" name="Line" descr="Line"/>
            <p:cNvPicPr>
              <a:picLocks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7895547" y="1519779"/>
              <a:ext cx="841085" cy="1941668"/>
            </a:xfrm>
            <a:prstGeom prst="rect">
              <a:avLst/>
            </a:prstGeom>
            <a:effectLst/>
          </p:spPr>
        </p:pic>
        <p:pic>
          <p:nvPicPr>
            <p:cNvPr id="2863" name="Line" descr="Line"/>
            <p:cNvPicPr>
              <a:picLocks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8537700" y="1963794"/>
              <a:ext cx="712820" cy="91543"/>
            </a:xfrm>
            <a:prstGeom prst="rect">
              <a:avLst/>
            </a:prstGeom>
            <a:effectLst/>
          </p:spPr>
        </p:pic>
        <p:pic>
          <p:nvPicPr>
            <p:cNvPr id="2865" name="Line" descr="Line"/>
            <p:cNvPicPr>
              <a:picLocks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8560710" y="2170881"/>
              <a:ext cx="643796" cy="145239"/>
            </a:xfrm>
            <a:prstGeom prst="rect">
              <a:avLst/>
            </a:prstGeom>
            <a:effectLst/>
          </p:spPr>
        </p:pic>
        <p:pic>
          <p:nvPicPr>
            <p:cNvPr id="2867" name="Line" descr="Line"/>
            <p:cNvPicPr>
              <a:picLocks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9258682" y="1608166"/>
              <a:ext cx="935270" cy="1857946"/>
            </a:xfrm>
            <a:prstGeom prst="rect">
              <a:avLst/>
            </a:prstGeom>
            <a:effectLst/>
          </p:spPr>
        </p:pic>
        <p:pic>
          <p:nvPicPr>
            <p:cNvPr id="2869" name="Line" descr="Line"/>
            <p:cNvPicPr>
              <a:picLocks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8223226" y="5009396"/>
              <a:ext cx="904572" cy="1438348"/>
            </a:xfrm>
            <a:prstGeom prst="rect">
              <a:avLst/>
            </a:prstGeom>
            <a:effectLst/>
          </p:spPr>
        </p:pic>
        <p:pic>
          <p:nvPicPr>
            <p:cNvPr id="2871" name="Line" descr="Line"/>
            <p:cNvPicPr>
              <a:picLocks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9204997" y="5139212"/>
              <a:ext cx="536411" cy="93065"/>
            </a:xfrm>
            <a:prstGeom prst="rect">
              <a:avLst/>
            </a:prstGeom>
            <a:effectLst/>
          </p:spPr>
        </p:pic>
        <p:pic>
          <p:nvPicPr>
            <p:cNvPr id="2873" name="Line" descr="Line"/>
            <p:cNvPicPr>
              <a:picLocks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9266360" y="5428416"/>
              <a:ext cx="551750" cy="103681"/>
            </a:xfrm>
            <a:prstGeom prst="rect">
              <a:avLst/>
            </a:prstGeom>
            <a:effectLst/>
          </p:spPr>
        </p:pic>
        <p:pic>
          <p:nvPicPr>
            <p:cNvPr id="2875" name="Line" descr="Line"/>
            <p:cNvPicPr>
              <a:picLocks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9974244" y="4709685"/>
              <a:ext cx="497156" cy="1074715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03" name="Drawing"/>
          <p:cNvGrpSpPr/>
          <p:nvPr/>
        </p:nvGrpSpPr>
        <p:grpSpPr>
          <a:xfrm>
            <a:off x="521816" y="-151048"/>
            <a:ext cx="12247956" cy="9723077"/>
            <a:chOff x="-4877295" y="-2467415"/>
            <a:chExt cx="12247955" cy="9723075"/>
          </a:xfrm>
        </p:grpSpPr>
        <p:pic>
          <p:nvPicPr>
            <p:cNvPr id="2879" name="Line" descr="Line"/>
            <p:cNvPicPr>
              <a:picLocks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456438" y="-74206"/>
              <a:ext cx="1456824" cy="156111"/>
            </a:xfrm>
            <a:prstGeom prst="rect">
              <a:avLst/>
            </a:prstGeom>
            <a:effectLst/>
          </p:spPr>
        </p:pic>
        <p:pic>
          <p:nvPicPr>
            <p:cNvPr id="2881" name="Line" descr="Line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080608" y="353064"/>
              <a:ext cx="965943" cy="122233"/>
            </a:xfrm>
            <a:prstGeom prst="rect">
              <a:avLst/>
            </a:prstGeom>
            <a:effectLst/>
          </p:spPr>
        </p:pic>
        <p:pic>
          <p:nvPicPr>
            <p:cNvPr id="2883" name="Line" descr="Line"/>
            <p:cNvPicPr>
              <a:picLocks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23607" y="-91791"/>
              <a:ext cx="919911" cy="221933"/>
            </a:xfrm>
            <a:prstGeom prst="rect">
              <a:avLst/>
            </a:prstGeom>
            <a:effectLst/>
          </p:spPr>
        </p:pic>
        <p:pic>
          <p:nvPicPr>
            <p:cNvPr id="2885" name="Line" descr="Line"/>
            <p:cNvPicPr>
              <a:picLocks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579277" y="-209725"/>
              <a:ext cx="1113320" cy="1109683"/>
            </a:xfrm>
            <a:prstGeom prst="rect">
              <a:avLst/>
            </a:prstGeom>
            <a:effectLst/>
          </p:spPr>
        </p:pic>
        <p:pic>
          <p:nvPicPr>
            <p:cNvPr id="2887" name="Line" descr="Line"/>
            <p:cNvPicPr>
              <a:picLocks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2808140" y="-1142594"/>
              <a:ext cx="99211" cy="1794302"/>
            </a:xfrm>
            <a:prstGeom prst="rect">
              <a:avLst/>
            </a:prstGeom>
            <a:effectLst/>
          </p:spPr>
        </p:pic>
        <p:pic>
          <p:nvPicPr>
            <p:cNvPr id="2889" name="Line" descr="Line"/>
            <p:cNvPicPr>
              <a:picLocks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3199305" y="-482976"/>
              <a:ext cx="521084" cy="1280423"/>
            </a:xfrm>
            <a:prstGeom prst="rect">
              <a:avLst/>
            </a:prstGeom>
            <a:effectLst/>
          </p:spPr>
        </p:pic>
        <p:sp>
          <p:nvSpPr>
            <p:cNvPr id="2892" name="Line"/>
            <p:cNvSpPr/>
            <p:nvPr/>
          </p:nvSpPr>
          <p:spPr>
            <a:xfrm>
              <a:off x="4181087" y="-1940535"/>
              <a:ext cx="76201" cy="1"/>
            </a:xfrm>
            <a:prstGeom prst="ellipse">
              <a:avLst/>
            </a:prstGeom>
            <a:noFill/>
            <a:ln>
              <a:noFill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pic>
          <p:nvPicPr>
            <p:cNvPr id="2893" name="Line" descr="Line"/>
            <p:cNvPicPr>
              <a:picLocks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3761744" y="-2275491"/>
              <a:ext cx="978760" cy="3625178"/>
            </a:xfrm>
            <a:prstGeom prst="rect">
              <a:avLst/>
            </a:prstGeom>
            <a:effectLst/>
          </p:spPr>
        </p:pic>
        <p:pic>
          <p:nvPicPr>
            <p:cNvPr id="2895" name="Line" descr="Line"/>
            <p:cNvPicPr>
              <a:picLocks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4410122" y="-1549114"/>
              <a:ext cx="575826" cy="922461"/>
            </a:xfrm>
            <a:prstGeom prst="rect">
              <a:avLst/>
            </a:prstGeom>
            <a:effectLst/>
          </p:spPr>
        </p:pic>
        <p:pic>
          <p:nvPicPr>
            <p:cNvPr id="2897" name="Line" descr="Line"/>
            <p:cNvPicPr>
              <a:picLocks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4257788" y="-2183970"/>
              <a:ext cx="651464" cy="603686"/>
            </a:xfrm>
            <a:prstGeom prst="rect">
              <a:avLst/>
            </a:prstGeom>
            <a:effectLst/>
          </p:spPr>
        </p:pic>
        <p:pic>
          <p:nvPicPr>
            <p:cNvPr id="2899" name="Line" descr="Line"/>
            <p:cNvPicPr>
              <a:picLocks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5301063" y="-1786891"/>
              <a:ext cx="451895" cy="1349866"/>
            </a:xfrm>
            <a:prstGeom prst="rect">
              <a:avLst/>
            </a:prstGeom>
            <a:effectLst/>
          </p:spPr>
        </p:pic>
        <p:pic>
          <p:nvPicPr>
            <p:cNvPr id="2901" name="Line" descr="Line"/>
            <p:cNvPicPr>
              <a:picLocks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5554024" y="-1509925"/>
              <a:ext cx="889241" cy="1620685"/>
            </a:xfrm>
            <a:prstGeom prst="rect">
              <a:avLst/>
            </a:prstGeom>
            <a:effectLst/>
          </p:spPr>
        </p:pic>
        <p:pic>
          <p:nvPicPr>
            <p:cNvPr id="2903" name="Line" descr="Line"/>
            <p:cNvPicPr>
              <a:picLocks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6221332" y="-1986314"/>
              <a:ext cx="409727" cy="1579549"/>
            </a:xfrm>
            <a:prstGeom prst="rect">
              <a:avLst/>
            </a:prstGeom>
            <a:effectLst/>
          </p:spPr>
        </p:pic>
        <p:pic>
          <p:nvPicPr>
            <p:cNvPr id="2905" name="Line" descr="Line"/>
            <p:cNvPicPr>
              <a:picLocks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4311476" y="-277250"/>
              <a:ext cx="2108785" cy="253996"/>
            </a:xfrm>
            <a:prstGeom prst="rect">
              <a:avLst/>
            </a:prstGeom>
            <a:effectLst/>
          </p:spPr>
        </p:pic>
        <p:pic>
          <p:nvPicPr>
            <p:cNvPr id="2907" name="Line" descr="Line"/>
            <p:cNvPicPr>
              <a:picLocks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4510896" y="176657"/>
              <a:ext cx="781863" cy="929290"/>
            </a:xfrm>
            <a:prstGeom prst="rect">
              <a:avLst/>
            </a:prstGeom>
            <a:effectLst/>
          </p:spPr>
        </p:pic>
        <p:pic>
          <p:nvPicPr>
            <p:cNvPr id="2909" name="Line" descr="Line"/>
            <p:cNvPicPr>
              <a:picLocks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4610603" y="-289068"/>
              <a:ext cx="758851" cy="764366"/>
            </a:xfrm>
            <a:prstGeom prst="rect">
              <a:avLst/>
            </a:prstGeom>
            <a:effectLst/>
          </p:spPr>
        </p:pic>
        <p:pic>
          <p:nvPicPr>
            <p:cNvPr id="2911" name="Line" descr="Line"/>
            <p:cNvPicPr>
              <a:picLocks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5258166" y="-22763"/>
              <a:ext cx="464114" cy="1525855"/>
            </a:xfrm>
            <a:prstGeom prst="rect">
              <a:avLst/>
            </a:prstGeom>
            <a:effectLst/>
          </p:spPr>
        </p:pic>
        <p:pic>
          <p:nvPicPr>
            <p:cNvPr id="2913" name="Line" descr="Line"/>
            <p:cNvPicPr>
              <a:picLocks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5744475" y="391416"/>
              <a:ext cx="487892" cy="692976"/>
            </a:xfrm>
            <a:prstGeom prst="rect">
              <a:avLst/>
            </a:prstGeom>
            <a:effectLst/>
          </p:spPr>
        </p:pic>
        <p:pic>
          <p:nvPicPr>
            <p:cNvPr id="2915" name="Line" descr="Line"/>
            <p:cNvPicPr>
              <a:picLocks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6113945" y="15585"/>
              <a:ext cx="335667" cy="1495175"/>
            </a:xfrm>
            <a:prstGeom prst="rect">
              <a:avLst/>
            </a:prstGeom>
            <a:effectLst/>
          </p:spPr>
        </p:pic>
        <p:pic>
          <p:nvPicPr>
            <p:cNvPr id="2917" name="Line" descr="Line"/>
            <p:cNvPicPr>
              <a:picLocks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6159962" y="-2467416"/>
              <a:ext cx="1210698" cy="4226174"/>
            </a:xfrm>
            <a:prstGeom prst="rect">
              <a:avLst/>
            </a:prstGeom>
            <a:effectLst/>
          </p:spPr>
        </p:pic>
        <p:pic>
          <p:nvPicPr>
            <p:cNvPr id="2919" name="Line" descr="Line"/>
            <p:cNvPicPr>
              <a:picLocks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-2910829" y="1864080"/>
              <a:ext cx="771260" cy="1029935"/>
            </a:xfrm>
            <a:prstGeom prst="rect">
              <a:avLst/>
            </a:prstGeom>
            <a:effectLst/>
          </p:spPr>
        </p:pic>
        <p:pic>
          <p:nvPicPr>
            <p:cNvPr id="2921" name="Line" descr="Line"/>
            <p:cNvPicPr>
              <a:picLocks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-3189885" y="879538"/>
              <a:ext cx="1088665" cy="1037737"/>
            </a:xfrm>
            <a:prstGeom prst="rect">
              <a:avLst/>
            </a:prstGeom>
            <a:effectLst/>
          </p:spPr>
        </p:pic>
        <p:pic>
          <p:nvPicPr>
            <p:cNvPr id="2923" name="Line" descr="Line"/>
            <p:cNvPicPr>
              <a:picLocks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-1888024" y="1357855"/>
              <a:ext cx="530805" cy="1456823"/>
            </a:xfrm>
            <a:prstGeom prst="rect">
              <a:avLst/>
            </a:prstGeom>
            <a:effectLst/>
          </p:spPr>
        </p:pic>
        <p:pic>
          <p:nvPicPr>
            <p:cNvPr id="2925" name="Line" descr="Line"/>
            <p:cNvPicPr>
              <a:picLocks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-1386934" y="1818059"/>
              <a:ext cx="447238" cy="727026"/>
            </a:xfrm>
            <a:prstGeom prst="rect">
              <a:avLst/>
            </a:prstGeom>
            <a:effectLst/>
          </p:spPr>
        </p:pic>
        <p:pic>
          <p:nvPicPr>
            <p:cNvPr id="2927" name="Line" descr="Line"/>
            <p:cNvPicPr>
              <a:picLocks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-1019248" y="997352"/>
              <a:ext cx="465577" cy="1809663"/>
            </a:xfrm>
            <a:prstGeom prst="rect">
              <a:avLst/>
            </a:prstGeom>
            <a:effectLst/>
          </p:spPr>
        </p:pic>
        <p:pic>
          <p:nvPicPr>
            <p:cNvPr id="2929" name="Line" descr="Line"/>
            <p:cNvPicPr>
              <a:picLocks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-351943" y="1933110"/>
              <a:ext cx="605441" cy="91545"/>
            </a:xfrm>
            <a:prstGeom prst="rect">
              <a:avLst/>
            </a:prstGeom>
            <a:effectLst/>
          </p:spPr>
        </p:pic>
        <p:pic>
          <p:nvPicPr>
            <p:cNvPr id="2931" name="Line" descr="Line"/>
            <p:cNvPicPr>
              <a:picLocks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-566709" y="2127760"/>
              <a:ext cx="758848" cy="203706"/>
            </a:xfrm>
            <a:prstGeom prst="rect">
              <a:avLst/>
            </a:prstGeom>
            <a:effectLst/>
          </p:spPr>
        </p:pic>
        <p:pic>
          <p:nvPicPr>
            <p:cNvPr id="2933" name="Line" descr="Line"/>
            <p:cNvPicPr>
              <a:picLocks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499135" y="1408803"/>
              <a:ext cx="688884" cy="1267812"/>
            </a:xfrm>
            <a:prstGeom prst="rect">
              <a:avLst/>
            </a:prstGeom>
            <a:effectLst/>
          </p:spPr>
        </p:pic>
        <p:pic>
          <p:nvPicPr>
            <p:cNvPr id="2935" name="Line" descr="Line"/>
            <p:cNvPicPr>
              <a:picLocks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1120710" y="2216898"/>
              <a:ext cx="525974" cy="681319"/>
            </a:xfrm>
            <a:prstGeom prst="rect">
              <a:avLst/>
            </a:prstGeom>
            <a:effectLst/>
          </p:spPr>
        </p:pic>
        <p:pic>
          <p:nvPicPr>
            <p:cNvPr id="2937" name="Line" descr="Line"/>
            <p:cNvPicPr>
              <a:picLocks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-4877296" y="-1292267"/>
              <a:ext cx="1002521" cy="1951646"/>
            </a:xfrm>
            <a:prstGeom prst="rect">
              <a:avLst/>
            </a:prstGeom>
            <a:effectLst/>
          </p:spPr>
        </p:pic>
        <p:pic>
          <p:nvPicPr>
            <p:cNvPr id="2939" name="Line" descr="Line"/>
            <p:cNvPicPr>
              <a:picLocks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-3895527" y="-805883"/>
              <a:ext cx="1096337" cy="1788480"/>
            </a:xfrm>
            <a:prstGeom prst="rect">
              <a:avLst/>
            </a:prstGeom>
            <a:effectLst/>
          </p:spPr>
        </p:pic>
        <p:pic>
          <p:nvPicPr>
            <p:cNvPr id="2941" name="Line" descr="Line"/>
            <p:cNvPicPr>
              <a:picLocks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-3022969" y="-1745633"/>
              <a:ext cx="722336" cy="948665"/>
            </a:xfrm>
            <a:prstGeom prst="rect">
              <a:avLst/>
            </a:prstGeom>
            <a:effectLst/>
          </p:spPr>
        </p:pic>
        <p:pic>
          <p:nvPicPr>
            <p:cNvPr id="2943" name="Line" descr="Line"/>
            <p:cNvPicPr>
              <a:picLocks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-3086396" y="-1249980"/>
              <a:ext cx="1322664" cy="1940416"/>
            </a:xfrm>
            <a:prstGeom prst="rect">
              <a:avLst/>
            </a:prstGeom>
            <a:effectLst/>
          </p:spPr>
        </p:pic>
        <p:pic>
          <p:nvPicPr>
            <p:cNvPr id="2945" name="Line" descr="Line"/>
            <p:cNvPicPr>
              <a:picLocks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-2589559" y="-367918"/>
              <a:ext cx="888130" cy="929075"/>
            </a:xfrm>
            <a:prstGeom prst="rect">
              <a:avLst/>
            </a:prstGeom>
            <a:effectLst/>
          </p:spPr>
        </p:pic>
        <p:pic>
          <p:nvPicPr>
            <p:cNvPr id="2947" name="Line" descr="Line"/>
            <p:cNvPicPr>
              <a:picLocks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-3817279" y="4080741"/>
              <a:ext cx="872352" cy="1527476"/>
            </a:xfrm>
            <a:prstGeom prst="rect">
              <a:avLst/>
            </a:prstGeom>
            <a:effectLst/>
          </p:spPr>
        </p:pic>
        <p:pic>
          <p:nvPicPr>
            <p:cNvPr id="2949" name="Line" descr="Line"/>
            <p:cNvPicPr>
              <a:picLocks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-4210005" y="3333264"/>
              <a:ext cx="1042641" cy="961739"/>
            </a:xfrm>
            <a:prstGeom prst="rect">
              <a:avLst/>
            </a:prstGeom>
            <a:effectLst/>
          </p:spPr>
        </p:pic>
        <p:pic>
          <p:nvPicPr>
            <p:cNvPr id="2951" name="Line" descr="Line"/>
            <p:cNvPicPr>
              <a:picLocks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-2798700" y="4302003"/>
              <a:ext cx="1679254" cy="230774"/>
            </a:xfrm>
            <a:prstGeom prst="rect">
              <a:avLst/>
            </a:prstGeom>
            <a:effectLst/>
          </p:spPr>
        </p:pic>
        <p:pic>
          <p:nvPicPr>
            <p:cNvPr id="2953" name="Line" descr="Line"/>
            <p:cNvPicPr>
              <a:picLocks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-2507246" y="4666715"/>
              <a:ext cx="1405694" cy="188215"/>
            </a:xfrm>
            <a:prstGeom prst="rect">
              <a:avLst/>
            </a:prstGeom>
            <a:effectLst/>
          </p:spPr>
        </p:pic>
        <p:pic>
          <p:nvPicPr>
            <p:cNvPr id="2955" name="Line" descr="Line"/>
            <p:cNvPicPr>
              <a:picLocks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-842828" y="3921331"/>
              <a:ext cx="1571878" cy="1516173"/>
            </a:xfrm>
            <a:prstGeom prst="rect">
              <a:avLst/>
            </a:prstGeom>
            <a:effectLst/>
          </p:spPr>
        </p:pic>
        <p:pic>
          <p:nvPicPr>
            <p:cNvPr id="2957" name="Line" descr="Line"/>
            <p:cNvPicPr>
              <a:picLocks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714202" y="5177562"/>
              <a:ext cx="292076" cy="716209"/>
            </a:xfrm>
            <a:prstGeom prst="rect">
              <a:avLst/>
            </a:prstGeom>
            <a:effectLst/>
          </p:spPr>
        </p:pic>
        <p:pic>
          <p:nvPicPr>
            <p:cNvPr id="2959" name="Line" descr="Line"/>
            <p:cNvPicPr>
              <a:picLocks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-635741" y="2936485"/>
              <a:ext cx="850891" cy="752589"/>
            </a:xfrm>
            <a:prstGeom prst="rect">
              <a:avLst/>
            </a:prstGeom>
            <a:effectLst/>
          </p:spPr>
        </p:pic>
        <p:pic>
          <p:nvPicPr>
            <p:cNvPr id="2961" name="Line" descr="Line"/>
            <p:cNvPicPr>
              <a:picLocks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836918" y="4176433"/>
              <a:ext cx="1095770" cy="712713"/>
            </a:xfrm>
            <a:prstGeom prst="rect">
              <a:avLst/>
            </a:prstGeom>
            <a:effectLst/>
          </p:spPr>
        </p:pic>
        <p:pic>
          <p:nvPicPr>
            <p:cNvPr id="2963" name="Line" descr="Line"/>
            <p:cNvPicPr>
              <a:picLocks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1611605" y="4211132"/>
              <a:ext cx="735830" cy="528737"/>
            </a:xfrm>
            <a:prstGeom prst="rect">
              <a:avLst/>
            </a:prstGeom>
            <a:effectLst/>
          </p:spPr>
        </p:pic>
        <p:pic>
          <p:nvPicPr>
            <p:cNvPr id="2965" name="Line" descr="Line"/>
            <p:cNvPicPr>
              <a:picLocks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1987430" y="4165102"/>
              <a:ext cx="528751" cy="781863"/>
            </a:xfrm>
            <a:prstGeom prst="rect">
              <a:avLst/>
            </a:prstGeom>
            <a:effectLst/>
          </p:spPr>
        </p:pic>
        <p:pic>
          <p:nvPicPr>
            <p:cNvPr id="2967" name="Line" descr="Line"/>
            <p:cNvPicPr>
              <a:picLocks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2539682" y="4042386"/>
              <a:ext cx="668000" cy="1306791"/>
            </a:xfrm>
            <a:prstGeom prst="rect">
              <a:avLst/>
            </a:prstGeom>
            <a:effectLst/>
          </p:spPr>
        </p:pic>
        <p:pic>
          <p:nvPicPr>
            <p:cNvPr id="2969" name="Line" descr="Line"/>
            <p:cNvPicPr>
              <a:picLocks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2922271" y="2661773"/>
              <a:ext cx="821121" cy="3535416"/>
            </a:xfrm>
            <a:prstGeom prst="rect">
              <a:avLst/>
            </a:prstGeom>
            <a:effectLst/>
          </p:spPr>
        </p:pic>
        <p:pic>
          <p:nvPicPr>
            <p:cNvPr id="2971" name="Line" descr="Line"/>
            <p:cNvPicPr>
              <a:picLocks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3690192" y="3474794"/>
              <a:ext cx="812542" cy="189579"/>
            </a:xfrm>
            <a:prstGeom prst="rect">
              <a:avLst/>
            </a:prstGeom>
            <a:effectLst/>
          </p:spPr>
        </p:pic>
        <p:pic>
          <p:nvPicPr>
            <p:cNvPr id="2973" name="Line" descr="Line"/>
            <p:cNvPicPr>
              <a:picLocks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4533910" y="3032494"/>
              <a:ext cx="792090" cy="1722716"/>
            </a:xfrm>
            <a:prstGeom prst="rect">
              <a:avLst/>
            </a:prstGeom>
            <a:effectLst/>
          </p:spPr>
        </p:pic>
        <p:pic>
          <p:nvPicPr>
            <p:cNvPr id="2975" name="Line" descr="Line"/>
            <p:cNvPicPr>
              <a:picLocks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5346931" y="3350585"/>
              <a:ext cx="766525" cy="2082414"/>
            </a:xfrm>
            <a:prstGeom prst="rect">
              <a:avLst/>
            </a:prstGeom>
            <a:effectLst/>
          </p:spPr>
        </p:pic>
        <p:pic>
          <p:nvPicPr>
            <p:cNvPr id="2977" name="Line" descr="Line"/>
            <p:cNvPicPr>
              <a:picLocks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5692530" y="2256505"/>
              <a:ext cx="865788" cy="898683"/>
            </a:xfrm>
            <a:prstGeom prst="rect">
              <a:avLst/>
            </a:prstGeom>
            <a:effectLst/>
          </p:spPr>
        </p:pic>
        <p:pic>
          <p:nvPicPr>
            <p:cNvPr id="2979" name="Line" descr="Line"/>
            <p:cNvPicPr>
              <a:picLocks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4181081" y="4626185"/>
              <a:ext cx="1855669" cy="113684"/>
            </a:xfrm>
            <a:prstGeom prst="rect">
              <a:avLst/>
            </a:prstGeom>
            <a:effectLst/>
          </p:spPr>
        </p:pic>
        <p:pic>
          <p:nvPicPr>
            <p:cNvPr id="2981" name="Line" descr="Line"/>
            <p:cNvPicPr>
              <a:picLocks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4456868" y="4929311"/>
              <a:ext cx="1135016" cy="953403"/>
            </a:xfrm>
            <a:prstGeom prst="rect">
              <a:avLst/>
            </a:prstGeom>
            <a:effectLst/>
          </p:spPr>
        </p:pic>
        <p:pic>
          <p:nvPicPr>
            <p:cNvPr id="2983" name="Line" descr="Line"/>
            <p:cNvPicPr>
              <a:picLocks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5590402" y="5110924"/>
              <a:ext cx="837526" cy="713876"/>
            </a:xfrm>
            <a:prstGeom prst="rect">
              <a:avLst/>
            </a:prstGeom>
            <a:effectLst/>
          </p:spPr>
        </p:pic>
        <p:pic>
          <p:nvPicPr>
            <p:cNvPr id="2985" name="Line" descr="Line"/>
            <p:cNvPicPr>
              <a:picLocks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6410459" y="1808972"/>
              <a:ext cx="872122" cy="5078528"/>
            </a:xfrm>
            <a:prstGeom prst="rect">
              <a:avLst/>
            </a:prstGeom>
            <a:effectLst/>
          </p:spPr>
        </p:pic>
        <p:pic>
          <p:nvPicPr>
            <p:cNvPr id="2987" name="Line" descr="Line"/>
            <p:cNvPicPr>
              <a:picLocks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-4631856" y="5898552"/>
              <a:ext cx="712278" cy="949368"/>
            </a:xfrm>
            <a:prstGeom prst="rect">
              <a:avLst/>
            </a:prstGeom>
            <a:effectLst/>
          </p:spPr>
        </p:pic>
        <p:pic>
          <p:nvPicPr>
            <p:cNvPr id="2989" name="Line" descr="Line"/>
            <p:cNvPicPr>
              <a:picLocks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-4171655" y="6274641"/>
              <a:ext cx="1127021" cy="684007"/>
            </a:xfrm>
            <a:prstGeom prst="rect">
              <a:avLst/>
            </a:prstGeom>
            <a:effectLst/>
          </p:spPr>
        </p:pic>
        <p:pic>
          <p:nvPicPr>
            <p:cNvPr id="2991" name="Line" descr="Line"/>
            <p:cNvPicPr>
              <a:picLocks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-3450663" y="6034566"/>
              <a:ext cx="643803" cy="930741"/>
            </a:xfrm>
            <a:prstGeom prst="rect">
              <a:avLst/>
            </a:prstGeom>
            <a:effectLst/>
          </p:spPr>
        </p:pic>
        <p:pic>
          <p:nvPicPr>
            <p:cNvPr id="2993" name="Line" descr="Line"/>
            <p:cNvPicPr>
              <a:picLocks/>
            </p:cNvPicPr>
            <p:nvPr/>
          </p:nvPicPr>
          <p:blipFill>
            <a:blip r:embed="rId58">
              <a:extLst/>
            </a:blip>
            <a:stretch>
              <a:fillRect/>
            </a:stretch>
          </p:blipFill>
          <p:spPr>
            <a:xfrm>
              <a:off x="-2788409" y="5788729"/>
              <a:ext cx="633505" cy="1130552"/>
            </a:xfrm>
            <a:prstGeom prst="rect">
              <a:avLst/>
            </a:prstGeom>
            <a:effectLst/>
          </p:spPr>
        </p:pic>
        <p:pic>
          <p:nvPicPr>
            <p:cNvPr id="2995" name="Line" descr="Line"/>
            <p:cNvPicPr>
              <a:picLocks/>
            </p:cNvPicPr>
            <p:nvPr/>
          </p:nvPicPr>
          <p:blipFill>
            <a:blip r:embed="rId59">
              <a:extLst/>
            </a:blip>
            <a:stretch>
              <a:fillRect/>
            </a:stretch>
          </p:blipFill>
          <p:spPr>
            <a:xfrm>
              <a:off x="-1809571" y="6063766"/>
              <a:ext cx="782167" cy="585394"/>
            </a:xfrm>
            <a:prstGeom prst="rect">
              <a:avLst/>
            </a:prstGeom>
            <a:effectLst/>
          </p:spPr>
        </p:pic>
        <p:pic>
          <p:nvPicPr>
            <p:cNvPr id="2997" name="Line" descr="Line"/>
            <p:cNvPicPr>
              <a:picLocks/>
            </p:cNvPicPr>
            <p:nvPr/>
          </p:nvPicPr>
          <p:blipFill>
            <a:blip r:embed="rId60">
              <a:extLst/>
            </a:blip>
            <a:stretch>
              <a:fillRect/>
            </a:stretch>
          </p:blipFill>
          <p:spPr>
            <a:xfrm>
              <a:off x="-1122401" y="6028940"/>
              <a:ext cx="667464" cy="743068"/>
            </a:xfrm>
            <a:prstGeom prst="rect">
              <a:avLst/>
            </a:prstGeom>
            <a:effectLst/>
          </p:spPr>
        </p:pic>
        <p:pic>
          <p:nvPicPr>
            <p:cNvPr id="2999" name="Line" descr="Line"/>
            <p:cNvPicPr>
              <a:picLocks/>
            </p:cNvPicPr>
            <p:nvPr/>
          </p:nvPicPr>
          <p:blipFill>
            <a:blip r:embed="rId61">
              <a:extLst/>
            </a:blip>
            <a:stretch>
              <a:fillRect/>
            </a:stretch>
          </p:blipFill>
          <p:spPr>
            <a:xfrm>
              <a:off x="-408259" y="5975245"/>
              <a:ext cx="517552" cy="695390"/>
            </a:xfrm>
            <a:prstGeom prst="rect">
              <a:avLst/>
            </a:prstGeom>
            <a:effectLst/>
          </p:spPr>
        </p:pic>
        <p:pic>
          <p:nvPicPr>
            <p:cNvPr id="3001" name="Line" descr="Line"/>
            <p:cNvPicPr>
              <a:picLocks/>
            </p:cNvPicPr>
            <p:nvPr/>
          </p:nvPicPr>
          <p:blipFill>
            <a:blip r:embed="rId62">
              <a:extLst/>
            </a:blip>
            <a:stretch>
              <a:fillRect/>
            </a:stretch>
          </p:blipFill>
          <p:spPr>
            <a:xfrm>
              <a:off x="-4700883" y="6765270"/>
              <a:ext cx="4823994" cy="490390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29" name="Drawing"/>
          <p:cNvGrpSpPr/>
          <p:nvPr/>
        </p:nvGrpSpPr>
        <p:grpSpPr>
          <a:xfrm>
            <a:off x="583167" y="150454"/>
            <a:ext cx="12305275" cy="9459926"/>
            <a:chOff x="-1195659" y="-977049"/>
            <a:chExt cx="12305274" cy="9459924"/>
          </a:xfrm>
        </p:grpSpPr>
        <p:pic>
          <p:nvPicPr>
            <p:cNvPr id="3005" name="Line" descr="Line"/>
            <p:cNvPicPr>
              <a:picLocks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470465" y="-84126"/>
              <a:ext cx="484968" cy="752734"/>
            </a:xfrm>
            <a:prstGeom prst="rect">
              <a:avLst/>
            </a:prstGeom>
            <a:effectLst/>
          </p:spPr>
        </p:pic>
        <p:pic>
          <p:nvPicPr>
            <p:cNvPr id="3007" name="Line" descr="Line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6738" y="-53451"/>
              <a:ext cx="474543" cy="682778"/>
            </a:xfrm>
            <a:prstGeom prst="rect">
              <a:avLst/>
            </a:prstGeom>
            <a:effectLst/>
          </p:spPr>
        </p:pic>
        <p:pic>
          <p:nvPicPr>
            <p:cNvPr id="3009" name="Line" descr="Line"/>
            <p:cNvPicPr>
              <a:picLocks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614493" y="-912492"/>
              <a:ext cx="129902" cy="1853263"/>
            </a:xfrm>
            <a:prstGeom prst="rect">
              <a:avLst/>
            </a:prstGeom>
            <a:effectLst/>
          </p:spPr>
        </p:pic>
        <p:pic>
          <p:nvPicPr>
            <p:cNvPr id="3011" name="Line" descr="Line"/>
            <p:cNvPicPr>
              <a:picLocks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806239" y="-148039"/>
              <a:ext cx="668157" cy="2111334"/>
            </a:xfrm>
            <a:prstGeom prst="rect">
              <a:avLst/>
            </a:prstGeom>
            <a:effectLst/>
          </p:spPr>
        </p:pic>
        <p:pic>
          <p:nvPicPr>
            <p:cNvPr id="3013" name="Line" descr="Line"/>
            <p:cNvPicPr>
              <a:picLocks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2048794" y="-358025"/>
              <a:ext cx="617201" cy="2203222"/>
            </a:xfrm>
            <a:prstGeom prst="rect">
              <a:avLst/>
            </a:prstGeom>
            <a:effectLst/>
          </p:spPr>
        </p:pic>
        <p:pic>
          <p:nvPicPr>
            <p:cNvPr id="3015" name="Line" descr="Line"/>
            <p:cNvPicPr>
              <a:picLocks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2756666" y="-482966"/>
              <a:ext cx="375798" cy="1013985"/>
            </a:xfrm>
            <a:prstGeom prst="rect">
              <a:avLst/>
            </a:prstGeom>
            <a:effectLst/>
          </p:spPr>
        </p:pic>
        <p:pic>
          <p:nvPicPr>
            <p:cNvPr id="3017" name="Line" descr="Line"/>
            <p:cNvPicPr>
              <a:picLocks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3329700" y="-291219"/>
              <a:ext cx="482727" cy="857938"/>
            </a:xfrm>
            <a:prstGeom prst="rect">
              <a:avLst/>
            </a:prstGeom>
            <a:effectLst/>
          </p:spPr>
        </p:pic>
        <p:pic>
          <p:nvPicPr>
            <p:cNvPr id="3019" name="Line" descr="Line"/>
            <p:cNvPicPr>
              <a:picLocks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3531092" y="-977050"/>
              <a:ext cx="2682078" cy="1596616"/>
            </a:xfrm>
            <a:prstGeom prst="rect">
              <a:avLst/>
            </a:prstGeom>
            <a:effectLst/>
          </p:spPr>
        </p:pic>
        <p:pic>
          <p:nvPicPr>
            <p:cNvPr id="3021" name="Line" descr="Line"/>
            <p:cNvPicPr>
              <a:picLocks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6607394" y="-461154"/>
              <a:ext cx="1048250" cy="855408"/>
            </a:xfrm>
            <a:prstGeom prst="rect">
              <a:avLst/>
            </a:prstGeom>
            <a:effectLst/>
          </p:spPr>
        </p:pic>
        <p:pic>
          <p:nvPicPr>
            <p:cNvPr id="3023" name="Line" descr="Line"/>
            <p:cNvPicPr>
              <a:picLocks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7793702" y="-881819"/>
              <a:ext cx="252621" cy="1275512"/>
            </a:xfrm>
            <a:prstGeom prst="rect">
              <a:avLst/>
            </a:prstGeom>
            <a:effectLst/>
          </p:spPr>
        </p:pic>
        <p:pic>
          <p:nvPicPr>
            <p:cNvPr id="3025" name="Line" descr="Line"/>
            <p:cNvPicPr>
              <a:picLocks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7481312" y="-521317"/>
              <a:ext cx="802776" cy="375335"/>
            </a:xfrm>
            <a:prstGeom prst="rect">
              <a:avLst/>
            </a:prstGeom>
            <a:effectLst/>
          </p:spPr>
        </p:pic>
        <p:pic>
          <p:nvPicPr>
            <p:cNvPr id="3027" name="Line" descr="Line"/>
            <p:cNvPicPr>
              <a:picLocks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8180715" y="-375595"/>
              <a:ext cx="287466" cy="553237"/>
            </a:xfrm>
            <a:prstGeom prst="rect">
              <a:avLst/>
            </a:prstGeom>
            <a:effectLst/>
          </p:spPr>
        </p:pic>
        <p:pic>
          <p:nvPicPr>
            <p:cNvPr id="3029" name="Line" descr="Line"/>
            <p:cNvPicPr>
              <a:picLocks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8008456" y="-697737"/>
              <a:ext cx="444383" cy="160589"/>
            </a:xfrm>
            <a:prstGeom prst="rect">
              <a:avLst/>
            </a:prstGeom>
            <a:effectLst/>
          </p:spPr>
        </p:pic>
        <p:pic>
          <p:nvPicPr>
            <p:cNvPr id="3031" name="Line" descr="Line"/>
            <p:cNvPicPr>
              <a:picLocks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8361289" y="-360255"/>
              <a:ext cx="567571" cy="812541"/>
            </a:xfrm>
            <a:prstGeom prst="rect">
              <a:avLst/>
            </a:prstGeom>
            <a:effectLst/>
          </p:spPr>
        </p:pic>
        <p:pic>
          <p:nvPicPr>
            <p:cNvPr id="3033" name="Line" descr="Line"/>
            <p:cNvPicPr>
              <a:picLocks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69909" y="1411541"/>
              <a:ext cx="735842" cy="1299686"/>
            </a:xfrm>
            <a:prstGeom prst="rect">
              <a:avLst/>
            </a:prstGeom>
            <a:effectLst/>
          </p:spPr>
        </p:pic>
        <p:pic>
          <p:nvPicPr>
            <p:cNvPr id="3035" name="Line" descr="Line"/>
            <p:cNvPicPr>
              <a:picLocks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576455" y="1900510"/>
              <a:ext cx="1157374" cy="789188"/>
            </a:xfrm>
            <a:prstGeom prst="rect">
              <a:avLst/>
            </a:prstGeom>
            <a:effectLst/>
          </p:spPr>
        </p:pic>
        <p:pic>
          <p:nvPicPr>
            <p:cNvPr id="3037" name="Line" descr="Line"/>
            <p:cNvPicPr>
              <a:picLocks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1381500" y="828618"/>
              <a:ext cx="313980" cy="1634707"/>
            </a:xfrm>
            <a:prstGeom prst="rect">
              <a:avLst/>
            </a:prstGeom>
            <a:effectLst/>
          </p:spPr>
        </p:pic>
        <p:pic>
          <p:nvPicPr>
            <p:cNvPr id="3039" name="Line" descr="Line"/>
            <p:cNvPicPr>
              <a:picLocks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1718986" y="1802722"/>
              <a:ext cx="160573" cy="651459"/>
            </a:xfrm>
            <a:prstGeom prst="rect">
              <a:avLst/>
            </a:prstGeom>
            <a:effectLst/>
          </p:spPr>
        </p:pic>
        <p:sp>
          <p:nvSpPr>
            <p:cNvPr id="3042" name="Line"/>
            <p:cNvSpPr/>
            <p:nvPr/>
          </p:nvSpPr>
          <p:spPr>
            <a:xfrm>
              <a:off x="1642035" y="1227215"/>
              <a:ext cx="7671" cy="2684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>
              <a:noFill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pic>
          <p:nvPicPr>
            <p:cNvPr id="3043" name="Line" descr="Line"/>
            <p:cNvPicPr>
              <a:picLocks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2061665" y="832245"/>
              <a:ext cx="1121818" cy="1652624"/>
            </a:xfrm>
            <a:prstGeom prst="rect">
              <a:avLst/>
            </a:prstGeom>
            <a:effectLst/>
          </p:spPr>
        </p:pic>
        <p:pic>
          <p:nvPicPr>
            <p:cNvPr id="3045" name="Line" descr="Line"/>
            <p:cNvPicPr>
              <a:picLocks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-1195660" y="3847779"/>
              <a:ext cx="958279" cy="964524"/>
            </a:xfrm>
            <a:prstGeom prst="rect">
              <a:avLst/>
            </a:prstGeom>
            <a:effectLst/>
          </p:spPr>
        </p:pic>
        <p:pic>
          <p:nvPicPr>
            <p:cNvPr id="3047" name="Line" descr="Line"/>
            <p:cNvPicPr>
              <a:picLocks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-357830" y="4096071"/>
              <a:ext cx="457933" cy="159882"/>
            </a:xfrm>
            <a:prstGeom prst="rect">
              <a:avLst/>
            </a:prstGeom>
            <a:effectLst/>
          </p:spPr>
        </p:pic>
        <p:pic>
          <p:nvPicPr>
            <p:cNvPr id="3049" name="Line" descr="Line"/>
            <p:cNvPicPr>
              <a:picLocks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351152" y="3015312"/>
              <a:ext cx="841588" cy="1529130"/>
            </a:xfrm>
            <a:prstGeom prst="rect">
              <a:avLst/>
            </a:prstGeom>
            <a:effectLst/>
          </p:spPr>
        </p:pic>
        <p:pic>
          <p:nvPicPr>
            <p:cNvPr id="3051" name="Line" descr="Line"/>
            <p:cNvPicPr>
              <a:picLocks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73126" y="3651205"/>
              <a:ext cx="609901" cy="309504"/>
            </a:xfrm>
            <a:prstGeom prst="rect">
              <a:avLst/>
            </a:prstGeom>
            <a:effectLst/>
          </p:spPr>
        </p:pic>
        <p:pic>
          <p:nvPicPr>
            <p:cNvPr id="3053" name="Line" descr="Line"/>
            <p:cNvPicPr>
              <a:picLocks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745990" y="3904329"/>
              <a:ext cx="435715" cy="682104"/>
            </a:xfrm>
            <a:prstGeom prst="rect">
              <a:avLst/>
            </a:prstGeom>
            <a:effectLst/>
          </p:spPr>
        </p:pic>
        <p:pic>
          <p:nvPicPr>
            <p:cNvPr id="3055" name="Line" descr="Line"/>
            <p:cNvPicPr>
              <a:picLocks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1400360" y="2953235"/>
              <a:ext cx="203085" cy="1655738"/>
            </a:xfrm>
            <a:prstGeom prst="rect">
              <a:avLst/>
            </a:prstGeom>
            <a:effectLst/>
          </p:spPr>
        </p:pic>
        <p:pic>
          <p:nvPicPr>
            <p:cNvPr id="3057" name="Line" descr="Line"/>
            <p:cNvPicPr>
              <a:picLocks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1548385" y="2830363"/>
              <a:ext cx="684008" cy="1690457"/>
            </a:xfrm>
            <a:prstGeom prst="rect">
              <a:avLst/>
            </a:prstGeom>
            <a:effectLst/>
          </p:spPr>
        </p:pic>
        <p:pic>
          <p:nvPicPr>
            <p:cNvPr id="3059" name="Line" descr="Line"/>
            <p:cNvPicPr>
              <a:picLocks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1991070" y="3401132"/>
              <a:ext cx="1284456" cy="1461469"/>
            </a:xfrm>
            <a:prstGeom prst="rect">
              <a:avLst/>
            </a:prstGeom>
            <a:effectLst/>
          </p:spPr>
        </p:pic>
        <p:pic>
          <p:nvPicPr>
            <p:cNvPr id="3061" name="Line" descr="Line"/>
            <p:cNvPicPr>
              <a:picLocks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3381076" y="3972727"/>
              <a:ext cx="607769" cy="1500456"/>
            </a:xfrm>
            <a:prstGeom prst="rect">
              <a:avLst/>
            </a:prstGeom>
            <a:effectLst/>
          </p:spPr>
        </p:pic>
        <p:pic>
          <p:nvPicPr>
            <p:cNvPr id="3063" name="Line" descr="Line"/>
            <p:cNvPicPr>
              <a:picLocks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4250110" y="3398094"/>
              <a:ext cx="590113" cy="955860"/>
            </a:xfrm>
            <a:prstGeom prst="rect">
              <a:avLst/>
            </a:prstGeom>
            <a:effectLst/>
          </p:spPr>
        </p:pic>
        <p:pic>
          <p:nvPicPr>
            <p:cNvPr id="3065" name="Line" descr="Line"/>
            <p:cNvPicPr>
              <a:picLocks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4885007" y="3707745"/>
              <a:ext cx="683878" cy="535661"/>
            </a:xfrm>
            <a:prstGeom prst="rect">
              <a:avLst/>
            </a:prstGeom>
            <a:effectLst/>
          </p:spPr>
        </p:pic>
        <p:pic>
          <p:nvPicPr>
            <p:cNvPr id="3067" name="Line" descr="Line"/>
            <p:cNvPicPr>
              <a:picLocks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5326203" y="2731515"/>
              <a:ext cx="932299" cy="1739904"/>
            </a:xfrm>
            <a:prstGeom prst="rect">
              <a:avLst/>
            </a:prstGeom>
            <a:effectLst/>
          </p:spPr>
        </p:pic>
        <p:pic>
          <p:nvPicPr>
            <p:cNvPr id="3069" name="Line" descr="Line"/>
            <p:cNvPicPr>
              <a:picLocks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6213655" y="3632347"/>
              <a:ext cx="613124" cy="678005"/>
            </a:xfrm>
            <a:prstGeom prst="rect">
              <a:avLst/>
            </a:prstGeom>
            <a:effectLst/>
          </p:spPr>
        </p:pic>
        <p:sp>
          <p:nvSpPr>
            <p:cNvPr id="3072" name="Line"/>
            <p:cNvSpPr/>
            <p:nvPr/>
          </p:nvSpPr>
          <p:spPr>
            <a:xfrm>
              <a:off x="7233785" y="3957769"/>
              <a:ext cx="76201" cy="1"/>
            </a:xfrm>
            <a:prstGeom prst="ellipse">
              <a:avLst/>
            </a:prstGeom>
            <a:noFill/>
            <a:ln>
              <a:noFill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pic>
          <p:nvPicPr>
            <p:cNvPr id="3073" name="Line" descr="Line"/>
            <p:cNvPicPr>
              <a:picLocks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123599" y="5093607"/>
              <a:ext cx="1137326" cy="2484205"/>
            </a:xfrm>
            <a:prstGeom prst="rect">
              <a:avLst/>
            </a:prstGeom>
            <a:effectLst/>
          </p:spPr>
        </p:pic>
        <p:pic>
          <p:nvPicPr>
            <p:cNvPr id="3075" name="Line" descr="Line"/>
            <p:cNvPicPr>
              <a:picLocks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1327801" y="5626329"/>
              <a:ext cx="858572" cy="1938309"/>
            </a:xfrm>
            <a:prstGeom prst="rect">
              <a:avLst/>
            </a:prstGeom>
            <a:effectLst/>
          </p:spPr>
        </p:pic>
        <p:pic>
          <p:nvPicPr>
            <p:cNvPr id="3077" name="Line" descr="Line"/>
            <p:cNvPicPr>
              <a:picLocks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2227769" y="6201711"/>
              <a:ext cx="641232" cy="531559"/>
            </a:xfrm>
            <a:prstGeom prst="rect">
              <a:avLst/>
            </a:prstGeom>
            <a:effectLst/>
          </p:spPr>
        </p:pic>
        <p:pic>
          <p:nvPicPr>
            <p:cNvPr id="3079" name="Line" descr="Line"/>
            <p:cNvPicPr>
              <a:picLocks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2016632" y="4602966"/>
              <a:ext cx="514890" cy="735176"/>
            </a:xfrm>
            <a:prstGeom prst="rect">
              <a:avLst/>
            </a:prstGeom>
            <a:effectLst/>
          </p:spPr>
        </p:pic>
        <p:pic>
          <p:nvPicPr>
            <p:cNvPr id="3081" name="Line" descr="Line"/>
            <p:cNvPicPr>
              <a:picLocks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2843824" y="5923032"/>
              <a:ext cx="520638" cy="1000619"/>
            </a:xfrm>
            <a:prstGeom prst="rect">
              <a:avLst/>
            </a:prstGeom>
            <a:effectLst/>
          </p:spPr>
        </p:pic>
        <p:pic>
          <p:nvPicPr>
            <p:cNvPr id="3083" name="Line" descr="Line"/>
            <p:cNvPicPr>
              <a:picLocks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2532006" y="6243698"/>
              <a:ext cx="490397" cy="106891"/>
            </a:xfrm>
            <a:prstGeom prst="rect">
              <a:avLst/>
            </a:prstGeom>
            <a:effectLst/>
          </p:spPr>
        </p:pic>
        <p:pic>
          <p:nvPicPr>
            <p:cNvPr id="3085" name="Line" descr="Line"/>
            <p:cNvPicPr>
              <a:picLocks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-98827" y="7187129"/>
              <a:ext cx="3374343" cy="105923"/>
            </a:xfrm>
            <a:prstGeom prst="rect">
              <a:avLst/>
            </a:prstGeom>
            <a:effectLst/>
          </p:spPr>
        </p:pic>
        <p:pic>
          <p:nvPicPr>
            <p:cNvPr id="3087" name="Line" descr="Line"/>
            <p:cNvPicPr>
              <a:picLocks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333173" y="7403536"/>
              <a:ext cx="971128" cy="1079340"/>
            </a:xfrm>
            <a:prstGeom prst="rect">
              <a:avLst/>
            </a:prstGeom>
            <a:effectLst/>
          </p:spPr>
        </p:pic>
        <p:pic>
          <p:nvPicPr>
            <p:cNvPr id="3089" name="Line" descr="Line"/>
            <p:cNvPicPr>
              <a:picLocks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1391248" y="7464051"/>
              <a:ext cx="879492" cy="805824"/>
            </a:xfrm>
            <a:prstGeom prst="rect">
              <a:avLst/>
            </a:prstGeom>
            <a:effectLst/>
          </p:spPr>
        </p:pic>
        <p:pic>
          <p:nvPicPr>
            <p:cNvPr id="3091" name="Line" descr="Line"/>
            <p:cNvPicPr>
              <a:picLocks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3751558" y="6664168"/>
              <a:ext cx="1073327" cy="192658"/>
            </a:xfrm>
            <a:prstGeom prst="rect">
              <a:avLst/>
            </a:prstGeom>
            <a:effectLst/>
          </p:spPr>
        </p:pic>
        <p:pic>
          <p:nvPicPr>
            <p:cNvPr id="3093" name="Line" descr="Line"/>
            <p:cNvPicPr>
              <a:picLocks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3728551" y="6958562"/>
              <a:ext cx="1111664" cy="258748"/>
            </a:xfrm>
            <a:prstGeom prst="rect">
              <a:avLst/>
            </a:prstGeom>
            <a:effectLst/>
          </p:spPr>
        </p:pic>
        <p:pic>
          <p:nvPicPr>
            <p:cNvPr id="3095" name="Line" descr="Line"/>
            <p:cNvPicPr>
              <a:picLocks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5031680" y="5414301"/>
              <a:ext cx="721276" cy="1894639"/>
            </a:xfrm>
            <a:prstGeom prst="rect">
              <a:avLst/>
            </a:prstGeom>
            <a:effectLst/>
          </p:spPr>
        </p:pic>
        <p:pic>
          <p:nvPicPr>
            <p:cNvPr id="3097" name="Line" descr="Line"/>
            <p:cNvPicPr>
              <a:picLocks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5055468" y="7256818"/>
              <a:ext cx="1134694" cy="221285"/>
            </a:xfrm>
            <a:prstGeom prst="rect">
              <a:avLst/>
            </a:prstGeom>
            <a:effectLst/>
          </p:spPr>
        </p:pic>
        <p:pic>
          <p:nvPicPr>
            <p:cNvPr id="3099" name="Line" descr="Line"/>
            <p:cNvPicPr>
              <a:picLocks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6037250" y="6403258"/>
              <a:ext cx="674472" cy="93066"/>
            </a:xfrm>
            <a:prstGeom prst="rect">
              <a:avLst/>
            </a:prstGeom>
            <a:effectLst/>
          </p:spPr>
        </p:pic>
        <p:pic>
          <p:nvPicPr>
            <p:cNvPr id="3101" name="Line" descr="Line"/>
            <p:cNvPicPr>
              <a:picLocks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5951942" y="6504489"/>
              <a:ext cx="752107" cy="152904"/>
            </a:xfrm>
            <a:prstGeom prst="rect">
              <a:avLst/>
            </a:prstGeom>
            <a:effectLst/>
          </p:spPr>
        </p:pic>
        <p:pic>
          <p:nvPicPr>
            <p:cNvPr id="3103" name="Line" descr="Line"/>
            <p:cNvPicPr>
              <a:picLocks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6236672" y="5996462"/>
              <a:ext cx="562741" cy="824960"/>
            </a:xfrm>
            <a:prstGeom prst="rect">
              <a:avLst/>
            </a:prstGeom>
            <a:effectLst/>
          </p:spPr>
        </p:pic>
        <p:pic>
          <p:nvPicPr>
            <p:cNvPr id="3105" name="Line" descr="Line"/>
            <p:cNvPicPr>
              <a:picLocks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6911632" y="5593319"/>
              <a:ext cx="915426" cy="2698436"/>
            </a:xfrm>
            <a:prstGeom prst="rect">
              <a:avLst/>
            </a:prstGeom>
            <a:effectLst/>
          </p:spPr>
        </p:pic>
        <p:pic>
          <p:nvPicPr>
            <p:cNvPr id="3107" name="Line" descr="Line"/>
            <p:cNvPicPr>
              <a:picLocks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7717001" y="7126867"/>
              <a:ext cx="513399" cy="781021"/>
            </a:xfrm>
            <a:prstGeom prst="rect">
              <a:avLst/>
            </a:prstGeom>
            <a:effectLst/>
          </p:spPr>
        </p:pic>
        <p:pic>
          <p:nvPicPr>
            <p:cNvPr id="3109" name="Line" descr="Line"/>
            <p:cNvPicPr>
              <a:picLocks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8223227" y="6899567"/>
              <a:ext cx="620788" cy="1107763"/>
            </a:xfrm>
            <a:prstGeom prst="rect">
              <a:avLst/>
            </a:prstGeom>
            <a:effectLst/>
          </p:spPr>
        </p:pic>
        <p:pic>
          <p:nvPicPr>
            <p:cNvPr id="3111" name="Line" descr="Line"/>
            <p:cNvPicPr>
              <a:picLocks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7885736" y="7171782"/>
              <a:ext cx="620785" cy="237281"/>
            </a:xfrm>
            <a:prstGeom prst="rect">
              <a:avLst/>
            </a:prstGeom>
            <a:effectLst/>
          </p:spPr>
        </p:pic>
        <p:pic>
          <p:nvPicPr>
            <p:cNvPr id="3113" name="Line" descr="Line"/>
            <p:cNvPicPr>
              <a:picLocks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8328052" y="5921554"/>
              <a:ext cx="753728" cy="160583"/>
            </a:xfrm>
            <a:prstGeom prst="rect">
              <a:avLst/>
            </a:prstGeom>
            <a:effectLst/>
          </p:spPr>
        </p:pic>
        <p:pic>
          <p:nvPicPr>
            <p:cNvPr id="3115" name="Line" descr="Line"/>
            <p:cNvPicPr>
              <a:picLocks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8215549" y="6206316"/>
              <a:ext cx="850890" cy="98261"/>
            </a:xfrm>
            <a:prstGeom prst="rect">
              <a:avLst/>
            </a:prstGeom>
            <a:effectLst/>
          </p:spPr>
        </p:pic>
        <p:pic>
          <p:nvPicPr>
            <p:cNvPr id="3117" name="Line" descr="Line"/>
            <p:cNvPicPr>
              <a:picLocks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9120624" y="4429190"/>
              <a:ext cx="1986059" cy="3673100"/>
            </a:xfrm>
            <a:prstGeom prst="rect">
              <a:avLst/>
            </a:prstGeom>
            <a:effectLst/>
          </p:spPr>
        </p:pic>
        <p:pic>
          <p:nvPicPr>
            <p:cNvPr id="3119" name="Line" descr="Line"/>
            <p:cNvPicPr>
              <a:picLocks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9479957" y="5143383"/>
              <a:ext cx="673620" cy="927469"/>
            </a:xfrm>
            <a:prstGeom prst="rect">
              <a:avLst/>
            </a:prstGeom>
            <a:effectLst/>
          </p:spPr>
        </p:pic>
        <p:pic>
          <p:nvPicPr>
            <p:cNvPr id="3121" name="Line" descr="Line"/>
            <p:cNvPicPr>
              <a:picLocks/>
            </p:cNvPicPr>
            <p:nvPr/>
          </p:nvPicPr>
          <p:blipFill>
            <a:blip r:embed="rId58">
              <a:extLst/>
            </a:blip>
            <a:stretch>
              <a:fillRect/>
            </a:stretch>
          </p:blipFill>
          <p:spPr>
            <a:xfrm>
              <a:off x="10253717" y="5405776"/>
              <a:ext cx="776275" cy="633649"/>
            </a:xfrm>
            <a:prstGeom prst="rect">
              <a:avLst/>
            </a:prstGeom>
            <a:effectLst/>
          </p:spPr>
        </p:pic>
        <p:pic>
          <p:nvPicPr>
            <p:cNvPr id="3123" name="Line" descr="Line"/>
            <p:cNvPicPr>
              <a:picLocks/>
            </p:cNvPicPr>
            <p:nvPr/>
          </p:nvPicPr>
          <p:blipFill>
            <a:blip r:embed="rId59">
              <a:extLst/>
            </a:blip>
            <a:stretch>
              <a:fillRect/>
            </a:stretch>
          </p:blipFill>
          <p:spPr>
            <a:xfrm>
              <a:off x="9695883" y="6145954"/>
              <a:ext cx="1219056" cy="204643"/>
            </a:xfrm>
            <a:prstGeom prst="rect">
              <a:avLst/>
            </a:prstGeom>
            <a:effectLst/>
          </p:spPr>
        </p:pic>
        <p:pic>
          <p:nvPicPr>
            <p:cNvPr id="3125" name="Line" descr="Line"/>
            <p:cNvPicPr>
              <a:picLocks/>
            </p:cNvPicPr>
            <p:nvPr/>
          </p:nvPicPr>
          <p:blipFill>
            <a:blip r:embed="rId60">
              <a:extLst/>
            </a:blip>
            <a:stretch>
              <a:fillRect/>
            </a:stretch>
          </p:blipFill>
          <p:spPr>
            <a:xfrm>
              <a:off x="9879960" y="6784692"/>
              <a:ext cx="736582" cy="1636824"/>
            </a:xfrm>
            <a:prstGeom prst="rect">
              <a:avLst/>
            </a:prstGeom>
            <a:effectLst/>
          </p:spPr>
        </p:pic>
        <p:pic>
          <p:nvPicPr>
            <p:cNvPr id="3127" name="Line" descr="Line"/>
            <p:cNvPicPr>
              <a:picLocks/>
            </p:cNvPicPr>
            <p:nvPr/>
          </p:nvPicPr>
          <p:blipFill>
            <a:blip r:embed="rId61">
              <a:extLst/>
            </a:blip>
            <a:stretch>
              <a:fillRect/>
            </a:stretch>
          </p:blipFill>
          <p:spPr>
            <a:xfrm>
              <a:off x="10892417" y="4648324"/>
              <a:ext cx="217198" cy="996626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7" name="Drawing"/>
          <p:cNvGrpSpPr/>
          <p:nvPr/>
        </p:nvGrpSpPr>
        <p:grpSpPr>
          <a:xfrm>
            <a:off x="681768" y="-418138"/>
            <a:ext cx="11948234" cy="8592880"/>
            <a:chOff x="-989677" y="-1024074"/>
            <a:chExt cx="11948233" cy="8592878"/>
          </a:xfrm>
        </p:grpSpPr>
        <p:sp>
          <p:nvSpPr>
            <p:cNvPr id="276" name="Line"/>
            <p:cNvSpPr/>
            <p:nvPr/>
          </p:nvSpPr>
          <p:spPr>
            <a:xfrm>
              <a:off x="-37466" y="0"/>
              <a:ext cx="76201" cy="0"/>
            </a:xfrm>
            <a:prstGeom prst="ellipse">
              <a:avLst/>
            </a:prstGeom>
            <a:noFill/>
            <a:ln>
              <a:noFill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pic>
          <p:nvPicPr>
            <p:cNvPr id="277" name="Line" descr="Line"/>
            <p:cNvPicPr>
              <a:picLocks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367280" y="62207"/>
              <a:ext cx="605447" cy="727563"/>
            </a:xfrm>
            <a:prstGeom prst="rect">
              <a:avLst/>
            </a:prstGeom>
            <a:effectLst/>
          </p:spPr>
        </p:pic>
        <p:pic>
          <p:nvPicPr>
            <p:cNvPr id="279" name="Line" descr="Line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378675" y="122970"/>
              <a:ext cx="242998" cy="599450"/>
            </a:xfrm>
            <a:prstGeom prst="rect">
              <a:avLst/>
            </a:prstGeom>
            <a:effectLst/>
          </p:spPr>
        </p:pic>
        <p:pic>
          <p:nvPicPr>
            <p:cNvPr id="281" name="Line" descr="Line"/>
            <p:cNvPicPr>
              <a:picLocks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292347" y="-280831"/>
              <a:ext cx="152913" cy="188541"/>
            </a:xfrm>
            <a:prstGeom prst="rect">
              <a:avLst/>
            </a:prstGeom>
            <a:effectLst/>
          </p:spPr>
        </p:pic>
        <p:pic>
          <p:nvPicPr>
            <p:cNvPr id="283" name="Line" descr="Line"/>
            <p:cNvPicPr>
              <a:picLocks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617753" y="-1024075"/>
              <a:ext cx="908990" cy="1854465"/>
            </a:xfrm>
            <a:prstGeom prst="rect">
              <a:avLst/>
            </a:prstGeom>
            <a:effectLst/>
          </p:spPr>
        </p:pic>
        <p:pic>
          <p:nvPicPr>
            <p:cNvPr id="285" name="Line" descr="Line"/>
            <p:cNvPicPr>
              <a:picLocks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534899" y="-26609"/>
              <a:ext cx="889242" cy="808368"/>
            </a:xfrm>
            <a:prstGeom prst="rect">
              <a:avLst/>
            </a:prstGeom>
            <a:effectLst/>
          </p:spPr>
        </p:pic>
        <p:pic>
          <p:nvPicPr>
            <p:cNvPr id="287" name="Line" descr="Line"/>
            <p:cNvPicPr>
              <a:picLocks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2456283" y="36296"/>
              <a:ext cx="489424" cy="715129"/>
            </a:xfrm>
            <a:prstGeom prst="rect">
              <a:avLst/>
            </a:prstGeom>
            <a:effectLst/>
          </p:spPr>
        </p:pic>
        <p:pic>
          <p:nvPicPr>
            <p:cNvPr id="289" name="Line" descr="Line"/>
            <p:cNvPicPr>
              <a:picLocks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2984473" y="-53441"/>
              <a:ext cx="493865" cy="748605"/>
            </a:xfrm>
            <a:prstGeom prst="rect">
              <a:avLst/>
            </a:prstGeom>
            <a:effectLst/>
          </p:spPr>
        </p:pic>
        <p:pic>
          <p:nvPicPr>
            <p:cNvPr id="291" name="Line" descr="Line"/>
            <p:cNvPicPr>
              <a:picLocks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3651851" y="-513648"/>
              <a:ext cx="122229" cy="1217185"/>
            </a:xfrm>
            <a:prstGeom prst="rect">
              <a:avLst/>
            </a:prstGeom>
            <a:effectLst/>
          </p:spPr>
        </p:pic>
        <p:pic>
          <p:nvPicPr>
            <p:cNvPr id="293" name="Line" descr="Line"/>
            <p:cNvPicPr>
              <a:picLocks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3306695" y="-65143"/>
              <a:ext cx="705154" cy="302670"/>
            </a:xfrm>
            <a:prstGeom prst="rect">
              <a:avLst/>
            </a:prstGeom>
            <a:effectLst/>
          </p:spPr>
        </p:pic>
        <p:pic>
          <p:nvPicPr>
            <p:cNvPr id="295" name="Line" descr="Line"/>
            <p:cNvPicPr>
              <a:picLocks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3835925" y="-198780"/>
              <a:ext cx="896911" cy="813813"/>
            </a:xfrm>
            <a:prstGeom prst="rect">
              <a:avLst/>
            </a:prstGeom>
            <a:effectLst/>
          </p:spPr>
        </p:pic>
        <p:pic>
          <p:nvPicPr>
            <p:cNvPr id="297" name="Line" descr="Line"/>
            <p:cNvPicPr>
              <a:picLocks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4594951" y="-88204"/>
              <a:ext cx="498381" cy="701569"/>
            </a:xfrm>
            <a:prstGeom prst="rect">
              <a:avLst/>
            </a:prstGeom>
            <a:effectLst/>
          </p:spPr>
        </p:pic>
        <p:pic>
          <p:nvPicPr>
            <p:cNvPr id="299" name="Line" descr="Line"/>
            <p:cNvPicPr>
              <a:picLocks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5480294" y="168982"/>
              <a:ext cx="188302" cy="380692"/>
            </a:xfrm>
            <a:prstGeom prst="rect">
              <a:avLst/>
            </a:prstGeom>
            <a:effectLst/>
          </p:spPr>
        </p:pic>
        <p:pic>
          <p:nvPicPr>
            <p:cNvPr id="301" name="Line" descr="Line"/>
            <p:cNvPicPr>
              <a:picLocks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5459052" y="-260533"/>
              <a:ext cx="186523" cy="224489"/>
            </a:xfrm>
            <a:prstGeom prst="rect">
              <a:avLst/>
            </a:prstGeom>
            <a:effectLst/>
          </p:spPr>
        </p:pic>
        <p:pic>
          <p:nvPicPr>
            <p:cNvPr id="303" name="Line" descr="Line"/>
            <p:cNvPicPr>
              <a:picLocks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-689426" y="1595627"/>
              <a:ext cx="198935" cy="1142357"/>
            </a:xfrm>
            <a:prstGeom prst="rect">
              <a:avLst/>
            </a:prstGeom>
            <a:effectLst/>
          </p:spPr>
        </p:pic>
        <p:pic>
          <p:nvPicPr>
            <p:cNvPr id="305" name="Line" descr="Line"/>
            <p:cNvPicPr>
              <a:picLocks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-789193" y="943661"/>
              <a:ext cx="793001" cy="2438604"/>
            </a:xfrm>
            <a:prstGeom prst="rect">
              <a:avLst/>
            </a:prstGeom>
            <a:effectLst/>
          </p:spPr>
        </p:pic>
        <p:pic>
          <p:nvPicPr>
            <p:cNvPr id="307" name="Line" descr="Line"/>
            <p:cNvPicPr>
              <a:picLocks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668180" y="1357854"/>
              <a:ext cx="636122" cy="1904989"/>
            </a:xfrm>
            <a:prstGeom prst="rect">
              <a:avLst/>
            </a:prstGeom>
            <a:effectLst/>
          </p:spPr>
        </p:pic>
        <p:pic>
          <p:nvPicPr>
            <p:cNvPr id="309" name="Line" descr="Line"/>
            <p:cNvPicPr>
              <a:picLocks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1274111" y="2819482"/>
              <a:ext cx="812540" cy="790997"/>
            </a:xfrm>
            <a:prstGeom prst="rect">
              <a:avLst/>
            </a:prstGeom>
            <a:effectLst/>
          </p:spPr>
        </p:pic>
        <p:pic>
          <p:nvPicPr>
            <p:cNvPr id="311" name="Line" descr="Line"/>
            <p:cNvPicPr>
              <a:picLocks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1920685" y="1933118"/>
              <a:ext cx="1233906" cy="728161"/>
            </a:xfrm>
            <a:prstGeom prst="rect">
              <a:avLst/>
            </a:prstGeom>
            <a:effectLst/>
          </p:spPr>
        </p:pic>
        <p:pic>
          <p:nvPicPr>
            <p:cNvPr id="313" name="Line" descr="Line"/>
            <p:cNvPicPr>
              <a:picLocks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3509695" y="1679993"/>
              <a:ext cx="1482239" cy="885005"/>
            </a:xfrm>
            <a:prstGeom prst="rect">
              <a:avLst/>
            </a:prstGeom>
            <a:effectLst/>
          </p:spPr>
        </p:pic>
        <p:pic>
          <p:nvPicPr>
            <p:cNvPr id="315" name="Line" descr="Line"/>
            <p:cNvPicPr>
              <a:picLocks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-580459" y="3819692"/>
              <a:ext cx="554358" cy="1289503"/>
            </a:xfrm>
            <a:prstGeom prst="rect">
              <a:avLst/>
            </a:prstGeom>
            <a:effectLst/>
          </p:spPr>
        </p:pic>
        <p:pic>
          <p:nvPicPr>
            <p:cNvPr id="317" name="Line" descr="Line"/>
            <p:cNvPicPr>
              <a:picLocks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-110611" y="3730100"/>
              <a:ext cx="476727" cy="710635"/>
            </a:xfrm>
            <a:prstGeom prst="rect">
              <a:avLst/>
            </a:prstGeom>
            <a:effectLst/>
          </p:spPr>
        </p:pic>
        <p:pic>
          <p:nvPicPr>
            <p:cNvPr id="319" name="Line" descr="Line"/>
            <p:cNvPicPr>
              <a:picLocks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-989678" y="5244035"/>
              <a:ext cx="1726395" cy="1340017"/>
            </a:xfrm>
            <a:prstGeom prst="rect">
              <a:avLst/>
            </a:prstGeom>
            <a:effectLst/>
          </p:spPr>
        </p:pic>
        <p:pic>
          <p:nvPicPr>
            <p:cNvPr id="321" name="Line" descr="Line"/>
            <p:cNvPicPr>
              <a:picLocks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-68156" y="5678661"/>
              <a:ext cx="981283" cy="1890144"/>
            </a:xfrm>
            <a:prstGeom prst="rect">
              <a:avLst/>
            </a:prstGeom>
            <a:effectLst/>
          </p:spPr>
        </p:pic>
        <p:pic>
          <p:nvPicPr>
            <p:cNvPr id="323" name="Line" descr="Line"/>
            <p:cNvPicPr>
              <a:picLocks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661741" y="5330958"/>
              <a:ext cx="366447" cy="667346"/>
            </a:xfrm>
            <a:prstGeom prst="rect">
              <a:avLst/>
            </a:prstGeom>
            <a:effectLst/>
          </p:spPr>
        </p:pic>
        <p:pic>
          <p:nvPicPr>
            <p:cNvPr id="325" name="Line" descr="Line"/>
            <p:cNvPicPr>
              <a:picLocks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944302" y="4533104"/>
              <a:ext cx="1364791" cy="1216142"/>
            </a:xfrm>
            <a:prstGeom prst="rect">
              <a:avLst/>
            </a:prstGeom>
            <a:effectLst/>
          </p:spPr>
        </p:pic>
        <p:pic>
          <p:nvPicPr>
            <p:cNvPr id="327" name="Line" descr="Line"/>
            <p:cNvPicPr>
              <a:picLocks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1327805" y="3896717"/>
              <a:ext cx="835554" cy="551695"/>
            </a:xfrm>
            <a:prstGeom prst="rect">
              <a:avLst/>
            </a:prstGeom>
            <a:effectLst/>
          </p:spPr>
        </p:pic>
        <p:pic>
          <p:nvPicPr>
            <p:cNvPr id="329" name="Line" descr="Line"/>
            <p:cNvPicPr>
              <a:picLocks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2110157" y="4886097"/>
              <a:ext cx="981284" cy="313985"/>
            </a:xfrm>
            <a:prstGeom prst="rect">
              <a:avLst/>
            </a:prstGeom>
            <a:effectLst/>
          </p:spPr>
        </p:pic>
        <p:pic>
          <p:nvPicPr>
            <p:cNvPr id="331" name="Line" descr="Line"/>
            <p:cNvPicPr>
              <a:picLocks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2419522" y="4080741"/>
              <a:ext cx="158024" cy="1349445"/>
            </a:xfrm>
            <a:prstGeom prst="rect">
              <a:avLst/>
            </a:prstGeom>
            <a:effectLst/>
          </p:spPr>
        </p:pic>
        <p:pic>
          <p:nvPicPr>
            <p:cNvPr id="333" name="Line" descr="Line"/>
            <p:cNvPicPr>
              <a:picLocks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3151890" y="3536917"/>
              <a:ext cx="1013366" cy="2890381"/>
            </a:xfrm>
            <a:prstGeom prst="rect">
              <a:avLst/>
            </a:prstGeom>
            <a:effectLst/>
          </p:spPr>
        </p:pic>
        <p:pic>
          <p:nvPicPr>
            <p:cNvPr id="335" name="Line" descr="Line"/>
            <p:cNvPicPr>
              <a:picLocks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3442284" y="4625310"/>
              <a:ext cx="868700" cy="290976"/>
            </a:xfrm>
            <a:prstGeom prst="rect">
              <a:avLst/>
            </a:prstGeom>
            <a:effectLst/>
          </p:spPr>
        </p:pic>
        <p:pic>
          <p:nvPicPr>
            <p:cNvPr id="337" name="Line" descr="Line"/>
            <p:cNvPicPr>
              <a:picLocks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4472551" y="3842963"/>
              <a:ext cx="152906" cy="1711005"/>
            </a:xfrm>
            <a:prstGeom prst="rect">
              <a:avLst/>
            </a:prstGeom>
            <a:effectLst/>
          </p:spPr>
        </p:pic>
        <p:pic>
          <p:nvPicPr>
            <p:cNvPr id="339" name="Line" descr="Line"/>
            <p:cNvPicPr>
              <a:picLocks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4603323" y="4425889"/>
              <a:ext cx="773800" cy="1479835"/>
            </a:xfrm>
            <a:prstGeom prst="rect">
              <a:avLst/>
            </a:prstGeom>
            <a:effectLst/>
          </p:spPr>
        </p:pic>
        <p:pic>
          <p:nvPicPr>
            <p:cNvPr id="341" name="Line" descr="Line"/>
            <p:cNvPicPr>
              <a:picLocks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4902001" y="3742603"/>
              <a:ext cx="843296" cy="1043297"/>
            </a:xfrm>
            <a:prstGeom prst="rect">
              <a:avLst/>
            </a:prstGeom>
            <a:effectLst/>
          </p:spPr>
        </p:pic>
        <p:pic>
          <p:nvPicPr>
            <p:cNvPr id="343" name="Line" descr="Line"/>
            <p:cNvPicPr>
              <a:picLocks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5101488" y="5031822"/>
              <a:ext cx="827886" cy="119403"/>
            </a:xfrm>
            <a:prstGeom prst="rect">
              <a:avLst/>
            </a:prstGeom>
            <a:effectLst/>
          </p:spPr>
        </p:pic>
        <p:pic>
          <p:nvPicPr>
            <p:cNvPr id="345" name="Line" descr="Line"/>
            <p:cNvPicPr>
              <a:picLocks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6433431" y="3329070"/>
              <a:ext cx="146434" cy="1358856"/>
            </a:xfrm>
            <a:prstGeom prst="rect">
              <a:avLst/>
            </a:prstGeom>
            <a:effectLst/>
          </p:spPr>
        </p:pic>
        <p:pic>
          <p:nvPicPr>
            <p:cNvPr id="347" name="Line" descr="Line"/>
            <p:cNvPicPr>
              <a:picLocks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6263128" y="3758594"/>
              <a:ext cx="648015" cy="881566"/>
            </a:xfrm>
            <a:prstGeom prst="rect">
              <a:avLst/>
            </a:prstGeom>
            <a:effectLst/>
          </p:spPr>
        </p:pic>
        <p:pic>
          <p:nvPicPr>
            <p:cNvPr id="349" name="Line" descr="Line"/>
            <p:cNvPicPr>
              <a:picLocks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6075598" y="4804286"/>
              <a:ext cx="1104003" cy="196373"/>
            </a:xfrm>
            <a:prstGeom prst="rect">
              <a:avLst/>
            </a:prstGeom>
            <a:effectLst/>
          </p:spPr>
        </p:pic>
        <p:pic>
          <p:nvPicPr>
            <p:cNvPr id="351" name="Line" descr="Line"/>
            <p:cNvPicPr>
              <a:picLocks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6190646" y="5085517"/>
              <a:ext cx="643800" cy="1004864"/>
            </a:xfrm>
            <a:prstGeom prst="rect">
              <a:avLst/>
            </a:prstGeom>
            <a:effectLst/>
          </p:spPr>
        </p:pic>
        <p:pic>
          <p:nvPicPr>
            <p:cNvPr id="353" name="Line" descr="Line"/>
            <p:cNvPicPr>
              <a:picLocks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7195424" y="4253002"/>
              <a:ext cx="971558" cy="1726046"/>
            </a:xfrm>
            <a:prstGeom prst="rect">
              <a:avLst/>
            </a:prstGeom>
            <a:effectLst/>
          </p:spPr>
        </p:pic>
        <p:pic>
          <p:nvPicPr>
            <p:cNvPr id="355" name="Line" descr="Line"/>
            <p:cNvPicPr>
              <a:picLocks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7563593" y="3307672"/>
              <a:ext cx="1228617" cy="3283765"/>
            </a:xfrm>
            <a:prstGeom prst="rect">
              <a:avLst/>
            </a:prstGeom>
            <a:effectLst/>
          </p:spPr>
        </p:pic>
        <p:pic>
          <p:nvPicPr>
            <p:cNvPr id="357" name="Line" descr="Line"/>
            <p:cNvPicPr>
              <a:picLocks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8790804" y="4373139"/>
              <a:ext cx="1433820" cy="1382753"/>
            </a:xfrm>
            <a:prstGeom prst="rect">
              <a:avLst/>
            </a:prstGeom>
            <a:effectLst/>
          </p:spPr>
        </p:pic>
        <p:pic>
          <p:nvPicPr>
            <p:cNvPr id="359" name="Line" descr="Line"/>
            <p:cNvPicPr>
              <a:picLocks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8944205" y="3003210"/>
              <a:ext cx="896920" cy="1284131"/>
            </a:xfrm>
            <a:prstGeom prst="rect">
              <a:avLst/>
            </a:prstGeom>
            <a:effectLst/>
          </p:spPr>
        </p:pic>
        <p:pic>
          <p:nvPicPr>
            <p:cNvPr id="361" name="Line" descr="Line"/>
            <p:cNvPicPr>
              <a:picLocks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9726562" y="5093184"/>
              <a:ext cx="674481" cy="198935"/>
            </a:xfrm>
            <a:prstGeom prst="rect">
              <a:avLst/>
            </a:prstGeom>
            <a:effectLst/>
          </p:spPr>
        </p:pic>
        <p:pic>
          <p:nvPicPr>
            <p:cNvPr id="363" name="Line" descr="Line"/>
            <p:cNvPicPr>
              <a:picLocks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9404421" y="5453687"/>
              <a:ext cx="797190" cy="91542"/>
            </a:xfrm>
            <a:prstGeom prst="rect">
              <a:avLst/>
            </a:prstGeom>
            <a:effectLst/>
          </p:spPr>
        </p:pic>
        <p:pic>
          <p:nvPicPr>
            <p:cNvPr id="365" name="Line" descr="Line"/>
            <p:cNvPicPr>
              <a:picLocks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10378178" y="4679004"/>
              <a:ext cx="580379" cy="1221438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7" name="Drawing"/>
          <p:cNvGrpSpPr/>
          <p:nvPr/>
        </p:nvGrpSpPr>
        <p:grpSpPr>
          <a:xfrm>
            <a:off x="562045" y="-15100"/>
            <a:ext cx="12361620" cy="9479757"/>
            <a:chOff x="-1109400" y="-743758"/>
            <a:chExt cx="12361619" cy="9479756"/>
          </a:xfrm>
        </p:grpSpPr>
        <p:pic>
          <p:nvPicPr>
            <p:cNvPr id="369" name="Line" descr="Line"/>
            <p:cNvPicPr>
              <a:picLocks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03741" y="-206853"/>
              <a:ext cx="1056990" cy="1191600"/>
            </a:xfrm>
            <a:prstGeom prst="rect">
              <a:avLst/>
            </a:prstGeom>
            <a:effectLst/>
          </p:spPr>
        </p:pic>
        <p:pic>
          <p:nvPicPr>
            <p:cNvPr id="371" name="Line" descr="Line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016950" y="-155429"/>
              <a:ext cx="2411970" cy="1156323"/>
            </a:xfrm>
            <a:prstGeom prst="rect">
              <a:avLst/>
            </a:prstGeom>
            <a:effectLst/>
          </p:spPr>
        </p:pic>
        <p:pic>
          <p:nvPicPr>
            <p:cNvPr id="373" name="Line" descr="Line"/>
            <p:cNvPicPr>
              <a:picLocks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3773206" y="-61120"/>
              <a:ext cx="719682" cy="1027772"/>
            </a:xfrm>
            <a:prstGeom prst="rect">
              <a:avLst/>
            </a:prstGeom>
            <a:effectLst/>
          </p:spPr>
        </p:pic>
        <p:pic>
          <p:nvPicPr>
            <p:cNvPr id="375" name="Line" descr="Line"/>
            <p:cNvPicPr>
              <a:picLocks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4329264" y="61610"/>
              <a:ext cx="607203" cy="842253"/>
            </a:xfrm>
            <a:prstGeom prst="rect">
              <a:avLst/>
            </a:prstGeom>
            <a:effectLst/>
          </p:spPr>
        </p:pic>
        <p:pic>
          <p:nvPicPr>
            <p:cNvPr id="377" name="Line" descr="Line"/>
            <p:cNvPicPr>
              <a:picLocks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4942322" y="-636376"/>
              <a:ext cx="266066" cy="1482844"/>
            </a:xfrm>
            <a:prstGeom prst="rect">
              <a:avLst/>
            </a:prstGeom>
            <a:effectLst/>
          </p:spPr>
        </p:pic>
        <p:pic>
          <p:nvPicPr>
            <p:cNvPr id="379" name="Line" descr="Line"/>
            <p:cNvPicPr>
              <a:picLocks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5216548" y="30929"/>
              <a:ext cx="919915" cy="729296"/>
            </a:xfrm>
            <a:prstGeom prst="rect">
              <a:avLst/>
            </a:prstGeom>
            <a:effectLst/>
          </p:spPr>
        </p:pic>
        <p:pic>
          <p:nvPicPr>
            <p:cNvPr id="381" name="Line" descr="Line"/>
            <p:cNvPicPr>
              <a:picLocks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5623062" y="-30433"/>
              <a:ext cx="904581" cy="191261"/>
            </a:xfrm>
            <a:prstGeom prst="rect">
              <a:avLst/>
            </a:prstGeom>
            <a:effectLst/>
          </p:spPr>
        </p:pic>
        <p:pic>
          <p:nvPicPr>
            <p:cNvPr id="383" name="Line" descr="Line"/>
            <p:cNvPicPr>
              <a:picLocks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6436093" y="76951"/>
              <a:ext cx="114554" cy="745767"/>
            </a:xfrm>
            <a:prstGeom prst="rect">
              <a:avLst/>
            </a:prstGeom>
            <a:effectLst/>
          </p:spPr>
        </p:pic>
        <p:pic>
          <p:nvPicPr>
            <p:cNvPr id="385" name="Line" descr="Line"/>
            <p:cNvPicPr>
              <a:picLocks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5868508" y="-743759"/>
              <a:ext cx="206602" cy="1395467"/>
            </a:xfrm>
            <a:prstGeom prst="rect">
              <a:avLst/>
            </a:prstGeom>
            <a:effectLst/>
          </p:spPr>
        </p:pic>
        <p:pic>
          <p:nvPicPr>
            <p:cNvPr id="387" name="Line" descr="Line"/>
            <p:cNvPicPr>
              <a:picLocks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6298029" y="-444620"/>
              <a:ext cx="224363" cy="145246"/>
            </a:xfrm>
            <a:prstGeom prst="rect">
              <a:avLst/>
            </a:prstGeom>
            <a:effectLst/>
          </p:spPr>
        </p:pic>
        <p:pic>
          <p:nvPicPr>
            <p:cNvPr id="389" name="Line" descr="Line"/>
            <p:cNvPicPr>
              <a:picLocks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6673863" y="-53445"/>
              <a:ext cx="367670" cy="675923"/>
            </a:xfrm>
            <a:prstGeom prst="rect">
              <a:avLst/>
            </a:prstGeom>
            <a:effectLst/>
          </p:spPr>
        </p:pic>
        <p:pic>
          <p:nvPicPr>
            <p:cNvPr id="391" name="Line" descr="Line"/>
            <p:cNvPicPr>
              <a:picLocks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7302805" y="-15101"/>
              <a:ext cx="559429" cy="682152"/>
            </a:xfrm>
            <a:prstGeom prst="rect">
              <a:avLst/>
            </a:prstGeom>
            <a:effectLst/>
          </p:spPr>
        </p:pic>
        <p:pic>
          <p:nvPicPr>
            <p:cNvPr id="393" name="Line" descr="Line"/>
            <p:cNvPicPr>
              <a:picLocks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7734876" y="-129302"/>
              <a:ext cx="533881" cy="919077"/>
            </a:xfrm>
            <a:prstGeom prst="rect">
              <a:avLst/>
            </a:prstGeom>
            <a:effectLst/>
          </p:spPr>
        </p:pic>
        <p:pic>
          <p:nvPicPr>
            <p:cNvPr id="395" name="Line" descr="Line"/>
            <p:cNvPicPr>
              <a:picLocks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-87835" y="1626304"/>
              <a:ext cx="1137795" cy="1194320"/>
            </a:xfrm>
            <a:prstGeom prst="rect">
              <a:avLst/>
            </a:prstGeom>
            <a:effectLst/>
          </p:spPr>
        </p:pic>
        <p:pic>
          <p:nvPicPr>
            <p:cNvPr id="397" name="Line" descr="Line"/>
            <p:cNvPicPr>
              <a:picLocks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725822" y="958598"/>
              <a:ext cx="2258232" cy="2017151"/>
            </a:xfrm>
            <a:prstGeom prst="rect">
              <a:avLst/>
            </a:prstGeom>
            <a:effectLst/>
          </p:spPr>
        </p:pic>
        <p:pic>
          <p:nvPicPr>
            <p:cNvPr id="399" name="Line" descr="Line"/>
            <p:cNvPicPr>
              <a:picLocks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3183964" y="2163899"/>
              <a:ext cx="1633247" cy="1549363"/>
            </a:xfrm>
            <a:prstGeom prst="rect">
              <a:avLst/>
            </a:prstGeom>
            <a:effectLst/>
          </p:spPr>
        </p:pic>
        <p:pic>
          <p:nvPicPr>
            <p:cNvPr id="401" name="Line" descr="Line"/>
            <p:cNvPicPr>
              <a:picLocks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3314358" y="1184298"/>
              <a:ext cx="1027301" cy="855697"/>
            </a:xfrm>
            <a:prstGeom prst="rect">
              <a:avLst/>
            </a:prstGeom>
            <a:effectLst/>
          </p:spPr>
        </p:pic>
        <p:pic>
          <p:nvPicPr>
            <p:cNvPr id="403" name="Line" descr="Line"/>
            <p:cNvPicPr>
              <a:picLocks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4549252" y="2328457"/>
              <a:ext cx="1265075" cy="671764"/>
            </a:xfrm>
            <a:prstGeom prst="rect">
              <a:avLst/>
            </a:prstGeom>
            <a:effectLst/>
          </p:spPr>
        </p:pic>
        <p:pic>
          <p:nvPicPr>
            <p:cNvPr id="405" name="Line" descr="Line"/>
            <p:cNvPicPr>
              <a:picLocks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6043408" y="2211426"/>
              <a:ext cx="913757" cy="995889"/>
            </a:xfrm>
            <a:prstGeom prst="rect">
              <a:avLst/>
            </a:prstGeom>
            <a:effectLst/>
          </p:spPr>
        </p:pic>
        <p:pic>
          <p:nvPicPr>
            <p:cNvPr id="407" name="Line" descr="Line"/>
            <p:cNvPicPr>
              <a:picLocks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6597167" y="2201565"/>
              <a:ext cx="705150" cy="1106553"/>
            </a:xfrm>
            <a:prstGeom prst="rect">
              <a:avLst/>
            </a:prstGeom>
            <a:effectLst/>
          </p:spPr>
        </p:pic>
        <p:pic>
          <p:nvPicPr>
            <p:cNvPr id="409" name="Line" descr="Line"/>
            <p:cNvPicPr>
              <a:picLocks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6742895" y="2209234"/>
              <a:ext cx="730975" cy="1125256"/>
            </a:xfrm>
            <a:prstGeom prst="rect">
              <a:avLst/>
            </a:prstGeom>
            <a:effectLst/>
          </p:spPr>
        </p:pic>
        <p:pic>
          <p:nvPicPr>
            <p:cNvPr id="411" name="Line" descr="Line"/>
            <p:cNvPicPr>
              <a:picLocks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7513392" y="2018146"/>
              <a:ext cx="671414" cy="2246134"/>
            </a:xfrm>
            <a:prstGeom prst="rect">
              <a:avLst/>
            </a:prstGeom>
            <a:effectLst/>
          </p:spPr>
        </p:pic>
        <p:pic>
          <p:nvPicPr>
            <p:cNvPr id="413" name="Line" descr="Line"/>
            <p:cNvPicPr>
              <a:picLocks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8040209" y="898110"/>
              <a:ext cx="725043" cy="2607076"/>
            </a:xfrm>
            <a:prstGeom prst="rect">
              <a:avLst/>
            </a:prstGeom>
            <a:effectLst/>
          </p:spPr>
        </p:pic>
        <p:pic>
          <p:nvPicPr>
            <p:cNvPr id="415" name="Line" descr="Line"/>
            <p:cNvPicPr>
              <a:picLocks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8982556" y="2069750"/>
              <a:ext cx="375355" cy="829306"/>
            </a:xfrm>
            <a:prstGeom prst="rect">
              <a:avLst/>
            </a:prstGeom>
            <a:effectLst/>
          </p:spPr>
        </p:pic>
        <p:sp>
          <p:nvSpPr>
            <p:cNvPr id="418" name="Line"/>
            <p:cNvSpPr/>
            <p:nvPr/>
          </p:nvSpPr>
          <p:spPr>
            <a:xfrm>
              <a:off x="9166649" y="1564699"/>
              <a:ext cx="76201" cy="1"/>
            </a:xfrm>
            <a:prstGeom prst="ellipse">
              <a:avLst/>
            </a:prstGeom>
            <a:noFill/>
            <a:ln>
              <a:noFill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pic>
          <p:nvPicPr>
            <p:cNvPr id="419" name="Line" descr="Line"/>
            <p:cNvPicPr>
              <a:picLocks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9350724" y="1069656"/>
              <a:ext cx="657221" cy="1875417"/>
            </a:xfrm>
            <a:prstGeom prst="rect">
              <a:avLst/>
            </a:prstGeom>
            <a:effectLst/>
          </p:spPr>
        </p:pic>
        <p:pic>
          <p:nvPicPr>
            <p:cNvPr id="421" name="Line" descr="Line"/>
            <p:cNvPicPr>
              <a:picLocks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9964328" y="1803808"/>
              <a:ext cx="826890" cy="2400213"/>
            </a:xfrm>
            <a:prstGeom prst="rect">
              <a:avLst/>
            </a:prstGeom>
            <a:effectLst/>
          </p:spPr>
        </p:pic>
        <p:pic>
          <p:nvPicPr>
            <p:cNvPr id="423" name="Line" descr="Line"/>
            <p:cNvPicPr>
              <a:picLocks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10508906" y="925775"/>
              <a:ext cx="743313" cy="3001073"/>
            </a:xfrm>
            <a:prstGeom prst="rect">
              <a:avLst/>
            </a:prstGeom>
            <a:effectLst/>
          </p:spPr>
        </p:pic>
        <p:pic>
          <p:nvPicPr>
            <p:cNvPr id="425" name="Line" descr="Line"/>
            <p:cNvPicPr>
              <a:picLocks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-436313" y="4027048"/>
              <a:ext cx="137568" cy="1027298"/>
            </a:xfrm>
            <a:prstGeom prst="rect">
              <a:avLst/>
            </a:prstGeom>
            <a:effectLst/>
          </p:spPr>
        </p:pic>
        <p:pic>
          <p:nvPicPr>
            <p:cNvPr id="427" name="Line" descr="Line"/>
            <p:cNvPicPr>
              <a:picLocks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-499612" y="3375092"/>
              <a:ext cx="170183" cy="120478"/>
            </a:xfrm>
            <a:prstGeom prst="rect">
              <a:avLst/>
            </a:prstGeom>
            <a:effectLst/>
          </p:spPr>
        </p:pic>
        <p:pic>
          <p:nvPicPr>
            <p:cNvPr id="429" name="Line" descr="Line"/>
            <p:cNvPicPr>
              <a:picLocks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-37466" y="3353073"/>
              <a:ext cx="889234" cy="1762641"/>
            </a:xfrm>
            <a:prstGeom prst="rect">
              <a:avLst/>
            </a:prstGeom>
            <a:effectLst/>
          </p:spPr>
        </p:pic>
        <p:pic>
          <p:nvPicPr>
            <p:cNvPr id="431" name="Line" descr="Line"/>
            <p:cNvPicPr>
              <a:picLocks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-305929" y="4180442"/>
              <a:ext cx="651479" cy="153750"/>
            </a:xfrm>
            <a:prstGeom prst="rect">
              <a:avLst/>
            </a:prstGeom>
            <a:effectLst/>
          </p:spPr>
        </p:pic>
        <p:pic>
          <p:nvPicPr>
            <p:cNvPr id="433" name="Line" descr="Line"/>
            <p:cNvPicPr>
              <a:picLocks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869791" y="4517929"/>
              <a:ext cx="875527" cy="1959942"/>
            </a:xfrm>
            <a:prstGeom prst="rect">
              <a:avLst/>
            </a:prstGeom>
            <a:effectLst/>
          </p:spPr>
        </p:pic>
        <p:pic>
          <p:nvPicPr>
            <p:cNvPr id="435" name="Line" descr="Line"/>
            <p:cNvPicPr>
              <a:picLocks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1895398" y="5512238"/>
              <a:ext cx="889232" cy="117362"/>
            </a:xfrm>
            <a:prstGeom prst="rect">
              <a:avLst/>
            </a:prstGeom>
            <a:effectLst/>
          </p:spPr>
        </p:pic>
        <p:pic>
          <p:nvPicPr>
            <p:cNvPr id="437" name="Line" descr="Line"/>
            <p:cNvPicPr>
              <a:picLocks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1926069" y="5722132"/>
              <a:ext cx="996622" cy="191262"/>
            </a:xfrm>
            <a:prstGeom prst="rect">
              <a:avLst/>
            </a:prstGeom>
            <a:effectLst/>
          </p:spPr>
        </p:pic>
        <p:pic>
          <p:nvPicPr>
            <p:cNvPr id="439" name="Line" descr="Line"/>
            <p:cNvPicPr>
              <a:picLocks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3030571" y="4870759"/>
              <a:ext cx="1196037" cy="359996"/>
            </a:xfrm>
            <a:prstGeom prst="rect">
              <a:avLst/>
            </a:prstGeom>
            <a:effectLst/>
          </p:spPr>
        </p:pic>
        <p:pic>
          <p:nvPicPr>
            <p:cNvPr id="441" name="Line" descr="Line"/>
            <p:cNvPicPr>
              <a:picLocks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4489287" y="4169078"/>
              <a:ext cx="632995" cy="1836358"/>
            </a:xfrm>
            <a:prstGeom prst="rect">
              <a:avLst/>
            </a:prstGeom>
            <a:effectLst/>
          </p:spPr>
        </p:pic>
        <p:pic>
          <p:nvPicPr>
            <p:cNvPr id="443" name="Line" descr="Line"/>
            <p:cNvPicPr>
              <a:picLocks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5178199" y="3850633"/>
              <a:ext cx="152907" cy="1727707"/>
            </a:xfrm>
            <a:prstGeom prst="rect">
              <a:avLst/>
            </a:prstGeom>
            <a:effectLst/>
          </p:spPr>
        </p:pic>
        <p:pic>
          <p:nvPicPr>
            <p:cNvPr id="445" name="Line" descr="Line"/>
            <p:cNvPicPr>
              <a:picLocks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5270443" y="4226463"/>
              <a:ext cx="589904" cy="1173039"/>
            </a:xfrm>
            <a:prstGeom prst="rect">
              <a:avLst/>
            </a:prstGeom>
            <a:effectLst/>
          </p:spPr>
        </p:pic>
        <p:pic>
          <p:nvPicPr>
            <p:cNvPr id="447" name="Line" descr="Line"/>
            <p:cNvPicPr>
              <a:picLocks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5323928" y="3942669"/>
              <a:ext cx="1150027" cy="2101120"/>
            </a:xfrm>
            <a:prstGeom prst="rect">
              <a:avLst/>
            </a:prstGeom>
            <a:effectLst/>
          </p:spPr>
        </p:pic>
        <p:pic>
          <p:nvPicPr>
            <p:cNvPr id="449" name="Line" descr="Line"/>
            <p:cNvPicPr>
              <a:picLocks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6259675" y="4755704"/>
              <a:ext cx="221945" cy="1337860"/>
            </a:xfrm>
            <a:prstGeom prst="rect">
              <a:avLst/>
            </a:prstGeom>
            <a:effectLst/>
          </p:spPr>
        </p:pic>
        <p:pic>
          <p:nvPicPr>
            <p:cNvPr id="451" name="Line" descr="Line"/>
            <p:cNvPicPr>
              <a:picLocks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5754923" y="4575213"/>
              <a:ext cx="692153" cy="1737035"/>
            </a:xfrm>
            <a:prstGeom prst="rect">
              <a:avLst/>
            </a:prstGeom>
            <a:effectLst/>
          </p:spPr>
        </p:pic>
        <p:pic>
          <p:nvPicPr>
            <p:cNvPr id="453" name="Line" descr="Line"/>
            <p:cNvPicPr>
              <a:picLocks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6173815" y="4771048"/>
              <a:ext cx="760343" cy="1326435"/>
            </a:xfrm>
            <a:prstGeom prst="rect">
              <a:avLst/>
            </a:prstGeom>
            <a:effectLst/>
          </p:spPr>
        </p:pic>
        <p:pic>
          <p:nvPicPr>
            <p:cNvPr id="455" name="Line" descr="Line"/>
            <p:cNvPicPr>
              <a:picLocks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6941201" y="4168759"/>
              <a:ext cx="591218" cy="1031316"/>
            </a:xfrm>
            <a:prstGeom prst="rect">
              <a:avLst/>
            </a:prstGeom>
            <a:effectLst/>
          </p:spPr>
        </p:pic>
        <p:pic>
          <p:nvPicPr>
            <p:cNvPr id="457" name="Line" descr="Line"/>
            <p:cNvPicPr>
              <a:picLocks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7329369" y="4978132"/>
              <a:ext cx="210730" cy="896918"/>
            </a:xfrm>
            <a:prstGeom prst="rect">
              <a:avLst/>
            </a:prstGeom>
            <a:effectLst/>
          </p:spPr>
        </p:pic>
        <p:pic>
          <p:nvPicPr>
            <p:cNvPr id="459" name="Line" descr="Line"/>
            <p:cNvPicPr>
              <a:picLocks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6965330" y="5415336"/>
              <a:ext cx="827875" cy="214268"/>
            </a:xfrm>
            <a:prstGeom prst="rect">
              <a:avLst/>
            </a:prstGeom>
            <a:effectLst/>
          </p:spPr>
        </p:pic>
        <p:pic>
          <p:nvPicPr>
            <p:cNvPr id="461" name="Line" descr="Line"/>
            <p:cNvPicPr>
              <a:picLocks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7617285" y="4582142"/>
              <a:ext cx="866230" cy="1599710"/>
            </a:xfrm>
            <a:prstGeom prst="rect">
              <a:avLst/>
            </a:prstGeom>
            <a:effectLst/>
          </p:spPr>
        </p:pic>
        <p:pic>
          <p:nvPicPr>
            <p:cNvPr id="463" name="Line" descr="Line"/>
            <p:cNvPicPr>
              <a:picLocks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8338855" y="4231676"/>
              <a:ext cx="719915" cy="976071"/>
            </a:xfrm>
            <a:prstGeom prst="rect">
              <a:avLst/>
            </a:prstGeom>
            <a:effectLst/>
          </p:spPr>
        </p:pic>
        <p:pic>
          <p:nvPicPr>
            <p:cNvPr id="465" name="Line" descr="Line"/>
            <p:cNvPicPr>
              <a:picLocks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8606727" y="3766258"/>
              <a:ext cx="862902" cy="3136582"/>
            </a:xfrm>
            <a:prstGeom prst="rect">
              <a:avLst/>
            </a:prstGeom>
            <a:effectLst/>
          </p:spPr>
        </p:pic>
        <p:pic>
          <p:nvPicPr>
            <p:cNvPr id="467" name="Line" descr="Line"/>
            <p:cNvPicPr>
              <a:picLocks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-1109401" y="6481476"/>
              <a:ext cx="396467" cy="727542"/>
            </a:xfrm>
            <a:prstGeom prst="rect">
              <a:avLst/>
            </a:prstGeom>
            <a:effectLst/>
          </p:spPr>
        </p:pic>
        <p:pic>
          <p:nvPicPr>
            <p:cNvPr id="469" name="Line" descr="Line"/>
            <p:cNvPicPr>
              <a:picLocks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-490004" y="6649043"/>
              <a:ext cx="659138" cy="655468"/>
            </a:xfrm>
            <a:prstGeom prst="rect">
              <a:avLst/>
            </a:prstGeom>
            <a:effectLst/>
          </p:spPr>
        </p:pic>
        <p:pic>
          <p:nvPicPr>
            <p:cNvPr id="471" name="Line" descr="Line"/>
            <p:cNvPicPr>
              <a:picLocks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653279" y="6760317"/>
              <a:ext cx="881134" cy="648435"/>
            </a:xfrm>
            <a:prstGeom prst="rect">
              <a:avLst/>
            </a:prstGeom>
            <a:effectLst/>
          </p:spPr>
        </p:pic>
        <p:pic>
          <p:nvPicPr>
            <p:cNvPr id="473" name="Line" descr="Line"/>
            <p:cNvPicPr>
              <a:picLocks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1389165" y="6703905"/>
              <a:ext cx="613124" cy="160589"/>
            </a:xfrm>
            <a:prstGeom prst="rect">
              <a:avLst/>
            </a:prstGeom>
            <a:effectLst/>
          </p:spPr>
        </p:pic>
        <p:pic>
          <p:nvPicPr>
            <p:cNvPr id="475" name="Line" descr="Line"/>
            <p:cNvPicPr>
              <a:picLocks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1534899" y="7023312"/>
              <a:ext cx="551752" cy="124971"/>
            </a:xfrm>
            <a:prstGeom prst="rect">
              <a:avLst/>
            </a:prstGeom>
            <a:effectLst/>
          </p:spPr>
        </p:pic>
        <p:pic>
          <p:nvPicPr>
            <p:cNvPr id="477" name="Line" descr="Line"/>
            <p:cNvPicPr>
              <a:picLocks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2209862" y="6289718"/>
              <a:ext cx="596637" cy="1104024"/>
            </a:xfrm>
            <a:prstGeom prst="rect">
              <a:avLst/>
            </a:prstGeom>
            <a:effectLst/>
          </p:spPr>
        </p:pic>
        <p:pic>
          <p:nvPicPr>
            <p:cNvPr id="479" name="Line" descr="Line"/>
            <p:cNvPicPr>
              <a:picLocks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2297932" y="6366428"/>
              <a:ext cx="1046616" cy="1434139"/>
            </a:xfrm>
            <a:prstGeom prst="rect">
              <a:avLst/>
            </a:prstGeom>
            <a:effectLst/>
          </p:spPr>
        </p:pic>
        <p:pic>
          <p:nvPicPr>
            <p:cNvPr id="481" name="Line" descr="Line"/>
            <p:cNvPicPr>
              <a:picLocks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3053583" y="6722679"/>
              <a:ext cx="237280" cy="870465"/>
            </a:xfrm>
            <a:prstGeom prst="rect">
              <a:avLst/>
            </a:prstGeom>
            <a:effectLst/>
          </p:spPr>
        </p:pic>
        <p:pic>
          <p:nvPicPr>
            <p:cNvPr id="483" name="Line" descr="Line"/>
            <p:cNvPicPr>
              <a:picLocks/>
            </p:cNvPicPr>
            <p:nvPr/>
          </p:nvPicPr>
          <p:blipFill>
            <a:blip r:embed="rId58">
              <a:extLst/>
            </a:blip>
            <a:stretch>
              <a:fillRect/>
            </a:stretch>
          </p:blipFill>
          <p:spPr>
            <a:xfrm>
              <a:off x="3096132" y="6934006"/>
              <a:ext cx="424837" cy="789535"/>
            </a:xfrm>
            <a:prstGeom prst="rect">
              <a:avLst/>
            </a:prstGeom>
            <a:effectLst/>
          </p:spPr>
        </p:pic>
        <p:pic>
          <p:nvPicPr>
            <p:cNvPr id="485" name="Line" descr="Line"/>
            <p:cNvPicPr>
              <a:picLocks/>
            </p:cNvPicPr>
            <p:nvPr/>
          </p:nvPicPr>
          <p:blipFill>
            <a:blip r:embed="rId59">
              <a:extLst/>
            </a:blip>
            <a:stretch>
              <a:fillRect/>
            </a:stretch>
          </p:blipFill>
          <p:spPr>
            <a:xfrm>
              <a:off x="4064659" y="7132692"/>
              <a:ext cx="813915" cy="695359"/>
            </a:xfrm>
            <a:prstGeom prst="rect">
              <a:avLst/>
            </a:prstGeom>
            <a:effectLst/>
          </p:spPr>
        </p:pic>
        <p:sp>
          <p:nvSpPr>
            <p:cNvPr id="488" name="Line"/>
            <p:cNvSpPr/>
            <p:nvPr/>
          </p:nvSpPr>
          <p:spPr>
            <a:xfrm>
              <a:off x="5101498" y="7202219"/>
              <a:ext cx="76201" cy="1"/>
            </a:xfrm>
            <a:prstGeom prst="ellipse">
              <a:avLst/>
            </a:prstGeom>
            <a:noFill/>
            <a:ln>
              <a:noFill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pic>
          <p:nvPicPr>
            <p:cNvPr id="489" name="Line" descr="Line"/>
            <p:cNvPicPr>
              <a:picLocks/>
            </p:cNvPicPr>
            <p:nvPr/>
          </p:nvPicPr>
          <p:blipFill>
            <a:blip r:embed="rId60">
              <a:extLst/>
            </a:blip>
            <a:stretch>
              <a:fillRect/>
            </a:stretch>
          </p:blipFill>
          <p:spPr>
            <a:xfrm>
              <a:off x="4807306" y="7061735"/>
              <a:ext cx="834484" cy="153357"/>
            </a:xfrm>
            <a:prstGeom prst="rect">
              <a:avLst/>
            </a:prstGeom>
            <a:effectLst/>
          </p:spPr>
        </p:pic>
        <p:pic>
          <p:nvPicPr>
            <p:cNvPr id="491" name="Line" descr="Line"/>
            <p:cNvPicPr>
              <a:picLocks/>
            </p:cNvPicPr>
            <p:nvPr/>
          </p:nvPicPr>
          <p:blipFill>
            <a:blip r:embed="rId61">
              <a:extLst/>
            </a:blip>
            <a:stretch>
              <a:fillRect/>
            </a:stretch>
          </p:blipFill>
          <p:spPr>
            <a:xfrm>
              <a:off x="4909746" y="7403239"/>
              <a:ext cx="684016" cy="205246"/>
            </a:xfrm>
            <a:prstGeom prst="rect">
              <a:avLst/>
            </a:prstGeom>
            <a:effectLst/>
          </p:spPr>
        </p:pic>
        <p:pic>
          <p:nvPicPr>
            <p:cNvPr id="493" name="Line" descr="Line"/>
            <p:cNvPicPr>
              <a:picLocks/>
            </p:cNvPicPr>
            <p:nvPr/>
          </p:nvPicPr>
          <p:blipFill>
            <a:blip r:embed="rId62">
              <a:extLst/>
            </a:blip>
            <a:stretch>
              <a:fillRect/>
            </a:stretch>
          </p:blipFill>
          <p:spPr>
            <a:xfrm>
              <a:off x="5824000" y="7056735"/>
              <a:ext cx="803357" cy="145244"/>
            </a:xfrm>
            <a:prstGeom prst="rect">
              <a:avLst/>
            </a:prstGeom>
            <a:effectLst/>
          </p:spPr>
        </p:pic>
        <p:pic>
          <p:nvPicPr>
            <p:cNvPr id="495" name="Line" descr="Line"/>
            <p:cNvPicPr>
              <a:picLocks/>
            </p:cNvPicPr>
            <p:nvPr/>
          </p:nvPicPr>
          <p:blipFill>
            <a:blip r:embed="rId63">
              <a:extLst/>
            </a:blip>
            <a:stretch>
              <a:fillRect/>
            </a:stretch>
          </p:blipFill>
          <p:spPr>
            <a:xfrm>
              <a:off x="6689202" y="6700526"/>
              <a:ext cx="696550" cy="1391181"/>
            </a:xfrm>
            <a:prstGeom prst="rect">
              <a:avLst/>
            </a:prstGeom>
            <a:effectLst/>
          </p:spPr>
        </p:pic>
        <p:pic>
          <p:nvPicPr>
            <p:cNvPr id="497" name="Line" descr="Line"/>
            <p:cNvPicPr>
              <a:picLocks/>
            </p:cNvPicPr>
            <p:nvPr/>
          </p:nvPicPr>
          <p:blipFill>
            <a:blip r:embed="rId64">
              <a:extLst/>
            </a:blip>
            <a:stretch>
              <a:fillRect/>
            </a:stretch>
          </p:blipFill>
          <p:spPr>
            <a:xfrm>
              <a:off x="7058367" y="6665554"/>
              <a:ext cx="1033977" cy="1725287"/>
            </a:xfrm>
            <a:prstGeom prst="rect">
              <a:avLst/>
            </a:prstGeom>
            <a:effectLst/>
          </p:spPr>
        </p:pic>
        <p:pic>
          <p:nvPicPr>
            <p:cNvPr id="499" name="Line" descr="Line"/>
            <p:cNvPicPr>
              <a:picLocks/>
            </p:cNvPicPr>
            <p:nvPr/>
          </p:nvPicPr>
          <p:blipFill>
            <a:blip r:embed="rId65">
              <a:extLst/>
            </a:blip>
            <a:stretch>
              <a:fillRect/>
            </a:stretch>
          </p:blipFill>
          <p:spPr>
            <a:xfrm>
              <a:off x="7559608" y="7164117"/>
              <a:ext cx="624770" cy="1541197"/>
            </a:xfrm>
            <a:prstGeom prst="rect">
              <a:avLst/>
            </a:prstGeom>
            <a:effectLst/>
          </p:spPr>
        </p:pic>
        <p:pic>
          <p:nvPicPr>
            <p:cNvPr id="501" name="Line" descr="Line"/>
            <p:cNvPicPr>
              <a:picLocks/>
            </p:cNvPicPr>
            <p:nvPr/>
          </p:nvPicPr>
          <p:blipFill>
            <a:blip r:embed="rId66">
              <a:extLst/>
            </a:blip>
            <a:stretch>
              <a:fillRect/>
            </a:stretch>
          </p:blipFill>
          <p:spPr>
            <a:xfrm>
              <a:off x="8162817" y="7332860"/>
              <a:ext cx="113610" cy="981283"/>
            </a:xfrm>
            <a:prstGeom prst="rect">
              <a:avLst/>
            </a:prstGeom>
            <a:effectLst/>
          </p:spPr>
        </p:pic>
        <p:pic>
          <p:nvPicPr>
            <p:cNvPr id="503" name="Line" descr="Line"/>
            <p:cNvPicPr>
              <a:picLocks/>
            </p:cNvPicPr>
            <p:nvPr/>
          </p:nvPicPr>
          <p:blipFill>
            <a:blip r:embed="rId67">
              <a:extLst/>
            </a:blip>
            <a:stretch>
              <a:fillRect/>
            </a:stretch>
          </p:blipFill>
          <p:spPr>
            <a:xfrm>
              <a:off x="8175907" y="7601308"/>
              <a:ext cx="507026" cy="866227"/>
            </a:xfrm>
            <a:prstGeom prst="rect">
              <a:avLst/>
            </a:prstGeom>
            <a:effectLst/>
          </p:spPr>
        </p:pic>
        <p:pic>
          <p:nvPicPr>
            <p:cNvPr id="505" name="Line" descr="Line"/>
            <p:cNvPicPr>
              <a:picLocks/>
            </p:cNvPicPr>
            <p:nvPr/>
          </p:nvPicPr>
          <p:blipFill>
            <a:blip r:embed="rId68">
              <a:extLst/>
            </a:blip>
            <a:stretch>
              <a:fillRect/>
            </a:stretch>
          </p:blipFill>
          <p:spPr>
            <a:xfrm>
              <a:off x="8457233" y="7148775"/>
              <a:ext cx="532504" cy="858555"/>
            </a:xfrm>
            <a:prstGeom prst="rect">
              <a:avLst/>
            </a:prstGeom>
            <a:effectLst/>
          </p:spPr>
        </p:pic>
        <p:pic>
          <p:nvPicPr>
            <p:cNvPr id="507" name="Line" descr="Line"/>
            <p:cNvPicPr>
              <a:picLocks/>
            </p:cNvPicPr>
            <p:nvPr/>
          </p:nvPicPr>
          <p:blipFill>
            <a:blip r:embed="rId69">
              <a:extLst/>
            </a:blip>
            <a:stretch>
              <a:fillRect/>
            </a:stretch>
          </p:blipFill>
          <p:spPr>
            <a:xfrm>
              <a:off x="9069859" y="7309849"/>
              <a:ext cx="149987" cy="1134682"/>
            </a:xfrm>
            <a:prstGeom prst="rect">
              <a:avLst/>
            </a:prstGeom>
            <a:effectLst/>
          </p:spPr>
        </p:pic>
        <p:pic>
          <p:nvPicPr>
            <p:cNvPr id="509" name="Line" descr="Line"/>
            <p:cNvPicPr>
              <a:picLocks/>
            </p:cNvPicPr>
            <p:nvPr/>
          </p:nvPicPr>
          <p:blipFill>
            <a:blip r:embed="rId70">
              <a:extLst/>
            </a:blip>
            <a:stretch>
              <a:fillRect/>
            </a:stretch>
          </p:blipFill>
          <p:spPr>
            <a:xfrm>
              <a:off x="8859837" y="7946461"/>
              <a:ext cx="651466" cy="122229"/>
            </a:xfrm>
            <a:prstGeom prst="rect">
              <a:avLst/>
            </a:prstGeom>
            <a:effectLst/>
          </p:spPr>
        </p:pic>
        <p:pic>
          <p:nvPicPr>
            <p:cNvPr id="511" name="Line" descr="Line"/>
            <p:cNvPicPr>
              <a:picLocks/>
            </p:cNvPicPr>
            <p:nvPr/>
          </p:nvPicPr>
          <p:blipFill>
            <a:blip r:embed="rId71">
              <a:extLst/>
            </a:blip>
            <a:stretch>
              <a:fillRect/>
            </a:stretch>
          </p:blipFill>
          <p:spPr>
            <a:xfrm>
              <a:off x="9381407" y="7256963"/>
              <a:ext cx="590104" cy="1210574"/>
            </a:xfrm>
            <a:prstGeom prst="rect">
              <a:avLst/>
            </a:prstGeom>
            <a:effectLst/>
          </p:spPr>
        </p:pic>
        <p:pic>
          <p:nvPicPr>
            <p:cNvPr id="513" name="Line" descr="Line"/>
            <p:cNvPicPr>
              <a:picLocks/>
            </p:cNvPicPr>
            <p:nvPr/>
          </p:nvPicPr>
          <p:blipFill>
            <a:blip r:embed="rId72">
              <a:extLst/>
            </a:blip>
            <a:stretch>
              <a:fillRect/>
            </a:stretch>
          </p:blipFill>
          <p:spPr>
            <a:xfrm>
              <a:off x="9708230" y="6970531"/>
              <a:ext cx="723487" cy="776018"/>
            </a:xfrm>
            <a:prstGeom prst="rect">
              <a:avLst/>
            </a:prstGeom>
            <a:effectLst/>
          </p:spPr>
        </p:pic>
        <p:pic>
          <p:nvPicPr>
            <p:cNvPr id="515" name="Line" descr="Line"/>
            <p:cNvPicPr>
              <a:picLocks/>
            </p:cNvPicPr>
            <p:nvPr/>
          </p:nvPicPr>
          <p:blipFill>
            <a:blip r:embed="rId73">
              <a:extLst/>
            </a:blip>
            <a:stretch>
              <a:fillRect/>
            </a:stretch>
          </p:blipFill>
          <p:spPr>
            <a:xfrm>
              <a:off x="9987339" y="6550501"/>
              <a:ext cx="607907" cy="2185497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3" name="Drawing"/>
          <p:cNvGrpSpPr/>
          <p:nvPr/>
        </p:nvGrpSpPr>
        <p:grpSpPr>
          <a:xfrm>
            <a:off x="196477" y="-15098"/>
            <a:ext cx="12535632" cy="8544002"/>
            <a:chOff x="-784660" y="-398602"/>
            <a:chExt cx="12535631" cy="8544000"/>
          </a:xfrm>
        </p:grpSpPr>
        <p:pic>
          <p:nvPicPr>
            <p:cNvPr id="519" name="Line" descr="Line"/>
            <p:cNvPicPr>
              <a:picLocks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287442" y="-38101"/>
              <a:ext cx="824736" cy="1464491"/>
            </a:xfrm>
            <a:prstGeom prst="rect">
              <a:avLst/>
            </a:prstGeom>
            <a:effectLst/>
          </p:spPr>
        </p:pic>
        <p:pic>
          <p:nvPicPr>
            <p:cNvPr id="521" name="Line" descr="Line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15640" y="-398603"/>
              <a:ext cx="783871" cy="2338894"/>
            </a:xfrm>
            <a:prstGeom prst="rect">
              <a:avLst/>
            </a:prstGeom>
            <a:effectLst/>
          </p:spPr>
        </p:pic>
        <p:pic>
          <p:nvPicPr>
            <p:cNvPr id="523" name="Line" descr="Line"/>
            <p:cNvPicPr>
              <a:picLocks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465873" y="315626"/>
              <a:ext cx="813774" cy="2115545"/>
            </a:xfrm>
            <a:prstGeom prst="rect">
              <a:avLst/>
            </a:prstGeom>
            <a:effectLst/>
          </p:spPr>
        </p:pic>
        <p:pic>
          <p:nvPicPr>
            <p:cNvPr id="525" name="Line" descr="Line"/>
            <p:cNvPicPr>
              <a:picLocks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2542830" y="820950"/>
              <a:ext cx="694335" cy="121577"/>
            </a:xfrm>
            <a:prstGeom prst="rect">
              <a:avLst/>
            </a:prstGeom>
            <a:effectLst/>
          </p:spPr>
        </p:pic>
        <p:pic>
          <p:nvPicPr>
            <p:cNvPr id="527" name="Line" descr="Line"/>
            <p:cNvPicPr>
              <a:picLocks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2516671" y="1181440"/>
              <a:ext cx="743505" cy="98116"/>
            </a:xfrm>
            <a:prstGeom prst="rect">
              <a:avLst/>
            </a:prstGeom>
            <a:effectLst/>
          </p:spPr>
        </p:pic>
        <p:pic>
          <p:nvPicPr>
            <p:cNvPr id="529" name="Line" descr="Line"/>
            <p:cNvPicPr>
              <a:picLocks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3339147" y="391415"/>
              <a:ext cx="961760" cy="1142914"/>
            </a:xfrm>
            <a:prstGeom prst="rect">
              <a:avLst/>
            </a:prstGeom>
            <a:effectLst/>
          </p:spPr>
        </p:pic>
        <p:pic>
          <p:nvPicPr>
            <p:cNvPr id="531" name="Line" descr="Line"/>
            <p:cNvPicPr>
              <a:picLocks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583812" y="2638757"/>
              <a:ext cx="867856" cy="1915806"/>
            </a:xfrm>
            <a:prstGeom prst="rect">
              <a:avLst/>
            </a:prstGeom>
            <a:effectLst/>
          </p:spPr>
        </p:pic>
        <p:pic>
          <p:nvPicPr>
            <p:cNvPr id="533" name="Line" descr="Line"/>
            <p:cNvPicPr>
              <a:picLocks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803349" y="3323198"/>
              <a:ext cx="697652" cy="158785"/>
            </a:xfrm>
            <a:prstGeom prst="rect">
              <a:avLst/>
            </a:prstGeom>
            <a:effectLst/>
          </p:spPr>
        </p:pic>
        <p:pic>
          <p:nvPicPr>
            <p:cNvPr id="535" name="Line" descr="Line"/>
            <p:cNvPicPr>
              <a:picLocks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1711309" y="3741774"/>
              <a:ext cx="1034971" cy="108365"/>
            </a:xfrm>
            <a:prstGeom prst="rect">
              <a:avLst/>
            </a:prstGeom>
            <a:effectLst/>
          </p:spPr>
        </p:pic>
        <p:pic>
          <p:nvPicPr>
            <p:cNvPr id="537" name="Line" descr="Line"/>
            <p:cNvPicPr>
              <a:picLocks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3483109" y="2439340"/>
              <a:ext cx="129892" cy="990394"/>
            </a:xfrm>
            <a:prstGeom prst="rect">
              <a:avLst/>
            </a:prstGeom>
            <a:effectLst/>
          </p:spPr>
        </p:pic>
        <p:pic>
          <p:nvPicPr>
            <p:cNvPr id="539" name="Line" descr="Line"/>
            <p:cNvPicPr>
              <a:picLocks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2961535" y="2677107"/>
              <a:ext cx="881568" cy="137568"/>
            </a:xfrm>
            <a:prstGeom prst="rect">
              <a:avLst/>
            </a:prstGeom>
            <a:effectLst/>
          </p:spPr>
        </p:pic>
        <p:pic>
          <p:nvPicPr>
            <p:cNvPr id="541" name="Line" descr="Line"/>
            <p:cNvPicPr>
              <a:picLocks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3137952" y="3735584"/>
              <a:ext cx="1042644" cy="252625"/>
            </a:xfrm>
            <a:prstGeom prst="rect">
              <a:avLst/>
            </a:prstGeom>
            <a:effectLst/>
          </p:spPr>
        </p:pic>
        <p:pic>
          <p:nvPicPr>
            <p:cNvPr id="543" name="Line" descr="Line"/>
            <p:cNvPicPr>
              <a:picLocks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4288253" y="1580279"/>
              <a:ext cx="867083" cy="3282321"/>
            </a:xfrm>
            <a:prstGeom prst="rect">
              <a:avLst/>
            </a:prstGeom>
            <a:effectLst/>
          </p:spPr>
        </p:pic>
        <p:pic>
          <p:nvPicPr>
            <p:cNvPr id="545" name="Line" descr="Line"/>
            <p:cNvPicPr>
              <a:picLocks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5077890" y="2771150"/>
              <a:ext cx="860949" cy="2004387"/>
            </a:xfrm>
            <a:prstGeom prst="rect">
              <a:avLst/>
            </a:prstGeom>
            <a:effectLst/>
          </p:spPr>
        </p:pic>
        <p:pic>
          <p:nvPicPr>
            <p:cNvPr id="547" name="Line" descr="Line"/>
            <p:cNvPicPr>
              <a:picLocks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5797868" y="1595630"/>
              <a:ext cx="491995" cy="2216157"/>
            </a:xfrm>
            <a:prstGeom prst="rect">
              <a:avLst/>
            </a:prstGeom>
            <a:effectLst/>
          </p:spPr>
        </p:pic>
        <p:pic>
          <p:nvPicPr>
            <p:cNvPr id="549" name="Line" descr="Line"/>
            <p:cNvPicPr>
              <a:picLocks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6367055" y="3369287"/>
              <a:ext cx="651475" cy="1191714"/>
            </a:xfrm>
            <a:prstGeom prst="rect">
              <a:avLst/>
            </a:prstGeom>
            <a:effectLst/>
          </p:spPr>
        </p:pic>
        <p:pic>
          <p:nvPicPr>
            <p:cNvPr id="551" name="Line" descr="Line"/>
            <p:cNvPicPr>
              <a:picLocks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6918033" y="1736248"/>
              <a:ext cx="514674" cy="1784084"/>
            </a:xfrm>
            <a:prstGeom prst="rect">
              <a:avLst/>
            </a:prstGeom>
            <a:effectLst/>
          </p:spPr>
        </p:pic>
        <p:pic>
          <p:nvPicPr>
            <p:cNvPr id="553" name="Line" descr="Line"/>
            <p:cNvPicPr>
              <a:picLocks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7330014" y="2071170"/>
              <a:ext cx="194735" cy="1364783"/>
            </a:xfrm>
            <a:prstGeom prst="rect">
              <a:avLst/>
            </a:prstGeom>
            <a:effectLst/>
          </p:spPr>
        </p:pic>
        <p:pic>
          <p:nvPicPr>
            <p:cNvPr id="555" name="Line" descr="Line"/>
            <p:cNvPicPr>
              <a:picLocks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7508510" y="2516036"/>
              <a:ext cx="415083" cy="858556"/>
            </a:xfrm>
            <a:prstGeom prst="rect">
              <a:avLst/>
            </a:prstGeom>
            <a:effectLst/>
          </p:spPr>
        </p:pic>
        <p:pic>
          <p:nvPicPr>
            <p:cNvPr id="557" name="Line" descr="Line"/>
            <p:cNvPicPr>
              <a:picLocks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7823490" y="1913909"/>
              <a:ext cx="606335" cy="900771"/>
            </a:xfrm>
            <a:prstGeom prst="rect">
              <a:avLst/>
            </a:prstGeom>
            <a:effectLst/>
          </p:spPr>
        </p:pic>
        <p:pic>
          <p:nvPicPr>
            <p:cNvPr id="559" name="Line" descr="Line"/>
            <p:cNvPicPr>
              <a:picLocks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8468667" y="2247586"/>
              <a:ext cx="170564" cy="1272741"/>
            </a:xfrm>
            <a:prstGeom prst="rect">
              <a:avLst/>
            </a:prstGeom>
            <a:effectLst/>
          </p:spPr>
        </p:pic>
        <p:pic>
          <p:nvPicPr>
            <p:cNvPr id="561" name="Line" descr="Line"/>
            <p:cNvPicPr>
              <a:picLocks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8069816" y="2815173"/>
              <a:ext cx="820211" cy="214275"/>
            </a:xfrm>
            <a:prstGeom prst="rect">
              <a:avLst/>
            </a:prstGeom>
            <a:effectLst/>
          </p:spPr>
        </p:pic>
        <p:pic>
          <p:nvPicPr>
            <p:cNvPr id="563" name="Line" descr="Line"/>
            <p:cNvPicPr>
              <a:picLocks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8683433" y="2236693"/>
              <a:ext cx="1042635" cy="1805200"/>
            </a:xfrm>
            <a:prstGeom prst="rect">
              <a:avLst/>
            </a:prstGeom>
            <a:effectLst/>
          </p:spPr>
        </p:pic>
        <p:pic>
          <p:nvPicPr>
            <p:cNvPr id="565" name="Line" descr="Line"/>
            <p:cNvPicPr>
              <a:picLocks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9378505" y="1770914"/>
              <a:ext cx="708056" cy="803949"/>
            </a:xfrm>
            <a:prstGeom prst="rect">
              <a:avLst/>
            </a:prstGeom>
            <a:effectLst/>
          </p:spPr>
        </p:pic>
        <p:pic>
          <p:nvPicPr>
            <p:cNvPr id="567" name="Line" descr="Line"/>
            <p:cNvPicPr>
              <a:picLocks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9496456" y="1336919"/>
              <a:ext cx="896098" cy="3088483"/>
            </a:xfrm>
            <a:prstGeom prst="rect">
              <a:avLst/>
            </a:prstGeom>
            <a:effectLst/>
          </p:spPr>
        </p:pic>
        <p:pic>
          <p:nvPicPr>
            <p:cNvPr id="569" name="Line" descr="Line"/>
            <p:cNvPicPr>
              <a:picLocks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9473450" y="1104744"/>
              <a:ext cx="1341769" cy="3328330"/>
            </a:xfrm>
            <a:prstGeom prst="rect">
              <a:avLst/>
            </a:prstGeom>
            <a:effectLst/>
          </p:spPr>
        </p:pic>
        <p:pic>
          <p:nvPicPr>
            <p:cNvPr id="571" name="Line" descr="Line"/>
            <p:cNvPicPr>
              <a:picLocks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11099509" y="-7423"/>
              <a:ext cx="118781" cy="1027296"/>
            </a:xfrm>
            <a:prstGeom prst="rect">
              <a:avLst/>
            </a:prstGeom>
            <a:effectLst/>
          </p:spPr>
        </p:pic>
        <p:pic>
          <p:nvPicPr>
            <p:cNvPr id="573" name="Line" descr="Line"/>
            <p:cNvPicPr>
              <a:picLocks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10877081" y="598516"/>
              <a:ext cx="624532" cy="881562"/>
            </a:xfrm>
            <a:prstGeom prst="rect">
              <a:avLst/>
            </a:prstGeom>
            <a:effectLst/>
          </p:spPr>
        </p:pic>
        <p:pic>
          <p:nvPicPr>
            <p:cNvPr id="575" name="Line" descr="Line"/>
            <p:cNvPicPr>
              <a:picLocks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11005087" y="989683"/>
              <a:ext cx="684524" cy="950602"/>
            </a:xfrm>
            <a:prstGeom prst="rect">
              <a:avLst/>
            </a:prstGeom>
            <a:effectLst/>
          </p:spPr>
        </p:pic>
        <p:pic>
          <p:nvPicPr>
            <p:cNvPr id="577" name="Line" descr="Line"/>
            <p:cNvPicPr>
              <a:picLocks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-784661" y="6406738"/>
              <a:ext cx="792726" cy="447838"/>
            </a:xfrm>
            <a:prstGeom prst="rect">
              <a:avLst/>
            </a:prstGeom>
            <a:effectLst/>
          </p:spPr>
        </p:pic>
        <p:pic>
          <p:nvPicPr>
            <p:cNvPr id="579" name="Line" descr="Line"/>
            <p:cNvPicPr>
              <a:picLocks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177292" y="6167002"/>
              <a:ext cx="739470" cy="129897"/>
            </a:xfrm>
            <a:prstGeom prst="rect">
              <a:avLst/>
            </a:prstGeom>
            <a:effectLst/>
          </p:spPr>
        </p:pic>
        <p:pic>
          <p:nvPicPr>
            <p:cNvPr id="581" name="Line" descr="Line"/>
            <p:cNvPicPr>
              <a:picLocks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277002" y="6420119"/>
              <a:ext cx="551754" cy="191259"/>
            </a:xfrm>
            <a:prstGeom prst="rect">
              <a:avLst/>
            </a:prstGeom>
            <a:effectLst/>
          </p:spPr>
        </p:pic>
        <p:pic>
          <p:nvPicPr>
            <p:cNvPr id="583" name="Line" descr="Line"/>
            <p:cNvPicPr>
              <a:picLocks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1228100" y="4947459"/>
              <a:ext cx="678622" cy="1339497"/>
            </a:xfrm>
            <a:prstGeom prst="rect">
              <a:avLst/>
            </a:prstGeom>
            <a:effectLst/>
          </p:spPr>
        </p:pic>
        <p:pic>
          <p:nvPicPr>
            <p:cNvPr id="585" name="Line" descr="Line"/>
            <p:cNvPicPr>
              <a:picLocks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1166740" y="5975245"/>
              <a:ext cx="1180703" cy="912250"/>
            </a:xfrm>
            <a:prstGeom prst="rect">
              <a:avLst/>
            </a:prstGeom>
            <a:effectLst/>
          </p:spPr>
        </p:pic>
        <p:pic>
          <p:nvPicPr>
            <p:cNvPr id="587" name="Line" descr="Line"/>
            <p:cNvPicPr>
              <a:picLocks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1657620" y="6634877"/>
              <a:ext cx="336999" cy="1245436"/>
            </a:xfrm>
            <a:prstGeom prst="rect">
              <a:avLst/>
            </a:prstGeom>
            <a:effectLst/>
          </p:spPr>
        </p:pic>
        <p:pic>
          <p:nvPicPr>
            <p:cNvPr id="589" name="Line" descr="Line"/>
            <p:cNvPicPr>
              <a:picLocks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1507900" y="6941678"/>
              <a:ext cx="693812" cy="1034981"/>
            </a:xfrm>
            <a:prstGeom prst="rect">
              <a:avLst/>
            </a:prstGeom>
            <a:effectLst/>
          </p:spPr>
        </p:pic>
        <p:pic>
          <p:nvPicPr>
            <p:cNvPr id="591" name="Line" descr="Line"/>
            <p:cNvPicPr>
              <a:picLocks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2478326" y="6067291"/>
              <a:ext cx="743503" cy="122226"/>
            </a:xfrm>
            <a:prstGeom prst="rect">
              <a:avLst/>
            </a:prstGeom>
            <a:effectLst/>
          </p:spPr>
        </p:pic>
        <p:pic>
          <p:nvPicPr>
            <p:cNvPr id="593" name="Line" descr="Line"/>
            <p:cNvPicPr>
              <a:picLocks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2562692" y="6287171"/>
              <a:ext cx="697487" cy="140122"/>
            </a:xfrm>
            <a:prstGeom prst="rect">
              <a:avLst/>
            </a:prstGeom>
            <a:effectLst/>
          </p:spPr>
        </p:pic>
        <p:pic>
          <p:nvPicPr>
            <p:cNvPr id="595" name="Line" descr="Line"/>
            <p:cNvPicPr>
              <a:picLocks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3889622" y="5131542"/>
              <a:ext cx="168247" cy="1034968"/>
            </a:xfrm>
            <a:prstGeom prst="rect">
              <a:avLst/>
            </a:prstGeom>
            <a:effectLst/>
          </p:spPr>
        </p:pic>
        <p:pic>
          <p:nvPicPr>
            <p:cNvPr id="597" name="Line" descr="Line"/>
            <p:cNvPicPr>
              <a:picLocks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3414067" y="5599409"/>
              <a:ext cx="965948" cy="191269"/>
            </a:xfrm>
            <a:prstGeom prst="rect">
              <a:avLst/>
            </a:prstGeom>
            <a:effectLst/>
          </p:spPr>
        </p:pic>
        <p:pic>
          <p:nvPicPr>
            <p:cNvPr id="599" name="Line" descr="Line"/>
            <p:cNvPicPr>
              <a:picLocks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3483108" y="6397108"/>
              <a:ext cx="858552" cy="114554"/>
            </a:xfrm>
            <a:prstGeom prst="rect">
              <a:avLst/>
            </a:prstGeom>
            <a:effectLst/>
          </p:spPr>
        </p:pic>
        <p:pic>
          <p:nvPicPr>
            <p:cNvPr id="601" name="Line" descr="Line"/>
            <p:cNvPicPr>
              <a:picLocks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4348111" y="5041863"/>
              <a:ext cx="1328152" cy="3103536"/>
            </a:xfrm>
            <a:prstGeom prst="rect">
              <a:avLst/>
            </a:prstGeom>
            <a:effectLst/>
          </p:spPr>
        </p:pic>
        <p:pic>
          <p:nvPicPr>
            <p:cNvPr id="603" name="Line" descr="Line"/>
            <p:cNvPicPr>
              <a:picLocks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5128053" y="5663693"/>
              <a:ext cx="691492" cy="1748196"/>
            </a:xfrm>
            <a:prstGeom prst="rect">
              <a:avLst/>
            </a:prstGeom>
            <a:effectLst/>
          </p:spPr>
        </p:pic>
        <p:pic>
          <p:nvPicPr>
            <p:cNvPr id="605" name="Line" descr="Line"/>
            <p:cNvPicPr>
              <a:picLocks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6098611" y="5070181"/>
              <a:ext cx="436695" cy="2078098"/>
            </a:xfrm>
            <a:prstGeom prst="rect">
              <a:avLst/>
            </a:prstGeom>
            <a:effectLst/>
          </p:spPr>
        </p:pic>
        <p:pic>
          <p:nvPicPr>
            <p:cNvPr id="607" name="Line" descr="Line"/>
            <p:cNvPicPr>
              <a:picLocks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6658526" y="6684465"/>
              <a:ext cx="743511" cy="626705"/>
            </a:xfrm>
            <a:prstGeom prst="rect">
              <a:avLst/>
            </a:prstGeom>
            <a:effectLst/>
          </p:spPr>
        </p:pic>
        <p:pic>
          <p:nvPicPr>
            <p:cNvPr id="609" name="Line" descr="Line"/>
            <p:cNvPicPr>
              <a:picLocks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7532626" y="5031822"/>
              <a:ext cx="421658" cy="2361909"/>
            </a:xfrm>
            <a:prstGeom prst="rect">
              <a:avLst/>
            </a:prstGeom>
            <a:effectLst/>
          </p:spPr>
        </p:pic>
        <p:pic>
          <p:nvPicPr>
            <p:cNvPr id="611" name="Line" descr="Line"/>
            <p:cNvPicPr>
              <a:picLocks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8019580" y="4939789"/>
              <a:ext cx="126449" cy="1111667"/>
            </a:xfrm>
            <a:prstGeom prst="rect">
              <a:avLst/>
            </a:prstGeom>
            <a:effectLst/>
          </p:spPr>
        </p:pic>
        <p:pic>
          <p:nvPicPr>
            <p:cNvPr id="613" name="Line" descr="Line"/>
            <p:cNvPicPr>
              <a:picLocks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8184509" y="5407658"/>
              <a:ext cx="529106" cy="421365"/>
            </a:xfrm>
            <a:prstGeom prst="rect">
              <a:avLst/>
            </a:prstGeom>
            <a:effectLst/>
          </p:spPr>
        </p:pic>
        <p:pic>
          <p:nvPicPr>
            <p:cNvPr id="615" name="Line" descr="Line"/>
            <p:cNvPicPr>
              <a:picLocks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8467700" y="4824731"/>
              <a:ext cx="514377" cy="781869"/>
            </a:xfrm>
            <a:prstGeom prst="rect">
              <a:avLst/>
            </a:prstGeom>
            <a:effectLst/>
          </p:spPr>
        </p:pic>
        <p:pic>
          <p:nvPicPr>
            <p:cNvPr id="617" name="Line" descr="Line"/>
            <p:cNvPicPr>
              <a:picLocks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9024453" y="5123863"/>
              <a:ext cx="203067" cy="919932"/>
            </a:xfrm>
            <a:prstGeom prst="rect">
              <a:avLst/>
            </a:prstGeom>
            <a:effectLst/>
          </p:spPr>
        </p:pic>
        <p:pic>
          <p:nvPicPr>
            <p:cNvPr id="619" name="Line" descr="Line"/>
            <p:cNvPicPr>
              <a:picLocks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8775469" y="5492034"/>
              <a:ext cx="597776" cy="229612"/>
            </a:xfrm>
            <a:prstGeom prst="rect">
              <a:avLst/>
            </a:prstGeom>
            <a:effectLst/>
          </p:spPr>
        </p:pic>
        <p:pic>
          <p:nvPicPr>
            <p:cNvPr id="621" name="Line" descr="Line"/>
            <p:cNvPicPr>
              <a:picLocks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9243349" y="4900811"/>
              <a:ext cx="666805" cy="1235021"/>
            </a:xfrm>
            <a:prstGeom prst="rect">
              <a:avLst/>
            </a:prstGeom>
            <a:effectLst/>
          </p:spPr>
        </p:pic>
        <p:pic>
          <p:nvPicPr>
            <p:cNvPr id="623" name="Line" descr="Line"/>
            <p:cNvPicPr>
              <a:picLocks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9767830" y="4902357"/>
              <a:ext cx="510483" cy="747585"/>
            </a:xfrm>
            <a:prstGeom prst="rect">
              <a:avLst/>
            </a:prstGeom>
            <a:effectLst/>
          </p:spPr>
        </p:pic>
        <p:pic>
          <p:nvPicPr>
            <p:cNvPr id="625" name="Line" descr="Line"/>
            <p:cNvPicPr>
              <a:picLocks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8085159" y="6335742"/>
              <a:ext cx="1848000" cy="191259"/>
            </a:xfrm>
            <a:prstGeom prst="rect">
              <a:avLst/>
            </a:prstGeom>
            <a:effectLst/>
          </p:spPr>
        </p:pic>
        <p:pic>
          <p:nvPicPr>
            <p:cNvPr id="627" name="Line" descr="Line"/>
            <p:cNvPicPr>
              <a:picLocks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8566378" y="6703913"/>
              <a:ext cx="162583" cy="988951"/>
            </a:xfrm>
            <a:prstGeom prst="rect">
              <a:avLst/>
            </a:prstGeom>
            <a:effectLst/>
          </p:spPr>
        </p:pic>
        <p:pic>
          <p:nvPicPr>
            <p:cNvPr id="629" name="Line" descr="Line"/>
            <p:cNvPicPr>
              <a:picLocks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8674493" y="6980035"/>
              <a:ext cx="675747" cy="781860"/>
            </a:xfrm>
            <a:prstGeom prst="rect">
              <a:avLst/>
            </a:prstGeom>
            <a:effectLst/>
          </p:spPr>
        </p:pic>
        <p:pic>
          <p:nvPicPr>
            <p:cNvPr id="631" name="Line" descr="Line"/>
            <p:cNvPicPr>
              <a:picLocks/>
            </p:cNvPicPr>
            <p:nvPr/>
          </p:nvPicPr>
          <p:blipFill>
            <a:blip r:embed="rId58">
              <a:extLst/>
            </a:blip>
            <a:stretch>
              <a:fillRect/>
            </a:stretch>
          </p:blipFill>
          <p:spPr>
            <a:xfrm>
              <a:off x="9017711" y="6645596"/>
              <a:ext cx="815746" cy="671435"/>
            </a:xfrm>
            <a:prstGeom prst="rect">
              <a:avLst/>
            </a:prstGeom>
            <a:effectLst/>
          </p:spPr>
        </p:pic>
        <p:pic>
          <p:nvPicPr>
            <p:cNvPr id="633" name="Line" descr="Line"/>
            <p:cNvPicPr>
              <a:picLocks/>
            </p:cNvPicPr>
            <p:nvPr/>
          </p:nvPicPr>
          <p:blipFill>
            <a:blip r:embed="rId59">
              <a:extLst/>
            </a:blip>
            <a:stretch>
              <a:fillRect/>
            </a:stretch>
          </p:blipFill>
          <p:spPr>
            <a:xfrm>
              <a:off x="9749574" y="4740358"/>
              <a:ext cx="870361" cy="3274644"/>
            </a:xfrm>
            <a:prstGeom prst="rect">
              <a:avLst/>
            </a:prstGeom>
            <a:effectLst/>
          </p:spPr>
        </p:pic>
        <p:pic>
          <p:nvPicPr>
            <p:cNvPr id="635" name="Line" descr="Line"/>
            <p:cNvPicPr>
              <a:picLocks/>
            </p:cNvPicPr>
            <p:nvPr/>
          </p:nvPicPr>
          <p:blipFill>
            <a:blip r:embed="rId60">
              <a:extLst/>
            </a:blip>
            <a:stretch>
              <a:fillRect/>
            </a:stretch>
          </p:blipFill>
          <p:spPr>
            <a:xfrm>
              <a:off x="10041030" y="4558503"/>
              <a:ext cx="1056830" cy="3257085"/>
            </a:xfrm>
            <a:prstGeom prst="rect">
              <a:avLst/>
            </a:prstGeom>
            <a:effectLst/>
          </p:spPr>
        </p:pic>
        <p:pic>
          <p:nvPicPr>
            <p:cNvPr id="637" name="Line" descr="Line"/>
            <p:cNvPicPr>
              <a:picLocks/>
            </p:cNvPicPr>
            <p:nvPr/>
          </p:nvPicPr>
          <p:blipFill>
            <a:blip r:embed="rId61">
              <a:extLst/>
            </a:blip>
            <a:stretch>
              <a:fillRect/>
            </a:stretch>
          </p:blipFill>
          <p:spPr>
            <a:xfrm>
              <a:off x="11306603" y="3819565"/>
              <a:ext cx="204255" cy="1020017"/>
            </a:xfrm>
            <a:prstGeom prst="rect">
              <a:avLst/>
            </a:prstGeom>
            <a:effectLst/>
          </p:spPr>
        </p:pic>
        <p:pic>
          <p:nvPicPr>
            <p:cNvPr id="639" name="Line" descr="Line"/>
            <p:cNvPicPr>
              <a:picLocks/>
            </p:cNvPicPr>
            <p:nvPr/>
          </p:nvPicPr>
          <p:blipFill>
            <a:blip r:embed="rId62">
              <a:extLst/>
            </a:blip>
            <a:stretch>
              <a:fillRect/>
            </a:stretch>
          </p:blipFill>
          <p:spPr>
            <a:xfrm>
              <a:off x="11053482" y="4441234"/>
              <a:ext cx="697490" cy="774191"/>
            </a:xfrm>
            <a:prstGeom prst="rect">
              <a:avLst/>
            </a:prstGeom>
            <a:effectLst/>
          </p:spPr>
        </p:pic>
        <p:pic>
          <p:nvPicPr>
            <p:cNvPr id="641" name="Line" descr="Line"/>
            <p:cNvPicPr>
              <a:picLocks/>
            </p:cNvPicPr>
            <p:nvPr/>
          </p:nvPicPr>
          <p:blipFill>
            <a:blip r:embed="rId63">
              <a:extLst/>
            </a:blip>
            <a:stretch>
              <a:fillRect/>
            </a:stretch>
          </p:blipFill>
          <p:spPr>
            <a:xfrm>
              <a:off x="11187698" y="4978951"/>
              <a:ext cx="540266" cy="687850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3" name="Drawing"/>
          <p:cNvGrpSpPr/>
          <p:nvPr/>
        </p:nvGrpSpPr>
        <p:grpSpPr>
          <a:xfrm>
            <a:off x="820944" y="-45773"/>
            <a:ext cx="10538294" cy="8712736"/>
            <a:chOff x="-957882" y="-367916"/>
            <a:chExt cx="10538292" cy="8712735"/>
          </a:xfrm>
        </p:grpSpPr>
        <p:pic>
          <p:nvPicPr>
            <p:cNvPr id="645" name="Line" descr="Line"/>
            <p:cNvPicPr>
              <a:picLocks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63033" y="-82596"/>
              <a:ext cx="750033" cy="1722010"/>
            </a:xfrm>
            <a:prstGeom prst="rect">
              <a:avLst/>
            </a:prstGeom>
            <a:effectLst/>
          </p:spPr>
        </p:pic>
        <p:pic>
          <p:nvPicPr>
            <p:cNvPr id="647" name="Line" descr="Line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466680" y="-277203"/>
              <a:ext cx="1021714" cy="997952"/>
            </a:xfrm>
            <a:prstGeom prst="rect">
              <a:avLst/>
            </a:prstGeom>
            <a:effectLst/>
          </p:spPr>
        </p:pic>
        <p:pic>
          <p:nvPicPr>
            <p:cNvPr id="649" name="Line" descr="Line"/>
            <p:cNvPicPr>
              <a:picLocks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381493" y="-260542"/>
              <a:ext cx="919931" cy="1793277"/>
            </a:xfrm>
            <a:prstGeom prst="rect">
              <a:avLst/>
            </a:prstGeom>
            <a:effectLst/>
          </p:spPr>
        </p:pic>
        <p:pic>
          <p:nvPicPr>
            <p:cNvPr id="651" name="Line" descr="Line"/>
            <p:cNvPicPr>
              <a:picLocks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41537" y="1933113"/>
              <a:ext cx="2228908" cy="1190689"/>
            </a:xfrm>
            <a:prstGeom prst="rect">
              <a:avLst/>
            </a:prstGeom>
            <a:effectLst/>
          </p:spPr>
        </p:pic>
        <p:pic>
          <p:nvPicPr>
            <p:cNvPr id="653" name="Line" descr="Line"/>
            <p:cNvPicPr>
              <a:picLocks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278294" y="2253591"/>
              <a:ext cx="885068" cy="1977898"/>
            </a:xfrm>
            <a:prstGeom prst="rect">
              <a:avLst/>
            </a:prstGeom>
            <a:effectLst/>
          </p:spPr>
        </p:pic>
        <p:pic>
          <p:nvPicPr>
            <p:cNvPr id="655" name="Line" descr="Line"/>
            <p:cNvPicPr>
              <a:picLocks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2334216" y="2086508"/>
              <a:ext cx="657512" cy="505740"/>
            </a:xfrm>
            <a:prstGeom prst="rect">
              <a:avLst/>
            </a:prstGeom>
            <a:effectLst/>
          </p:spPr>
        </p:pic>
        <p:pic>
          <p:nvPicPr>
            <p:cNvPr id="657" name="Line" descr="Line"/>
            <p:cNvPicPr>
              <a:picLocks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113047" y="-367917"/>
              <a:ext cx="490391" cy="252619"/>
            </a:xfrm>
            <a:prstGeom prst="rect">
              <a:avLst/>
            </a:prstGeom>
            <a:effectLst/>
          </p:spPr>
        </p:pic>
        <p:pic>
          <p:nvPicPr>
            <p:cNvPr id="659" name="Line" descr="Line"/>
            <p:cNvPicPr>
              <a:picLocks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984548" y="-337242"/>
              <a:ext cx="490705" cy="214165"/>
            </a:xfrm>
            <a:prstGeom prst="rect">
              <a:avLst/>
            </a:prstGeom>
            <a:effectLst/>
          </p:spPr>
        </p:pic>
        <p:pic>
          <p:nvPicPr>
            <p:cNvPr id="661" name="Line" descr="Line"/>
            <p:cNvPicPr>
              <a:picLocks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3076592" y="1089402"/>
              <a:ext cx="996614" cy="229605"/>
            </a:xfrm>
            <a:prstGeom prst="rect">
              <a:avLst/>
            </a:prstGeom>
            <a:effectLst/>
          </p:spPr>
        </p:pic>
        <p:pic>
          <p:nvPicPr>
            <p:cNvPr id="663" name="Line" descr="Line"/>
            <p:cNvPicPr>
              <a:picLocks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3429418" y="276373"/>
              <a:ext cx="152912" cy="1771303"/>
            </a:xfrm>
            <a:prstGeom prst="rect">
              <a:avLst/>
            </a:prstGeom>
            <a:effectLst/>
          </p:spPr>
        </p:pic>
        <p:pic>
          <p:nvPicPr>
            <p:cNvPr id="665" name="Line" descr="Line"/>
            <p:cNvPicPr>
              <a:picLocks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4388826" y="864097"/>
              <a:ext cx="1356464" cy="1523704"/>
            </a:xfrm>
            <a:prstGeom prst="rect">
              <a:avLst/>
            </a:prstGeom>
            <a:effectLst/>
          </p:spPr>
        </p:pic>
        <p:pic>
          <p:nvPicPr>
            <p:cNvPr id="667" name="Line" descr="Line"/>
            <p:cNvPicPr>
              <a:picLocks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5277904" y="245686"/>
              <a:ext cx="222214" cy="818075"/>
            </a:xfrm>
            <a:prstGeom prst="rect">
              <a:avLst/>
            </a:prstGeom>
            <a:effectLst/>
          </p:spPr>
        </p:pic>
        <p:pic>
          <p:nvPicPr>
            <p:cNvPr id="669" name="Line" descr="Line"/>
            <p:cNvPicPr>
              <a:picLocks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5323921" y="1550896"/>
              <a:ext cx="290982" cy="1049025"/>
            </a:xfrm>
            <a:prstGeom prst="rect">
              <a:avLst/>
            </a:prstGeom>
            <a:effectLst/>
          </p:spPr>
        </p:pic>
        <p:pic>
          <p:nvPicPr>
            <p:cNvPr id="671" name="Line" descr="Line"/>
            <p:cNvPicPr>
              <a:picLocks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7402527" y="997359"/>
              <a:ext cx="1042636" cy="206596"/>
            </a:xfrm>
            <a:prstGeom prst="rect">
              <a:avLst/>
            </a:prstGeom>
            <a:effectLst/>
          </p:spPr>
        </p:pic>
        <p:pic>
          <p:nvPicPr>
            <p:cNvPr id="673" name="Line" descr="Line"/>
            <p:cNvPicPr>
              <a:picLocks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7356506" y="1435145"/>
              <a:ext cx="1004290" cy="244356"/>
            </a:xfrm>
            <a:prstGeom prst="rect">
              <a:avLst/>
            </a:prstGeom>
            <a:effectLst/>
          </p:spPr>
        </p:pic>
        <p:pic>
          <p:nvPicPr>
            <p:cNvPr id="675" name="Line" descr="Line"/>
            <p:cNvPicPr>
              <a:picLocks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8490382" y="491136"/>
              <a:ext cx="1090029" cy="1605658"/>
            </a:xfrm>
            <a:prstGeom prst="rect">
              <a:avLst/>
            </a:prstGeom>
            <a:effectLst/>
          </p:spPr>
        </p:pic>
        <p:sp>
          <p:nvSpPr>
            <p:cNvPr id="678" name="Line"/>
            <p:cNvSpPr/>
            <p:nvPr/>
          </p:nvSpPr>
          <p:spPr>
            <a:xfrm>
              <a:off x="-328929" y="4295253"/>
              <a:ext cx="76201" cy="1"/>
            </a:xfrm>
            <a:prstGeom prst="ellipse">
              <a:avLst/>
            </a:prstGeom>
            <a:noFill/>
            <a:ln>
              <a:noFill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pic>
          <p:nvPicPr>
            <p:cNvPr id="679" name="Line" descr="Line"/>
            <p:cNvPicPr>
              <a:picLocks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77586" y="4149772"/>
              <a:ext cx="99217" cy="251899"/>
            </a:xfrm>
            <a:prstGeom prst="rect">
              <a:avLst/>
            </a:prstGeom>
            <a:effectLst/>
          </p:spPr>
        </p:pic>
        <p:pic>
          <p:nvPicPr>
            <p:cNvPr id="681" name="Line" descr="Line"/>
            <p:cNvPicPr>
              <a:picLocks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-512428" y="3991196"/>
              <a:ext cx="813900" cy="1123924"/>
            </a:xfrm>
            <a:prstGeom prst="rect">
              <a:avLst/>
            </a:prstGeom>
            <a:effectLst/>
          </p:spPr>
        </p:pic>
        <p:pic>
          <p:nvPicPr>
            <p:cNvPr id="683" name="Line" descr="Line"/>
            <p:cNvPicPr>
              <a:picLocks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217291" y="4264823"/>
              <a:ext cx="489109" cy="716691"/>
            </a:xfrm>
            <a:prstGeom prst="rect">
              <a:avLst/>
            </a:prstGeom>
            <a:effectLst/>
          </p:spPr>
        </p:pic>
        <p:pic>
          <p:nvPicPr>
            <p:cNvPr id="685" name="Line" descr="Line"/>
            <p:cNvPicPr>
              <a:picLocks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875276" y="3543834"/>
              <a:ext cx="137572" cy="1696618"/>
            </a:xfrm>
            <a:prstGeom prst="rect">
              <a:avLst/>
            </a:prstGeom>
            <a:effectLst/>
          </p:spPr>
        </p:pic>
        <p:sp>
          <p:nvSpPr>
            <p:cNvPr id="688" name="Line"/>
            <p:cNvSpPr/>
            <p:nvPr/>
          </p:nvSpPr>
          <p:spPr>
            <a:xfrm>
              <a:off x="1274121" y="4417974"/>
              <a:ext cx="76201" cy="1"/>
            </a:xfrm>
            <a:prstGeom prst="ellipse">
              <a:avLst/>
            </a:prstGeom>
            <a:noFill/>
            <a:ln>
              <a:noFill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pic>
          <p:nvPicPr>
            <p:cNvPr id="689" name="Line" descr="Line"/>
            <p:cNvPicPr>
              <a:picLocks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2378612" y="3551501"/>
              <a:ext cx="229610" cy="1909361"/>
            </a:xfrm>
            <a:prstGeom prst="rect">
              <a:avLst/>
            </a:prstGeom>
            <a:effectLst/>
          </p:spPr>
        </p:pic>
        <p:pic>
          <p:nvPicPr>
            <p:cNvPr id="691" name="Line" descr="Line"/>
            <p:cNvPicPr>
              <a:picLocks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1293552" y="4442755"/>
              <a:ext cx="647376" cy="872196"/>
            </a:xfrm>
            <a:prstGeom prst="rect">
              <a:avLst/>
            </a:prstGeom>
            <a:effectLst/>
          </p:spPr>
        </p:pic>
        <p:pic>
          <p:nvPicPr>
            <p:cNvPr id="693" name="Line" descr="Line"/>
            <p:cNvPicPr>
              <a:picLocks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1757334" y="4072786"/>
              <a:ext cx="1226727" cy="137855"/>
            </a:xfrm>
            <a:prstGeom prst="rect">
              <a:avLst/>
            </a:prstGeom>
            <a:effectLst/>
          </p:spPr>
        </p:pic>
        <p:sp>
          <p:nvSpPr>
            <p:cNvPr id="696" name="Line"/>
            <p:cNvSpPr/>
            <p:nvPr/>
          </p:nvSpPr>
          <p:spPr>
            <a:xfrm>
              <a:off x="2861580" y="4640407"/>
              <a:ext cx="11846" cy="1610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extrusionOk="0">
                  <a:moveTo>
                    <a:pt x="0" y="0"/>
                  </a:moveTo>
                  <a:cubicBezTo>
                    <a:pt x="8640" y="5829"/>
                    <a:pt x="17280" y="11657"/>
                    <a:pt x="19440" y="15257"/>
                  </a:cubicBezTo>
                  <a:cubicBezTo>
                    <a:pt x="21600" y="18857"/>
                    <a:pt x="17280" y="20229"/>
                    <a:pt x="12960" y="21600"/>
                  </a:cubicBezTo>
                </a:path>
              </a:pathLst>
            </a:custGeom>
            <a:noFill/>
            <a:ln>
              <a:noFill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pic>
          <p:nvPicPr>
            <p:cNvPr id="697" name="Line" descr="Line"/>
            <p:cNvPicPr>
              <a:picLocks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2647068" y="4019375"/>
              <a:ext cx="290969" cy="162619"/>
            </a:xfrm>
            <a:prstGeom prst="rect">
              <a:avLst/>
            </a:prstGeom>
            <a:effectLst/>
          </p:spPr>
        </p:pic>
        <p:pic>
          <p:nvPicPr>
            <p:cNvPr id="699" name="Line" descr="Line"/>
            <p:cNvPicPr>
              <a:picLocks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3060698" y="4494617"/>
              <a:ext cx="406570" cy="645719"/>
            </a:xfrm>
            <a:prstGeom prst="rect">
              <a:avLst/>
            </a:prstGeom>
            <a:effectLst/>
          </p:spPr>
        </p:pic>
        <p:pic>
          <p:nvPicPr>
            <p:cNvPr id="701" name="Line" descr="Line"/>
            <p:cNvPicPr>
              <a:picLocks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3660479" y="4165112"/>
              <a:ext cx="765552" cy="1142345"/>
            </a:xfrm>
            <a:prstGeom prst="rect">
              <a:avLst/>
            </a:prstGeom>
            <a:effectLst/>
          </p:spPr>
        </p:pic>
        <p:pic>
          <p:nvPicPr>
            <p:cNvPr id="703" name="Line" descr="Line"/>
            <p:cNvPicPr>
              <a:picLocks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5355048" y="3489777"/>
              <a:ext cx="873465" cy="1411871"/>
            </a:xfrm>
            <a:prstGeom prst="rect">
              <a:avLst/>
            </a:prstGeom>
            <a:effectLst/>
          </p:spPr>
        </p:pic>
        <p:pic>
          <p:nvPicPr>
            <p:cNvPr id="705" name="Line" descr="Line"/>
            <p:cNvPicPr>
              <a:picLocks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4700176" y="4225206"/>
              <a:ext cx="1045121" cy="230880"/>
            </a:xfrm>
            <a:prstGeom prst="rect">
              <a:avLst/>
            </a:prstGeom>
            <a:effectLst/>
          </p:spPr>
        </p:pic>
        <p:pic>
          <p:nvPicPr>
            <p:cNvPr id="707" name="Line" descr="Line"/>
            <p:cNvPicPr>
              <a:picLocks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5610511" y="3950349"/>
              <a:ext cx="325280" cy="718169"/>
            </a:xfrm>
            <a:prstGeom prst="rect">
              <a:avLst/>
            </a:prstGeom>
            <a:effectLst/>
          </p:spPr>
        </p:pic>
        <p:pic>
          <p:nvPicPr>
            <p:cNvPr id="709" name="Line" descr="Line"/>
            <p:cNvPicPr>
              <a:picLocks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6083261" y="4017162"/>
              <a:ext cx="827884" cy="744672"/>
            </a:xfrm>
            <a:prstGeom prst="rect">
              <a:avLst/>
            </a:prstGeom>
            <a:effectLst/>
          </p:spPr>
        </p:pic>
        <p:pic>
          <p:nvPicPr>
            <p:cNvPr id="711" name="Line" descr="Line"/>
            <p:cNvPicPr>
              <a:picLocks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6863447" y="3831350"/>
              <a:ext cx="1781137" cy="946869"/>
            </a:xfrm>
            <a:prstGeom prst="rect">
              <a:avLst/>
            </a:prstGeom>
            <a:effectLst/>
          </p:spPr>
        </p:pic>
        <p:pic>
          <p:nvPicPr>
            <p:cNvPr id="713" name="Line" descr="Line"/>
            <p:cNvPicPr>
              <a:picLocks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-464502" y="6289726"/>
              <a:ext cx="1017136" cy="1574807"/>
            </a:xfrm>
            <a:prstGeom prst="rect">
              <a:avLst/>
            </a:prstGeom>
            <a:effectLst/>
          </p:spPr>
        </p:pic>
        <p:pic>
          <p:nvPicPr>
            <p:cNvPr id="715" name="Line" descr="Line"/>
            <p:cNvPicPr>
              <a:picLocks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-957883" y="6312737"/>
              <a:ext cx="797197" cy="127889"/>
            </a:xfrm>
            <a:prstGeom prst="rect">
              <a:avLst/>
            </a:prstGeom>
            <a:effectLst/>
          </p:spPr>
        </p:pic>
        <p:pic>
          <p:nvPicPr>
            <p:cNvPr id="717" name="Line" descr="Line"/>
            <p:cNvPicPr>
              <a:picLocks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100594" y="6190011"/>
              <a:ext cx="735838" cy="168251"/>
            </a:xfrm>
            <a:prstGeom prst="rect">
              <a:avLst/>
            </a:prstGeom>
            <a:effectLst/>
          </p:spPr>
        </p:pic>
        <p:pic>
          <p:nvPicPr>
            <p:cNvPr id="719" name="Line" descr="Line"/>
            <p:cNvPicPr>
              <a:picLocks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1112739" y="6811292"/>
              <a:ext cx="682451" cy="194709"/>
            </a:xfrm>
            <a:prstGeom prst="rect">
              <a:avLst/>
            </a:prstGeom>
            <a:effectLst/>
          </p:spPr>
        </p:pic>
        <p:pic>
          <p:nvPicPr>
            <p:cNvPr id="721" name="Line" descr="Line"/>
            <p:cNvPicPr>
              <a:picLocks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1014419" y="7135861"/>
              <a:ext cx="765429" cy="165702"/>
            </a:xfrm>
            <a:prstGeom prst="rect">
              <a:avLst/>
            </a:prstGeom>
            <a:effectLst/>
          </p:spPr>
        </p:pic>
        <p:pic>
          <p:nvPicPr>
            <p:cNvPr id="723" name="Line" descr="Line"/>
            <p:cNvPicPr>
              <a:picLocks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2120701" y="5992526"/>
              <a:ext cx="1814453" cy="2347133"/>
            </a:xfrm>
            <a:prstGeom prst="rect">
              <a:avLst/>
            </a:prstGeom>
            <a:effectLst/>
          </p:spPr>
        </p:pic>
        <p:pic>
          <p:nvPicPr>
            <p:cNvPr id="725" name="Line" descr="Line"/>
            <p:cNvPicPr>
              <a:picLocks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1686148" y="7678005"/>
              <a:ext cx="853049" cy="296515"/>
            </a:xfrm>
            <a:prstGeom prst="rect">
              <a:avLst/>
            </a:prstGeom>
            <a:effectLst/>
          </p:spPr>
        </p:pic>
        <p:pic>
          <p:nvPicPr>
            <p:cNvPr id="727" name="Line" descr="Line"/>
            <p:cNvPicPr>
              <a:picLocks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2871232" y="7938797"/>
              <a:ext cx="1155963" cy="260295"/>
            </a:xfrm>
            <a:prstGeom prst="rect">
              <a:avLst/>
            </a:prstGeom>
            <a:effectLst/>
          </p:spPr>
        </p:pic>
        <p:pic>
          <p:nvPicPr>
            <p:cNvPr id="729" name="Line" descr="Line"/>
            <p:cNvPicPr>
              <a:picLocks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2587220" y="6888663"/>
              <a:ext cx="491845" cy="259615"/>
            </a:xfrm>
            <a:prstGeom prst="rect">
              <a:avLst/>
            </a:prstGeom>
            <a:effectLst/>
          </p:spPr>
        </p:pic>
        <p:pic>
          <p:nvPicPr>
            <p:cNvPr id="731" name="Line" descr="Line"/>
            <p:cNvPicPr>
              <a:picLocks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3521449" y="6558406"/>
              <a:ext cx="958282" cy="635845"/>
            </a:xfrm>
            <a:prstGeom prst="rect">
              <a:avLst/>
            </a:prstGeom>
            <a:effectLst/>
          </p:spPr>
        </p:pic>
        <p:pic>
          <p:nvPicPr>
            <p:cNvPr id="733" name="Line" descr="Line"/>
            <p:cNvPicPr>
              <a:picLocks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4533908" y="6673232"/>
              <a:ext cx="712823" cy="597772"/>
            </a:xfrm>
            <a:prstGeom prst="rect">
              <a:avLst/>
            </a:prstGeom>
            <a:effectLst/>
          </p:spPr>
        </p:pic>
        <p:pic>
          <p:nvPicPr>
            <p:cNvPr id="735" name="Line" descr="Line"/>
            <p:cNvPicPr>
              <a:picLocks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4365165" y="6481476"/>
              <a:ext cx="1004288" cy="704553"/>
            </a:xfrm>
            <a:prstGeom prst="rect">
              <a:avLst/>
            </a:prstGeom>
            <a:effectLst/>
          </p:spPr>
        </p:pic>
        <p:pic>
          <p:nvPicPr>
            <p:cNvPr id="737" name="Line" descr="Line"/>
            <p:cNvPicPr>
              <a:picLocks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5202736" y="6160046"/>
              <a:ext cx="572499" cy="1988132"/>
            </a:xfrm>
            <a:prstGeom prst="rect">
              <a:avLst/>
            </a:prstGeom>
            <a:effectLst/>
          </p:spPr>
        </p:pic>
        <p:pic>
          <p:nvPicPr>
            <p:cNvPr id="739" name="Line" descr="Line"/>
            <p:cNvPicPr>
              <a:picLocks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5931005" y="5441488"/>
              <a:ext cx="957135" cy="2765265"/>
            </a:xfrm>
            <a:prstGeom prst="rect">
              <a:avLst/>
            </a:prstGeom>
            <a:effectLst/>
          </p:spPr>
        </p:pic>
        <p:pic>
          <p:nvPicPr>
            <p:cNvPr id="741" name="Line" descr="Line"/>
            <p:cNvPicPr>
              <a:picLocks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6803958" y="5721989"/>
              <a:ext cx="743801" cy="1809795"/>
            </a:xfrm>
            <a:prstGeom prst="rect">
              <a:avLst/>
            </a:prstGeom>
            <a:effectLst/>
          </p:spPr>
        </p:pic>
        <p:pic>
          <p:nvPicPr>
            <p:cNvPr id="743" name="Line" descr="Line"/>
            <p:cNvPicPr>
              <a:picLocks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7701660" y="6078385"/>
              <a:ext cx="1111674" cy="1847226"/>
            </a:xfrm>
            <a:prstGeom prst="rect">
              <a:avLst/>
            </a:prstGeom>
            <a:effectLst/>
          </p:spPr>
        </p:pic>
        <p:pic>
          <p:nvPicPr>
            <p:cNvPr id="745" name="Line" descr="Line"/>
            <p:cNvPicPr>
              <a:picLocks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8338279" y="5100285"/>
              <a:ext cx="1167810" cy="3244534"/>
            </a:xfrm>
            <a:prstGeom prst="rect">
              <a:avLst/>
            </a:prstGeom>
            <a:effectLst/>
          </p:spPr>
        </p:pic>
        <p:pic>
          <p:nvPicPr>
            <p:cNvPr id="747" name="Line" descr="Line"/>
            <p:cNvPicPr>
              <a:picLocks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5983549" y="506476"/>
              <a:ext cx="988953" cy="1763622"/>
            </a:xfrm>
            <a:prstGeom prst="rect">
              <a:avLst/>
            </a:prstGeom>
            <a:effectLst/>
          </p:spPr>
        </p:pic>
        <p:pic>
          <p:nvPicPr>
            <p:cNvPr id="749" name="Line" descr="Line"/>
            <p:cNvPicPr>
              <a:picLocks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5722774" y="337734"/>
              <a:ext cx="408739" cy="152903"/>
            </a:xfrm>
            <a:prstGeom prst="rect">
              <a:avLst/>
            </a:prstGeom>
            <a:effectLst/>
          </p:spPr>
        </p:pic>
        <p:pic>
          <p:nvPicPr>
            <p:cNvPr id="751" name="Line" descr="Line"/>
            <p:cNvPicPr>
              <a:picLocks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6474435" y="215003"/>
              <a:ext cx="621101" cy="229640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3" name="Drawing"/>
          <p:cNvGrpSpPr/>
          <p:nvPr/>
        </p:nvGrpSpPr>
        <p:grpSpPr>
          <a:xfrm>
            <a:off x="1458642" y="161318"/>
            <a:ext cx="11230181" cy="9622805"/>
            <a:chOff x="-734369" y="-544330"/>
            <a:chExt cx="11230180" cy="9622804"/>
          </a:xfrm>
        </p:grpSpPr>
        <p:pic>
          <p:nvPicPr>
            <p:cNvPr id="755" name="Line" descr="Line"/>
            <p:cNvPicPr>
              <a:picLocks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61312" y="-134061"/>
              <a:ext cx="1074441" cy="1759874"/>
            </a:xfrm>
            <a:prstGeom prst="rect">
              <a:avLst/>
            </a:prstGeom>
            <a:effectLst/>
          </p:spPr>
        </p:pic>
        <p:pic>
          <p:nvPicPr>
            <p:cNvPr id="757" name="Line" descr="Line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731288" y="-544331"/>
              <a:ext cx="1056233" cy="996621"/>
            </a:xfrm>
            <a:prstGeom prst="rect">
              <a:avLst/>
            </a:prstGeom>
            <a:effectLst/>
          </p:spPr>
        </p:pic>
        <p:pic>
          <p:nvPicPr>
            <p:cNvPr id="759" name="Line" descr="Line"/>
            <p:cNvPicPr>
              <a:picLocks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964735" y="15589"/>
              <a:ext cx="206297" cy="1379026"/>
            </a:xfrm>
            <a:prstGeom prst="rect">
              <a:avLst/>
            </a:prstGeom>
            <a:effectLst/>
          </p:spPr>
        </p:pic>
        <p:pic>
          <p:nvPicPr>
            <p:cNvPr id="761" name="Line" descr="Line"/>
            <p:cNvPicPr>
              <a:picLocks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542573" y="843958"/>
              <a:ext cx="1027296" cy="114555"/>
            </a:xfrm>
            <a:prstGeom prst="rect">
              <a:avLst/>
            </a:prstGeom>
            <a:effectLst/>
          </p:spPr>
        </p:pic>
        <p:pic>
          <p:nvPicPr>
            <p:cNvPr id="763" name="Line" descr="Line"/>
            <p:cNvPicPr>
              <a:picLocks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3181028" y="209359"/>
              <a:ext cx="1689873" cy="1520142"/>
            </a:xfrm>
            <a:prstGeom prst="rect">
              <a:avLst/>
            </a:prstGeom>
            <a:effectLst/>
          </p:spPr>
        </p:pic>
        <p:pic>
          <p:nvPicPr>
            <p:cNvPr id="765" name="Line" descr="Line"/>
            <p:cNvPicPr>
              <a:picLocks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4066033" y="-176165"/>
              <a:ext cx="160576" cy="797193"/>
            </a:xfrm>
            <a:prstGeom prst="rect">
              <a:avLst/>
            </a:prstGeom>
            <a:effectLst/>
          </p:spPr>
        </p:pic>
        <p:pic>
          <p:nvPicPr>
            <p:cNvPr id="767" name="Line" descr="Line"/>
            <p:cNvPicPr>
              <a:picLocks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4567254" y="966680"/>
              <a:ext cx="249960" cy="1173036"/>
            </a:xfrm>
            <a:prstGeom prst="rect">
              <a:avLst/>
            </a:prstGeom>
            <a:effectLst/>
          </p:spPr>
        </p:pic>
        <p:sp>
          <p:nvSpPr>
            <p:cNvPr id="770" name="Line"/>
            <p:cNvSpPr/>
            <p:nvPr/>
          </p:nvSpPr>
          <p:spPr>
            <a:xfrm>
              <a:off x="4970856" y="582927"/>
              <a:ext cx="943423" cy="1"/>
            </a:xfrm>
            <a:prstGeom prst="ellipse">
              <a:avLst/>
            </a:prstGeom>
            <a:noFill/>
            <a:ln>
              <a:noFill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pic>
          <p:nvPicPr>
            <p:cNvPr id="771" name="Line" descr="Line"/>
            <p:cNvPicPr>
              <a:picLocks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5063138" y="817914"/>
              <a:ext cx="789538" cy="178956"/>
            </a:xfrm>
            <a:prstGeom prst="rect">
              <a:avLst/>
            </a:prstGeom>
            <a:effectLst/>
          </p:spPr>
        </p:pic>
        <p:pic>
          <p:nvPicPr>
            <p:cNvPr id="773" name="Line" descr="Line"/>
            <p:cNvPicPr>
              <a:picLocks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6254669" y="-61113"/>
              <a:ext cx="1230060" cy="1698238"/>
            </a:xfrm>
            <a:prstGeom prst="rect">
              <a:avLst/>
            </a:prstGeom>
            <a:effectLst/>
          </p:spPr>
        </p:pic>
        <p:pic>
          <p:nvPicPr>
            <p:cNvPr id="775" name="Line" descr="Line"/>
            <p:cNvPicPr>
              <a:picLocks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-734370" y="2022079"/>
              <a:ext cx="1547785" cy="2441667"/>
            </a:xfrm>
            <a:prstGeom prst="rect">
              <a:avLst/>
            </a:prstGeom>
            <a:effectLst/>
          </p:spPr>
        </p:pic>
        <p:pic>
          <p:nvPicPr>
            <p:cNvPr id="777" name="Line" descr="Line"/>
            <p:cNvPicPr>
              <a:picLocks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882946" y="2677113"/>
              <a:ext cx="1311086" cy="145232"/>
            </a:xfrm>
            <a:prstGeom prst="rect">
              <a:avLst/>
            </a:prstGeom>
            <a:effectLst/>
          </p:spPr>
        </p:pic>
        <p:pic>
          <p:nvPicPr>
            <p:cNvPr id="779" name="Line" descr="Line"/>
            <p:cNvPicPr>
              <a:picLocks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852263" y="2922550"/>
              <a:ext cx="1234394" cy="128024"/>
            </a:xfrm>
            <a:prstGeom prst="rect">
              <a:avLst/>
            </a:prstGeom>
            <a:effectLst/>
          </p:spPr>
        </p:pic>
        <p:pic>
          <p:nvPicPr>
            <p:cNvPr id="781" name="Line" descr="Line"/>
            <p:cNvPicPr>
              <a:picLocks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2792800" y="2654103"/>
              <a:ext cx="91542" cy="835541"/>
            </a:xfrm>
            <a:prstGeom prst="rect">
              <a:avLst/>
            </a:prstGeom>
            <a:effectLst/>
          </p:spPr>
        </p:pic>
        <p:pic>
          <p:nvPicPr>
            <p:cNvPr id="783" name="Line" descr="Line"/>
            <p:cNvPicPr>
              <a:picLocks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2478319" y="2891869"/>
              <a:ext cx="858558" cy="168250"/>
            </a:xfrm>
            <a:prstGeom prst="rect">
              <a:avLst/>
            </a:prstGeom>
            <a:effectLst/>
          </p:spPr>
        </p:pic>
        <p:pic>
          <p:nvPicPr>
            <p:cNvPr id="785" name="Line" descr="Line"/>
            <p:cNvPicPr>
              <a:picLocks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2601037" y="3620525"/>
              <a:ext cx="774191" cy="191263"/>
            </a:xfrm>
            <a:prstGeom prst="rect">
              <a:avLst/>
            </a:prstGeom>
            <a:effectLst/>
          </p:spPr>
        </p:pic>
        <p:pic>
          <p:nvPicPr>
            <p:cNvPr id="787" name="Line" descr="Line"/>
            <p:cNvPicPr>
              <a:picLocks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3582820" y="2319648"/>
              <a:ext cx="3609774" cy="2162991"/>
            </a:xfrm>
            <a:prstGeom prst="rect">
              <a:avLst/>
            </a:prstGeom>
            <a:effectLst/>
          </p:spPr>
        </p:pic>
        <p:pic>
          <p:nvPicPr>
            <p:cNvPr id="789" name="Line" descr="Line"/>
            <p:cNvPicPr>
              <a:picLocks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5046217" y="2995904"/>
              <a:ext cx="1634823" cy="1488561"/>
            </a:xfrm>
            <a:prstGeom prst="rect">
              <a:avLst/>
            </a:prstGeom>
            <a:effectLst/>
          </p:spPr>
        </p:pic>
        <p:pic>
          <p:nvPicPr>
            <p:cNvPr id="791" name="Line" descr="Line"/>
            <p:cNvPicPr>
              <a:picLocks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4395849" y="2976247"/>
              <a:ext cx="590099" cy="206594"/>
            </a:xfrm>
            <a:prstGeom prst="rect">
              <a:avLst/>
            </a:prstGeom>
            <a:effectLst/>
          </p:spPr>
        </p:pic>
        <p:pic>
          <p:nvPicPr>
            <p:cNvPr id="793" name="Line" descr="Line"/>
            <p:cNvPicPr>
              <a:picLocks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4321705" y="2926042"/>
              <a:ext cx="610559" cy="226118"/>
            </a:xfrm>
            <a:prstGeom prst="rect">
              <a:avLst/>
            </a:prstGeom>
            <a:effectLst/>
          </p:spPr>
        </p:pic>
        <p:pic>
          <p:nvPicPr>
            <p:cNvPr id="795" name="Line" descr="Line"/>
            <p:cNvPicPr>
              <a:picLocks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-198538" y="5004264"/>
              <a:ext cx="160581" cy="804508"/>
            </a:xfrm>
            <a:prstGeom prst="rect">
              <a:avLst/>
            </a:prstGeom>
            <a:effectLst/>
          </p:spPr>
        </p:pic>
        <p:pic>
          <p:nvPicPr>
            <p:cNvPr id="797" name="Line" descr="Line"/>
            <p:cNvPicPr>
              <a:picLocks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6014229" y="2884195"/>
              <a:ext cx="137080" cy="546957"/>
            </a:xfrm>
            <a:prstGeom prst="rect">
              <a:avLst/>
            </a:prstGeom>
            <a:effectLst/>
          </p:spPr>
        </p:pic>
        <p:pic>
          <p:nvPicPr>
            <p:cNvPr id="799" name="Line" descr="Line"/>
            <p:cNvPicPr>
              <a:picLocks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6428416" y="3712568"/>
              <a:ext cx="218957" cy="584122"/>
            </a:xfrm>
            <a:prstGeom prst="rect">
              <a:avLst/>
            </a:prstGeom>
            <a:effectLst/>
          </p:spPr>
        </p:pic>
        <p:sp>
          <p:nvSpPr>
            <p:cNvPr id="802" name="Line"/>
            <p:cNvSpPr/>
            <p:nvPr/>
          </p:nvSpPr>
          <p:spPr>
            <a:xfrm>
              <a:off x="-167857" y="4648077"/>
              <a:ext cx="76201" cy="1"/>
            </a:xfrm>
            <a:prstGeom prst="ellipse">
              <a:avLst/>
            </a:prstGeom>
            <a:noFill/>
            <a:ln>
              <a:noFill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pic>
          <p:nvPicPr>
            <p:cNvPr id="803" name="Line" descr="Line"/>
            <p:cNvPicPr>
              <a:picLocks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-267571" y="4211129"/>
              <a:ext cx="191258" cy="237279"/>
            </a:xfrm>
            <a:prstGeom prst="rect">
              <a:avLst/>
            </a:prstGeom>
            <a:effectLst/>
          </p:spPr>
        </p:pic>
        <p:pic>
          <p:nvPicPr>
            <p:cNvPr id="805" name="Line" descr="Line"/>
            <p:cNvPicPr>
              <a:picLocks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408321" y="4185679"/>
              <a:ext cx="585081" cy="1689374"/>
            </a:xfrm>
            <a:prstGeom prst="rect">
              <a:avLst/>
            </a:prstGeom>
            <a:effectLst/>
          </p:spPr>
        </p:pic>
        <p:pic>
          <p:nvPicPr>
            <p:cNvPr id="807" name="Line" descr="Line"/>
            <p:cNvPicPr>
              <a:picLocks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138946" y="5261935"/>
              <a:ext cx="766511" cy="106882"/>
            </a:xfrm>
            <a:prstGeom prst="rect">
              <a:avLst/>
            </a:prstGeom>
            <a:effectLst/>
          </p:spPr>
        </p:pic>
        <p:pic>
          <p:nvPicPr>
            <p:cNvPr id="809" name="Line" descr="Line"/>
            <p:cNvPicPr>
              <a:picLocks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1429370" y="4882083"/>
              <a:ext cx="1263219" cy="1015394"/>
            </a:xfrm>
            <a:prstGeom prst="rect">
              <a:avLst/>
            </a:prstGeom>
            <a:effectLst/>
          </p:spPr>
        </p:pic>
        <p:pic>
          <p:nvPicPr>
            <p:cNvPr id="811" name="Line" descr="Line"/>
            <p:cNvPicPr>
              <a:picLocks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2327567" y="4640647"/>
              <a:ext cx="150269" cy="720503"/>
            </a:xfrm>
            <a:prstGeom prst="rect">
              <a:avLst/>
            </a:prstGeom>
            <a:effectLst/>
          </p:spPr>
        </p:pic>
        <p:pic>
          <p:nvPicPr>
            <p:cNvPr id="813" name="Line" descr="Line"/>
            <p:cNvPicPr>
              <a:picLocks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2562697" y="5645440"/>
              <a:ext cx="106889" cy="582435"/>
            </a:xfrm>
            <a:prstGeom prst="rect">
              <a:avLst/>
            </a:prstGeom>
            <a:effectLst/>
          </p:spPr>
        </p:pic>
        <p:pic>
          <p:nvPicPr>
            <p:cNvPr id="815" name="Line" descr="Line"/>
            <p:cNvPicPr>
              <a:picLocks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3041075" y="5024158"/>
              <a:ext cx="656302" cy="705160"/>
            </a:xfrm>
            <a:prstGeom prst="rect">
              <a:avLst/>
            </a:prstGeom>
            <a:effectLst/>
          </p:spPr>
        </p:pic>
        <p:pic>
          <p:nvPicPr>
            <p:cNvPr id="817" name="Line" descr="Line"/>
            <p:cNvPicPr>
              <a:picLocks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3947104" y="4717355"/>
              <a:ext cx="838826" cy="1240640"/>
            </a:xfrm>
            <a:prstGeom prst="rect">
              <a:avLst/>
            </a:prstGeom>
            <a:effectLst/>
          </p:spPr>
        </p:pic>
        <p:pic>
          <p:nvPicPr>
            <p:cNvPr id="819" name="Line" descr="Line"/>
            <p:cNvPicPr>
              <a:picLocks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4879061" y="5189860"/>
              <a:ext cx="712827" cy="109929"/>
            </a:xfrm>
            <a:prstGeom prst="rect">
              <a:avLst/>
            </a:prstGeom>
            <a:effectLst/>
          </p:spPr>
        </p:pic>
        <p:pic>
          <p:nvPicPr>
            <p:cNvPr id="821" name="Line" descr="Line"/>
            <p:cNvPicPr>
              <a:picLocks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4961130" y="5323296"/>
              <a:ext cx="699785" cy="175062"/>
            </a:xfrm>
            <a:prstGeom prst="rect">
              <a:avLst/>
            </a:prstGeom>
            <a:effectLst/>
          </p:spPr>
        </p:pic>
        <p:pic>
          <p:nvPicPr>
            <p:cNvPr id="823" name="Line" descr="Line"/>
            <p:cNvPicPr>
              <a:picLocks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5109167" y="4709688"/>
              <a:ext cx="736130" cy="942924"/>
            </a:xfrm>
            <a:prstGeom prst="rect">
              <a:avLst/>
            </a:prstGeom>
            <a:effectLst/>
          </p:spPr>
        </p:pic>
        <p:pic>
          <p:nvPicPr>
            <p:cNvPr id="825" name="Line" descr="Line"/>
            <p:cNvPicPr>
              <a:picLocks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5960539" y="4846568"/>
              <a:ext cx="605450" cy="531383"/>
            </a:xfrm>
            <a:prstGeom prst="rect">
              <a:avLst/>
            </a:prstGeom>
            <a:effectLst/>
          </p:spPr>
        </p:pic>
        <p:pic>
          <p:nvPicPr>
            <p:cNvPr id="827" name="Line" descr="Line"/>
            <p:cNvPicPr>
              <a:picLocks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6333376" y="4778719"/>
              <a:ext cx="677476" cy="604019"/>
            </a:xfrm>
            <a:prstGeom prst="rect">
              <a:avLst/>
            </a:prstGeom>
            <a:effectLst/>
          </p:spPr>
        </p:pic>
        <p:pic>
          <p:nvPicPr>
            <p:cNvPr id="829" name="Line" descr="Line"/>
            <p:cNvPicPr>
              <a:picLocks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6604830" y="4745495"/>
              <a:ext cx="906277" cy="1519517"/>
            </a:xfrm>
            <a:prstGeom prst="rect">
              <a:avLst/>
            </a:prstGeom>
            <a:effectLst/>
          </p:spPr>
        </p:pic>
        <p:pic>
          <p:nvPicPr>
            <p:cNvPr id="831" name="Line" descr="Line"/>
            <p:cNvPicPr>
              <a:picLocks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7387186" y="4748037"/>
              <a:ext cx="371306" cy="627550"/>
            </a:xfrm>
            <a:prstGeom prst="rect">
              <a:avLst/>
            </a:prstGeom>
            <a:effectLst/>
          </p:spPr>
        </p:pic>
        <p:pic>
          <p:nvPicPr>
            <p:cNvPr id="833" name="Line" descr="Line"/>
            <p:cNvPicPr>
              <a:picLocks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7733938" y="4441234"/>
              <a:ext cx="381418" cy="820211"/>
            </a:xfrm>
            <a:prstGeom prst="rect">
              <a:avLst/>
            </a:prstGeom>
            <a:effectLst/>
          </p:spPr>
        </p:pic>
        <p:pic>
          <p:nvPicPr>
            <p:cNvPr id="835" name="Line" descr="Line"/>
            <p:cNvPicPr>
              <a:picLocks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8184874" y="3858304"/>
              <a:ext cx="168255" cy="1495183"/>
            </a:xfrm>
            <a:prstGeom prst="rect">
              <a:avLst/>
            </a:prstGeom>
            <a:effectLst/>
          </p:spPr>
        </p:pic>
        <p:pic>
          <p:nvPicPr>
            <p:cNvPr id="837" name="Line" descr="Line"/>
            <p:cNvPicPr>
              <a:picLocks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7755345" y="4456569"/>
              <a:ext cx="797199" cy="123795"/>
            </a:xfrm>
            <a:prstGeom prst="rect">
              <a:avLst/>
            </a:prstGeom>
            <a:effectLst/>
          </p:spPr>
        </p:pic>
        <p:pic>
          <p:nvPicPr>
            <p:cNvPr id="839" name="Line" descr="Line"/>
            <p:cNvPicPr>
              <a:picLocks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8315258" y="4502595"/>
              <a:ext cx="168254" cy="628459"/>
            </a:xfrm>
            <a:prstGeom prst="rect">
              <a:avLst/>
            </a:prstGeom>
            <a:effectLst/>
          </p:spPr>
        </p:pic>
        <p:pic>
          <p:nvPicPr>
            <p:cNvPr id="841" name="Line" descr="Line"/>
            <p:cNvPicPr>
              <a:picLocks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8261569" y="4050051"/>
              <a:ext cx="206610" cy="352343"/>
            </a:xfrm>
            <a:prstGeom prst="rect">
              <a:avLst/>
            </a:prstGeom>
            <a:effectLst/>
          </p:spPr>
        </p:pic>
        <p:pic>
          <p:nvPicPr>
            <p:cNvPr id="843" name="Line" descr="Line"/>
            <p:cNvPicPr>
              <a:picLocks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8489049" y="3509632"/>
              <a:ext cx="1144978" cy="1843847"/>
            </a:xfrm>
            <a:prstGeom prst="rect">
              <a:avLst/>
            </a:prstGeom>
            <a:effectLst/>
          </p:spPr>
        </p:pic>
        <p:pic>
          <p:nvPicPr>
            <p:cNvPr id="845" name="Line" descr="Line"/>
            <p:cNvPicPr>
              <a:picLocks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5957858" y="5507139"/>
              <a:ext cx="861247" cy="1069413"/>
            </a:xfrm>
            <a:prstGeom prst="rect">
              <a:avLst/>
            </a:prstGeom>
            <a:effectLst/>
          </p:spPr>
        </p:pic>
        <p:pic>
          <p:nvPicPr>
            <p:cNvPr id="847" name="Line" descr="Line"/>
            <p:cNvPicPr>
              <a:picLocks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6413074" y="5883202"/>
              <a:ext cx="827882" cy="417518"/>
            </a:xfrm>
            <a:prstGeom prst="rect">
              <a:avLst/>
            </a:prstGeom>
            <a:effectLst/>
          </p:spPr>
        </p:pic>
        <p:sp>
          <p:nvSpPr>
            <p:cNvPr id="850" name="Line"/>
            <p:cNvSpPr/>
            <p:nvPr/>
          </p:nvSpPr>
          <p:spPr>
            <a:xfrm>
              <a:off x="7601949" y="6021024"/>
              <a:ext cx="76201" cy="1"/>
            </a:xfrm>
            <a:prstGeom prst="ellipse">
              <a:avLst/>
            </a:prstGeom>
            <a:noFill/>
            <a:ln>
              <a:noFill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pic>
          <p:nvPicPr>
            <p:cNvPr id="851" name="Line" descr="Line"/>
            <p:cNvPicPr>
              <a:picLocks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7148005" y="5811830"/>
              <a:ext cx="813947" cy="434803"/>
            </a:xfrm>
            <a:prstGeom prst="rect">
              <a:avLst/>
            </a:prstGeom>
            <a:effectLst/>
          </p:spPr>
        </p:pic>
        <p:pic>
          <p:nvPicPr>
            <p:cNvPr id="853" name="Line" descr="Line"/>
            <p:cNvPicPr>
              <a:picLocks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7678645" y="5637765"/>
              <a:ext cx="367629" cy="472640"/>
            </a:xfrm>
            <a:prstGeom prst="rect">
              <a:avLst/>
            </a:prstGeom>
            <a:effectLst/>
          </p:spPr>
        </p:pic>
        <p:pic>
          <p:nvPicPr>
            <p:cNvPr id="855" name="Line" descr="Line"/>
            <p:cNvPicPr>
              <a:picLocks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7725172" y="5524031"/>
              <a:ext cx="1271732" cy="1368617"/>
            </a:xfrm>
            <a:prstGeom prst="rect">
              <a:avLst/>
            </a:prstGeom>
            <a:effectLst/>
          </p:spPr>
        </p:pic>
        <p:pic>
          <p:nvPicPr>
            <p:cNvPr id="857" name="Line" descr="Line"/>
            <p:cNvPicPr>
              <a:picLocks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-573921" y="7017542"/>
              <a:ext cx="206148" cy="1233201"/>
            </a:xfrm>
            <a:prstGeom prst="rect">
              <a:avLst/>
            </a:prstGeom>
            <a:effectLst/>
          </p:spPr>
        </p:pic>
        <p:pic>
          <p:nvPicPr>
            <p:cNvPr id="859" name="Line" descr="Line"/>
            <p:cNvPicPr>
              <a:picLocks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-628073" y="6389429"/>
              <a:ext cx="137582" cy="267974"/>
            </a:xfrm>
            <a:prstGeom prst="rect">
              <a:avLst/>
            </a:prstGeom>
            <a:effectLst/>
          </p:spPr>
        </p:pic>
        <p:pic>
          <p:nvPicPr>
            <p:cNvPr id="861" name="Line" descr="Line"/>
            <p:cNvPicPr>
              <a:picLocks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-47655" y="6801264"/>
              <a:ext cx="868741" cy="1313449"/>
            </a:xfrm>
            <a:prstGeom prst="rect">
              <a:avLst/>
            </a:prstGeom>
            <a:effectLst/>
          </p:spPr>
        </p:pic>
        <p:pic>
          <p:nvPicPr>
            <p:cNvPr id="863" name="Line" descr="Line"/>
            <p:cNvPicPr>
              <a:picLocks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-451660" y="7256151"/>
              <a:ext cx="689827" cy="198828"/>
            </a:xfrm>
            <a:prstGeom prst="rect">
              <a:avLst/>
            </a:prstGeom>
            <a:effectLst/>
          </p:spPr>
        </p:pic>
        <p:pic>
          <p:nvPicPr>
            <p:cNvPr id="865" name="Line" descr="Line"/>
            <p:cNvPicPr>
              <a:picLocks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1011814" y="7093882"/>
              <a:ext cx="1059500" cy="1013159"/>
            </a:xfrm>
            <a:prstGeom prst="rect">
              <a:avLst/>
            </a:prstGeom>
            <a:effectLst/>
          </p:spPr>
        </p:pic>
        <p:pic>
          <p:nvPicPr>
            <p:cNvPr id="867" name="Line" descr="Line"/>
            <p:cNvPicPr>
              <a:picLocks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1703645" y="7639664"/>
              <a:ext cx="106883" cy="835542"/>
            </a:xfrm>
            <a:prstGeom prst="rect">
              <a:avLst/>
            </a:prstGeom>
            <a:effectLst/>
          </p:spPr>
        </p:pic>
        <p:pic>
          <p:nvPicPr>
            <p:cNvPr id="869" name="Line" descr="Line"/>
            <p:cNvPicPr>
              <a:picLocks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1877893" y="6688567"/>
              <a:ext cx="208764" cy="881577"/>
            </a:xfrm>
            <a:prstGeom prst="rect">
              <a:avLst/>
            </a:prstGeom>
            <a:effectLst/>
          </p:spPr>
        </p:pic>
        <p:pic>
          <p:nvPicPr>
            <p:cNvPr id="871" name="Line" descr="Line"/>
            <p:cNvPicPr>
              <a:picLocks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2256932" y="7150268"/>
              <a:ext cx="763731" cy="712710"/>
            </a:xfrm>
            <a:prstGeom prst="rect">
              <a:avLst/>
            </a:prstGeom>
            <a:effectLst/>
          </p:spPr>
        </p:pic>
        <p:pic>
          <p:nvPicPr>
            <p:cNvPr id="873" name="Line" descr="Line"/>
            <p:cNvPicPr>
              <a:picLocks/>
            </p:cNvPicPr>
            <p:nvPr/>
          </p:nvPicPr>
          <p:blipFill>
            <a:blip r:embed="rId58">
              <a:extLst/>
            </a:blip>
            <a:stretch>
              <a:fillRect/>
            </a:stretch>
          </p:blipFill>
          <p:spPr>
            <a:xfrm>
              <a:off x="3237972" y="7095085"/>
              <a:ext cx="819681" cy="947598"/>
            </a:xfrm>
            <a:prstGeom prst="rect">
              <a:avLst/>
            </a:prstGeom>
            <a:effectLst/>
          </p:spPr>
        </p:pic>
        <p:pic>
          <p:nvPicPr>
            <p:cNvPr id="875" name="Line" descr="Line"/>
            <p:cNvPicPr>
              <a:picLocks/>
            </p:cNvPicPr>
            <p:nvPr/>
          </p:nvPicPr>
          <p:blipFill>
            <a:blip r:embed="rId59">
              <a:extLst/>
            </a:blip>
            <a:stretch>
              <a:fillRect/>
            </a:stretch>
          </p:blipFill>
          <p:spPr>
            <a:xfrm>
              <a:off x="4165739" y="7509266"/>
              <a:ext cx="1065653" cy="160581"/>
            </a:xfrm>
            <a:prstGeom prst="rect">
              <a:avLst/>
            </a:prstGeom>
            <a:effectLst/>
          </p:spPr>
        </p:pic>
        <p:pic>
          <p:nvPicPr>
            <p:cNvPr id="877" name="Line" descr="Line"/>
            <p:cNvPicPr>
              <a:picLocks/>
            </p:cNvPicPr>
            <p:nvPr/>
          </p:nvPicPr>
          <p:blipFill>
            <a:blip r:embed="rId60">
              <a:extLst/>
            </a:blip>
            <a:stretch>
              <a:fillRect/>
            </a:stretch>
          </p:blipFill>
          <p:spPr>
            <a:xfrm>
              <a:off x="4257788" y="7708696"/>
              <a:ext cx="919912" cy="175912"/>
            </a:xfrm>
            <a:prstGeom prst="rect">
              <a:avLst/>
            </a:prstGeom>
            <a:effectLst/>
          </p:spPr>
        </p:pic>
        <p:pic>
          <p:nvPicPr>
            <p:cNvPr id="879" name="Line" descr="Line"/>
            <p:cNvPicPr>
              <a:picLocks/>
            </p:cNvPicPr>
            <p:nvPr/>
          </p:nvPicPr>
          <p:blipFill>
            <a:blip r:embed="rId61">
              <a:extLst/>
            </a:blip>
            <a:stretch>
              <a:fillRect/>
            </a:stretch>
          </p:blipFill>
          <p:spPr>
            <a:xfrm>
              <a:off x="4564585" y="6980030"/>
              <a:ext cx="742248" cy="1288087"/>
            </a:xfrm>
            <a:prstGeom prst="rect">
              <a:avLst/>
            </a:prstGeom>
            <a:effectLst/>
          </p:spPr>
        </p:pic>
        <p:pic>
          <p:nvPicPr>
            <p:cNvPr id="881" name="Line" descr="Line"/>
            <p:cNvPicPr>
              <a:picLocks/>
            </p:cNvPicPr>
            <p:nvPr/>
          </p:nvPicPr>
          <p:blipFill>
            <a:blip r:embed="rId62">
              <a:extLst/>
            </a:blip>
            <a:stretch>
              <a:fillRect/>
            </a:stretch>
          </p:blipFill>
          <p:spPr>
            <a:xfrm>
              <a:off x="5727643" y="7434328"/>
              <a:ext cx="493199" cy="563025"/>
            </a:xfrm>
            <a:prstGeom prst="rect">
              <a:avLst/>
            </a:prstGeom>
            <a:effectLst/>
          </p:spPr>
        </p:pic>
        <p:pic>
          <p:nvPicPr>
            <p:cNvPr id="883" name="Line" descr="Line"/>
            <p:cNvPicPr>
              <a:picLocks/>
            </p:cNvPicPr>
            <p:nvPr/>
          </p:nvPicPr>
          <p:blipFill>
            <a:blip r:embed="rId63">
              <a:extLst/>
            </a:blip>
            <a:stretch>
              <a:fillRect/>
            </a:stretch>
          </p:blipFill>
          <p:spPr>
            <a:xfrm>
              <a:off x="6374733" y="7048838"/>
              <a:ext cx="452100" cy="764092"/>
            </a:xfrm>
            <a:prstGeom prst="rect">
              <a:avLst/>
            </a:prstGeom>
            <a:effectLst/>
          </p:spPr>
        </p:pic>
        <p:pic>
          <p:nvPicPr>
            <p:cNvPr id="885" name="Line" descr="Line"/>
            <p:cNvPicPr>
              <a:picLocks/>
            </p:cNvPicPr>
            <p:nvPr/>
          </p:nvPicPr>
          <p:blipFill>
            <a:blip r:embed="rId64">
              <a:extLst/>
            </a:blip>
            <a:stretch>
              <a:fillRect/>
            </a:stretch>
          </p:blipFill>
          <p:spPr>
            <a:xfrm>
              <a:off x="6855542" y="7171782"/>
              <a:ext cx="791931" cy="682504"/>
            </a:xfrm>
            <a:prstGeom prst="rect">
              <a:avLst/>
            </a:prstGeom>
            <a:effectLst/>
          </p:spPr>
        </p:pic>
        <p:sp>
          <p:nvSpPr>
            <p:cNvPr id="888" name="Line"/>
            <p:cNvSpPr/>
            <p:nvPr/>
          </p:nvSpPr>
          <p:spPr>
            <a:xfrm>
              <a:off x="7739761" y="7255910"/>
              <a:ext cx="7671" cy="5215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7200" y="6353"/>
                    <a:pt x="14400" y="12706"/>
                    <a:pt x="18000" y="16306"/>
                  </a:cubicBezTo>
                  <a:cubicBezTo>
                    <a:pt x="21600" y="19906"/>
                    <a:pt x="21600" y="20753"/>
                    <a:pt x="21600" y="21600"/>
                  </a:cubicBezTo>
                </a:path>
              </a:pathLst>
            </a:custGeom>
            <a:noFill/>
            <a:ln>
              <a:noFill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pic>
          <p:nvPicPr>
            <p:cNvPr id="889" name="Line" descr="Line"/>
            <p:cNvPicPr>
              <a:picLocks/>
            </p:cNvPicPr>
            <p:nvPr/>
          </p:nvPicPr>
          <p:blipFill>
            <a:blip r:embed="rId65">
              <a:extLst/>
            </a:blip>
            <a:stretch>
              <a:fillRect/>
            </a:stretch>
          </p:blipFill>
          <p:spPr>
            <a:xfrm>
              <a:off x="7601949" y="6825268"/>
              <a:ext cx="198926" cy="148820"/>
            </a:xfrm>
            <a:prstGeom prst="rect">
              <a:avLst/>
            </a:prstGeom>
            <a:effectLst/>
          </p:spPr>
        </p:pic>
        <p:pic>
          <p:nvPicPr>
            <p:cNvPr id="891" name="Line" descr="Line"/>
            <p:cNvPicPr>
              <a:picLocks/>
            </p:cNvPicPr>
            <p:nvPr/>
          </p:nvPicPr>
          <p:blipFill>
            <a:blip r:embed="rId66">
              <a:extLst/>
            </a:blip>
            <a:stretch>
              <a:fillRect/>
            </a:stretch>
          </p:blipFill>
          <p:spPr>
            <a:xfrm>
              <a:off x="7841924" y="6502449"/>
              <a:ext cx="518873" cy="1281860"/>
            </a:xfrm>
            <a:prstGeom prst="rect">
              <a:avLst/>
            </a:prstGeom>
            <a:effectLst/>
          </p:spPr>
        </p:pic>
        <p:pic>
          <p:nvPicPr>
            <p:cNvPr id="893" name="Line" descr="Line"/>
            <p:cNvPicPr>
              <a:picLocks/>
            </p:cNvPicPr>
            <p:nvPr/>
          </p:nvPicPr>
          <p:blipFill>
            <a:blip r:embed="rId67">
              <a:extLst/>
            </a:blip>
            <a:stretch>
              <a:fillRect/>
            </a:stretch>
          </p:blipFill>
          <p:spPr>
            <a:xfrm>
              <a:off x="8401832" y="6569543"/>
              <a:ext cx="663831" cy="1162860"/>
            </a:xfrm>
            <a:prstGeom prst="rect">
              <a:avLst/>
            </a:prstGeom>
            <a:effectLst/>
          </p:spPr>
        </p:pic>
        <p:pic>
          <p:nvPicPr>
            <p:cNvPr id="895" name="Line" descr="Line"/>
            <p:cNvPicPr>
              <a:picLocks/>
            </p:cNvPicPr>
            <p:nvPr/>
          </p:nvPicPr>
          <p:blipFill>
            <a:blip r:embed="rId68">
              <a:extLst/>
            </a:blip>
            <a:stretch>
              <a:fillRect/>
            </a:stretch>
          </p:blipFill>
          <p:spPr>
            <a:xfrm>
              <a:off x="8798482" y="7171787"/>
              <a:ext cx="444371" cy="114557"/>
            </a:xfrm>
            <a:prstGeom prst="rect">
              <a:avLst/>
            </a:prstGeom>
            <a:effectLst/>
          </p:spPr>
        </p:pic>
        <p:pic>
          <p:nvPicPr>
            <p:cNvPr id="897" name="Line" descr="Line"/>
            <p:cNvPicPr>
              <a:picLocks/>
            </p:cNvPicPr>
            <p:nvPr/>
          </p:nvPicPr>
          <p:blipFill>
            <a:blip r:embed="rId69">
              <a:extLst/>
            </a:blip>
            <a:stretch>
              <a:fillRect/>
            </a:stretch>
          </p:blipFill>
          <p:spPr>
            <a:xfrm>
              <a:off x="9204996" y="6972366"/>
              <a:ext cx="145237" cy="797195"/>
            </a:xfrm>
            <a:prstGeom prst="rect">
              <a:avLst/>
            </a:prstGeom>
            <a:effectLst/>
          </p:spPr>
        </p:pic>
        <p:pic>
          <p:nvPicPr>
            <p:cNvPr id="899" name="Line" descr="Line"/>
            <p:cNvPicPr>
              <a:picLocks/>
            </p:cNvPicPr>
            <p:nvPr/>
          </p:nvPicPr>
          <p:blipFill>
            <a:blip r:embed="rId70">
              <a:extLst/>
            </a:blip>
            <a:stretch>
              <a:fillRect/>
            </a:stretch>
          </p:blipFill>
          <p:spPr>
            <a:xfrm>
              <a:off x="9174309" y="6696233"/>
              <a:ext cx="137582" cy="229624"/>
            </a:xfrm>
            <a:prstGeom prst="rect">
              <a:avLst/>
            </a:prstGeom>
            <a:effectLst/>
          </p:spPr>
        </p:pic>
        <p:pic>
          <p:nvPicPr>
            <p:cNvPr id="901" name="Line" descr="Line"/>
            <p:cNvPicPr>
              <a:picLocks/>
            </p:cNvPicPr>
            <p:nvPr/>
          </p:nvPicPr>
          <p:blipFill>
            <a:blip r:embed="rId71">
              <a:extLst/>
            </a:blip>
            <a:stretch>
              <a:fillRect/>
            </a:stretch>
          </p:blipFill>
          <p:spPr>
            <a:xfrm>
              <a:off x="9354736" y="7056727"/>
              <a:ext cx="356602" cy="579716"/>
            </a:xfrm>
            <a:prstGeom prst="rect">
              <a:avLst/>
            </a:prstGeom>
            <a:effectLst/>
          </p:spPr>
        </p:pic>
        <p:pic>
          <p:nvPicPr>
            <p:cNvPr id="903" name="Line" descr="Line"/>
            <p:cNvPicPr>
              <a:picLocks/>
            </p:cNvPicPr>
            <p:nvPr/>
          </p:nvPicPr>
          <p:blipFill>
            <a:blip r:embed="rId72">
              <a:extLst/>
            </a:blip>
            <a:stretch>
              <a:fillRect/>
            </a:stretch>
          </p:blipFill>
          <p:spPr>
            <a:xfrm>
              <a:off x="9665155" y="7026048"/>
              <a:ext cx="459762" cy="789535"/>
            </a:xfrm>
            <a:prstGeom prst="rect">
              <a:avLst/>
            </a:prstGeom>
            <a:effectLst/>
          </p:spPr>
        </p:pic>
        <p:pic>
          <p:nvPicPr>
            <p:cNvPr id="905" name="Line" descr="Line"/>
            <p:cNvPicPr>
              <a:picLocks/>
            </p:cNvPicPr>
            <p:nvPr/>
          </p:nvPicPr>
          <p:blipFill>
            <a:blip r:embed="rId73">
              <a:extLst/>
            </a:blip>
            <a:stretch>
              <a:fillRect/>
            </a:stretch>
          </p:blipFill>
          <p:spPr>
            <a:xfrm>
              <a:off x="10048590" y="7098343"/>
              <a:ext cx="447221" cy="862972"/>
            </a:xfrm>
            <a:prstGeom prst="rect">
              <a:avLst/>
            </a:prstGeom>
            <a:effectLst/>
          </p:spPr>
        </p:pic>
        <p:pic>
          <p:nvPicPr>
            <p:cNvPr id="907" name="Line" descr="Line"/>
            <p:cNvPicPr>
              <a:picLocks/>
            </p:cNvPicPr>
            <p:nvPr/>
          </p:nvPicPr>
          <p:blipFill>
            <a:blip r:embed="rId74">
              <a:extLst/>
            </a:blip>
            <a:stretch>
              <a:fillRect/>
            </a:stretch>
          </p:blipFill>
          <p:spPr>
            <a:xfrm>
              <a:off x="7102817" y="8822148"/>
              <a:ext cx="122806" cy="113272"/>
            </a:xfrm>
            <a:prstGeom prst="rect">
              <a:avLst/>
            </a:prstGeom>
            <a:effectLst/>
          </p:spPr>
        </p:pic>
        <p:pic>
          <p:nvPicPr>
            <p:cNvPr id="909" name="Line" descr="Line"/>
            <p:cNvPicPr>
              <a:picLocks/>
            </p:cNvPicPr>
            <p:nvPr/>
          </p:nvPicPr>
          <p:blipFill>
            <a:blip r:embed="rId75">
              <a:extLst/>
            </a:blip>
            <a:stretch>
              <a:fillRect/>
            </a:stretch>
          </p:blipFill>
          <p:spPr>
            <a:xfrm>
              <a:off x="6200879" y="8076352"/>
              <a:ext cx="1032416" cy="981791"/>
            </a:xfrm>
            <a:prstGeom prst="rect">
              <a:avLst/>
            </a:prstGeom>
            <a:effectLst/>
          </p:spPr>
        </p:pic>
        <p:pic>
          <p:nvPicPr>
            <p:cNvPr id="911" name="Line" descr="Line"/>
            <p:cNvPicPr>
              <a:picLocks/>
            </p:cNvPicPr>
            <p:nvPr/>
          </p:nvPicPr>
          <p:blipFill>
            <a:blip r:embed="rId76">
              <a:extLst/>
            </a:blip>
            <a:stretch>
              <a:fillRect/>
            </a:stretch>
          </p:blipFill>
          <p:spPr>
            <a:xfrm>
              <a:off x="7525240" y="8124375"/>
              <a:ext cx="1150024" cy="954099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9" name="Drawing"/>
          <p:cNvGrpSpPr/>
          <p:nvPr/>
        </p:nvGrpSpPr>
        <p:grpSpPr>
          <a:xfrm>
            <a:off x="606187" y="383504"/>
            <a:ext cx="12297944" cy="9395623"/>
            <a:chOff x="-1395072" y="-559916"/>
            <a:chExt cx="12297943" cy="9395622"/>
          </a:xfrm>
        </p:grpSpPr>
        <p:pic>
          <p:nvPicPr>
            <p:cNvPr id="915" name="Line" descr="Line"/>
            <p:cNvPicPr>
              <a:picLocks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972748" y="-256185"/>
              <a:ext cx="1448689" cy="1217305"/>
            </a:xfrm>
            <a:prstGeom prst="rect">
              <a:avLst/>
            </a:prstGeom>
            <a:effectLst/>
          </p:spPr>
        </p:pic>
        <p:pic>
          <p:nvPicPr>
            <p:cNvPr id="917" name="Line" descr="Line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620394" y="134986"/>
              <a:ext cx="620781" cy="102539"/>
            </a:xfrm>
            <a:prstGeom prst="rect">
              <a:avLst/>
            </a:prstGeom>
            <a:effectLst/>
          </p:spPr>
        </p:pic>
        <p:pic>
          <p:nvPicPr>
            <p:cNvPr id="919" name="Line" descr="Line"/>
            <p:cNvPicPr>
              <a:picLocks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230977" y="149776"/>
              <a:ext cx="1671597" cy="741500"/>
            </a:xfrm>
            <a:prstGeom prst="rect">
              <a:avLst/>
            </a:prstGeom>
            <a:effectLst/>
          </p:spPr>
        </p:pic>
        <p:pic>
          <p:nvPicPr>
            <p:cNvPr id="921" name="Line" descr="Line"/>
            <p:cNvPicPr>
              <a:picLocks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657620" y="-559917"/>
              <a:ext cx="3044537" cy="1473897"/>
            </a:xfrm>
            <a:prstGeom prst="rect">
              <a:avLst/>
            </a:prstGeom>
            <a:effectLst/>
          </p:spPr>
        </p:pic>
        <p:pic>
          <p:nvPicPr>
            <p:cNvPr id="923" name="Line" descr="Line"/>
            <p:cNvPicPr>
              <a:picLocks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5079787" y="60136"/>
              <a:ext cx="1033674" cy="706457"/>
            </a:xfrm>
            <a:prstGeom prst="rect">
              <a:avLst/>
            </a:prstGeom>
            <a:effectLst/>
          </p:spPr>
        </p:pic>
        <p:pic>
          <p:nvPicPr>
            <p:cNvPr id="925" name="Line" descr="Line"/>
            <p:cNvPicPr>
              <a:picLocks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5802034" y="73061"/>
              <a:ext cx="1096763" cy="612338"/>
            </a:xfrm>
            <a:prstGeom prst="rect">
              <a:avLst/>
            </a:prstGeom>
            <a:effectLst/>
          </p:spPr>
        </p:pic>
        <p:pic>
          <p:nvPicPr>
            <p:cNvPr id="927" name="Line" descr="Line"/>
            <p:cNvPicPr>
              <a:picLocks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6567711" y="-320958"/>
              <a:ext cx="742708" cy="1050055"/>
            </a:xfrm>
            <a:prstGeom prst="rect">
              <a:avLst/>
            </a:prstGeom>
            <a:effectLst/>
          </p:spPr>
        </p:pic>
        <p:pic>
          <p:nvPicPr>
            <p:cNvPr id="929" name="Line" descr="Line"/>
            <p:cNvPicPr>
              <a:picLocks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7210774" y="-34567"/>
              <a:ext cx="1249729" cy="861713"/>
            </a:xfrm>
            <a:prstGeom prst="rect">
              <a:avLst/>
            </a:prstGeom>
            <a:effectLst/>
          </p:spPr>
        </p:pic>
        <p:sp>
          <p:nvSpPr>
            <p:cNvPr id="932" name="Line"/>
            <p:cNvSpPr/>
            <p:nvPr/>
          </p:nvSpPr>
          <p:spPr>
            <a:xfrm>
              <a:off x="8668093" y="421855"/>
              <a:ext cx="76201" cy="1"/>
            </a:xfrm>
            <a:prstGeom prst="ellipse">
              <a:avLst/>
            </a:prstGeom>
            <a:noFill/>
            <a:ln>
              <a:noFill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pic>
          <p:nvPicPr>
            <p:cNvPr id="933" name="Line" descr="Line"/>
            <p:cNvPicPr>
              <a:picLocks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8588835" y="-344913"/>
              <a:ext cx="155468" cy="229621"/>
            </a:xfrm>
            <a:prstGeom prst="rect">
              <a:avLst/>
            </a:prstGeom>
            <a:effectLst/>
          </p:spPr>
        </p:pic>
        <p:pic>
          <p:nvPicPr>
            <p:cNvPr id="935" name="Line" descr="Line"/>
            <p:cNvPicPr>
              <a:picLocks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-1395073" y="1889909"/>
              <a:ext cx="2975500" cy="1798625"/>
            </a:xfrm>
            <a:prstGeom prst="rect">
              <a:avLst/>
            </a:prstGeom>
            <a:effectLst/>
          </p:spPr>
        </p:pic>
        <p:pic>
          <p:nvPicPr>
            <p:cNvPr id="937" name="Line" descr="Line"/>
            <p:cNvPicPr>
              <a:picLocks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-753380" y="2580148"/>
              <a:ext cx="666633" cy="1532790"/>
            </a:xfrm>
            <a:prstGeom prst="rect">
              <a:avLst/>
            </a:prstGeom>
            <a:effectLst/>
          </p:spPr>
        </p:pic>
        <p:pic>
          <p:nvPicPr>
            <p:cNvPr id="939" name="Line" descr="Line"/>
            <p:cNvPicPr>
              <a:picLocks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-152526" y="1948445"/>
              <a:ext cx="766522" cy="1594893"/>
            </a:xfrm>
            <a:prstGeom prst="rect">
              <a:avLst/>
            </a:prstGeom>
            <a:effectLst/>
          </p:spPr>
        </p:pic>
        <p:pic>
          <p:nvPicPr>
            <p:cNvPr id="941" name="Line" descr="Line"/>
            <p:cNvPicPr>
              <a:picLocks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683513" y="2974820"/>
              <a:ext cx="467387" cy="638742"/>
            </a:xfrm>
            <a:prstGeom prst="rect">
              <a:avLst/>
            </a:prstGeom>
            <a:effectLst/>
          </p:spPr>
        </p:pic>
        <p:pic>
          <p:nvPicPr>
            <p:cNvPr id="943" name="Line" descr="Line"/>
            <p:cNvPicPr>
              <a:picLocks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1159064" y="2078801"/>
              <a:ext cx="287018" cy="689006"/>
            </a:xfrm>
            <a:prstGeom prst="rect">
              <a:avLst/>
            </a:prstGeom>
            <a:effectLst/>
          </p:spPr>
        </p:pic>
        <p:pic>
          <p:nvPicPr>
            <p:cNvPr id="945" name="Line" descr="Line"/>
            <p:cNvPicPr>
              <a:picLocks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-1088277" y="3812287"/>
              <a:ext cx="2576667" cy="191261"/>
            </a:xfrm>
            <a:prstGeom prst="rect">
              <a:avLst/>
            </a:prstGeom>
            <a:effectLst/>
          </p:spPr>
        </p:pic>
        <p:pic>
          <p:nvPicPr>
            <p:cNvPr id="947" name="Line" descr="Line"/>
            <p:cNvPicPr>
              <a:picLocks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-566708" y="3969256"/>
              <a:ext cx="863794" cy="1543356"/>
            </a:xfrm>
            <a:prstGeom prst="rect">
              <a:avLst/>
            </a:prstGeom>
            <a:effectLst/>
          </p:spPr>
        </p:pic>
        <p:pic>
          <p:nvPicPr>
            <p:cNvPr id="949" name="Line" descr="Line"/>
            <p:cNvPicPr>
              <a:picLocks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1565267" y="1772032"/>
              <a:ext cx="950918" cy="3259709"/>
            </a:xfrm>
            <a:prstGeom prst="rect">
              <a:avLst/>
            </a:prstGeom>
            <a:effectLst/>
          </p:spPr>
        </p:pic>
        <p:pic>
          <p:nvPicPr>
            <p:cNvPr id="951" name="Line" descr="Line"/>
            <p:cNvPicPr>
              <a:picLocks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2121526" y="3137317"/>
              <a:ext cx="686115" cy="110908"/>
            </a:xfrm>
            <a:prstGeom prst="rect">
              <a:avLst/>
            </a:prstGeom>
            <a:effectLst/>
          </p:spPr>
        </p:pic>
        <p:pic>
          <p:nvPicPr>
            <p:cNvPr id="953" name="Line" descr="Line"/>
            <p:cNvPicPr>
              <a:picLocks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2930861" y="2109526"/>
              <a:ext cx="91104" cy="1418468"/>
            </a:xfrm>
            <a:prstGeom prst="rect">
              <a:avLst/>
            </a:prstGeom>
            <a:effectLst/>
          </p:spPr>
        </p:pic>
        <p:pic>
          <p:nvPicPr>
            <p:cNvPr id="955" name="Line" descr="Line"/>
            <p:cNvPicPr>
              <a:picLocks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2906358" y="2646432"/>
              <a:ext cx="791014" cy="1134676"/>
            </a:xfrm>
            <a:prstGeom prst="rect">
              <a:avLst/>
            </a:prstGeom>
            <a:effectLst/>
          </p:spPr>
        </p:pic>
        <p:pic>
          <p:nvPicPr>
            <p:cNvPr id="957" name="Line" descr="Line"/>
            <p:cNvPicPr>
              <a:picLocks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2746776" y="3704903"/>
              <a:ext cx="1211379" cy="121280"/>
            </a:xfrm>
            <a:prstGeom prst="rect">
              <a:avLst/>
            </a:prstGeom>
            <a:effectLst/>
          </p:spPr>
        </p:pic>
        <p:pic>
          <p:nvPicPr>
            <p:cNvPr id="959" name="Line" descr="Line"/>
            <p:cNvPicPr>
              <a:picLocks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2831150" y="3743247"/>
              <a:ext cx="765380" cy="1117827"/>
            </a:xfrm>
            <a:prstGeom prst="rect">
              <a:avLst/>
            </a:prstGeom>
            <a:effectLst/>
          </p:spPr>
        </p:pic>
        <p:pic>
          <p:nvPicPr>
            <p:cNvPr id="961" name="Line" descr="Line"/>
            <p:cNvPicPr>
              <a:picLocks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3943901" y="3069223"/>
              <a:ext cx="797795" cy="2093838"/>
            </a:xfrm>
            <a:prstGeom prst="rect">
              <a:avLst/>
            </a:prstGeom>
            <a:effectLst/>
          </p:spPr>
        </p:pic>
        <p:pic>
          <p:nvPicPr>
            <p:cNvPr id="963" name="Line" descr="Line"/>
            <p:cNvPicPr>
              <a:picLocks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4902069" y="3260033"/>
              <a:ext cx="820207" cy="216468"/>
            </a:xfrm>
            <a:prstGeom prst="rect">
              <a:avLst/>
            </a:prstGeom>
            <a:effectLst/>
          </p:spPr>
        </p:pic>
        <p:sp>
          <p:nvSpPr>
            <p:cNvPr id="966" name="Line"/>
            <p:cNvSpPr/>
            <p:nvPr/>
          </p:nvSpPr>
          <p:spPr>
            <a:xfrm>
              <a:off x="5891518" y="2270348"/>
              <a:ext cx="76201" cy="1"/>
            </a:xfrm>
            <a:prstGeom prst="ellipse">
              <a:avLst/>
            </a:prstGeom>
            <a:noFill/>
            <a:ln>
              <a:noFill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968" name="Line"/>
            <p:cNvSpPr/>
            <p:nvPr/>
          </p:nvSpPr>
          <p:spPr>
            <a:xfrm>
              <a:off x="6482115" y="4164861"/>
              <a:ext cx="76201" cy="1"/>
            </a:xfrm>
            <a:prstGeom prst="ellipse">
              <a:avLst/>
            </a:prstGeom>
            <a:noFill/>
            <a:ln>
              <a:noFill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pic>
          <p:nvPicPr>
            <p:cNvPr id="969" name="Line" descr="Line"/>
            <p:cNvPicPr>
              <a:picLocks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5707426" y="2170877"/>
              <a:ext cx="214273" cy="1871013"/>
            </a:xfrm>
            <a:prstGeom prst="rect">
              <a:avLst/>
            </a:prstGeom>
            <a:effectLst/>
          </p:spPr>
        </p:pic>
        <p:pic>
          <p:nvPicPr>
            <p:cNvPr id="971" name="Line" descr="Line"/>
            <p:cNvPicPr>
              <a:picLocks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5654341" y="2155540"/>
              <a:ext cx="782535" cy="2119421"/>
            </a:xfrm>
            <a:prstGeom prst="rect">
              <a:avLst/>
            </a:prstGeom>
            <a:effectLst/>
          </p:spPr>
        </p:pic>
        <p:pic>
          <p:nvPicPr>
            <p:cNvPr id="973" name="Line" descr="Line"/>
            <p:cNvPicPr>
              <a:picLocks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6289302" y="1695964"/>
              <a:ext cx="805922" cy="1210753"/>
            </a:xfrm>
            <a:prstGeom prst="rect">
              <a:avLst/>
            </a:prstGeom>
            <a:effectLst/>
          </p:spPr>
        </p:pic>
        <p:pic>
          <p:nvPicPr>
            <p:cNvPr id="975" name="Line" descr="Line"/>
            <p:cNvPicPr>
              <a:picLocks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6919303" y="3045270"/>
              <a:ext cx="221942" cy="871482"/>
            </a:xfrm>
            <a:prstGeom prst="rect">
              <a:avLst/>
            </a:prstGeom>
            <a:effectLst/>
          </p:spPr>
        </p:pic>
        <p:pic>
          <p:nvPicPr>
            <p:cNvPr id="977" name="Line" descr="Line"/>
            <p:cNvPicPr>
              <a:picLocks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6543473" y="3413440"/>
              <a:ext cx="927585" cy="152905"/>
            </a:xfrm>
            <a:prstGeom prst="rect">
              <a:avLst/>
            </a:prstGeom>
            <a:effectLst/>
          </p:spPr>
        </p:pic>
        <p:pic>
          <p:nvPicPr>
            <p:cNvPr id="979" name="Line" descr="Line"/>
            <p:cNvPicPr>
              <a:picLocks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7908753" y="1795043"/>
              <a:ext cx="756430" cy="1747324"/>
            </a:xfrm>
            <a:prstGeom prst="rect">
              <a:avLst/>
            </a:prstGeom>
            <a:effectLst/>
          </p:spPr>
        </p:pic>
        <p:pic>
          <p:nvPicPr>
            <p:cNvPr id="981" name="Line" descr="Line"/>
            <p:cNvPicPr>
              <a:picLocks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8639310" y="1402706"/>
              <a:ext cx="664902" cy="856088"/>
            </a:xfrm>
            <a:prstGeom prst="rect">
              <a:avLst/>
            </a:prstGeom>
            <a:effectLst/>
          </p:spPr>
        </p:pic>
        <p:pic>
          <p:nvPicPr>
            <p:cNvPr id="983" name="Line" descr="Line"/>
            <p:cNvPicPr>
              <a:picLocks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7763021" y="3474803"/>
              <a:ext cx="1303417" cy="229603"/>
            </a:xfrm>
            <a:prstGeom prst="rect">
              <a:avLst/>
            </a:prstGeom>
            <a:effectLst/>
          </p:spPr>
        </p:pic>
        <p:pic>
          <p:nvPicPr>
            <p:cNvPr id="985" name="Line" descr="Line"/>
            <p:cNvPicPr>
              <a:picLocks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7724662" y="4033434"/>
              <a:ext cx="477128" cy="1468240"/>
            </a:xfrm>
            <a:prstGeom prst="rect">
              <a:avLst/>
            </a:prstGeom>
            <a:effectLst/>
          </p:spPr>
        </p:pic>
        <p:pic>
          <p:nvPicPr>
            <p:cNvPr id="987" name="Line" descr="Line"/>
            <p:cNvPicPr>
              <a:picLocks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8431308" y="3722553"/>
              <a:ext cx="426622" cy="1416161"/>
            </a:xfrm>
            <a:prstGeom prst="rect">
              <a:avLst/>
            </a:prstGeom>
            <a:effectLst/>
          </p:spPr>
        </p:pic>
        <p:pic>
          <p:nvPicPr>
            <p:cNvPr id="989" name="Line" descr="Line"/>
            <p:cNvPicPr>
              <a:picLocks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8852170" y="4461564"/>
              <a:ext cx="820212" cy="856067"/>
            </a:xfrm>
            <a:prstGeom prst="rect">
              <a:avLst/>
            </a:prstGeom>
            <a:effectLst/>
          </p:spPr>
        </p:pic>
        <p:pic>
          <p:nvPicPr>
            <p:cNvPr id="991" name="Line" descr="Line"/>
            <p:cNvPicPr>
              <a:picLocks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9511488" y="1279103"/>
              <a:ext cx="1009846" cy="4365843"/>
            </a:xfrm>
            <a:prstGeom prst="rect">
              <a:avLst/>
            </a:prstGeom>
            <a:effectLst/>
          </p:spPr>
        </p:pic>
        <p:pic>
          <p:nvPicPr>
            <p:cNvPr id="993" name="Line" descr="Line"/>
            <p:cNvPicPr>
              <a:picLocks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491771" y="6312739"/>
              <a:ext cx="1449158" cy="175922"/>
            </a:xfrm>
            <a:prstGeom prst="rect">
              <a:avLst/>
            </a:prstGeom>
            <a:effectLst/>
          </p:spPr>
        </p:pic>
        <p:pic>
          <p:nvPicPr>
            <p:cNvPr id="995" name="Line" descr="Line"/>
            <p:cNvPicPr>
              <a:picLocks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530117" y="6565851"/>
              <a:ext cx="1272740" cy="168247"/>
            </a:xfrm>
            <a:prstGeom prst="rect">
              <a:avLst/>
            </a:prstGeom>
            <a:effectLst/>
          </p:spPr>
        </p:pic>
        <p:pic>
          <p:nvPicPr>
            <p:cNvPr id="997" name="Line" descr="Line"/>
            <p:cNvPicPr>
              <a:picLocks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2050611" y="5599415"/>
              <a:ext cx="1155883" cy="1696588"/>
            </a:xfrm>
            <a:prstGeom prst="rect">
              <a:avLst/>
            </a:prstGeom>
            <a:effectLst/>
          </p:spPr>
        </p:pic>
        <p:pic>
          <p:nvPicPr>
            <p:cNvPr id="999" name="Line" descr="Line"/>
            <p:cNvPicPr>
              <a:picLocks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3168635" y="6136326"/>
              <a:ext cx="643791" cy="988946"/>
            </a:xfrm>
            <a:prstGeom prst="rect">
              <a:avLst/>
            </a:prstGeom>
            <a:effectLst/>
          </p:spPr>
        </p:pic>
        <p:pic>
          <p:nvPicPr>
            <p:cNvPr id="1001" name="Line" descr="Line"/>
            <p:cNvPicPr>
              <a:picLocks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4181087" y="6005934"/>
              <a:ext cx="191262" cy="1006762"/>
            </a:xfrm>
            <a:prstGeom prst="rect">
              <a:avLst/>
            </a:prstGeom>
            <a:effectLst/>
          </p:spPr>
        </p:pic>
        <p:pic>
          <p:nvPicPr>
            <p:cNvPr id="1003" name="Line" descr="Line"/>
            <p:cNvPicPr>
              <a:picLocks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3774563" y="6496812"/>
              <a:ext cx="774190" cy="123703"/>
            </a:xfrm>
            <a:prstGeom prst="rect">
              <a:avLst/>
            </a:prstGeom>
            <a:effectLst/>
          </p:spPr>
        </p:pic>
        <p:pic>
          <p:nvPicPr>
            <p:cNvPr id="1005" name="Line" descr="Line"/>
            <p:cNvPicPr>
              <a:picLocks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4671973" y="5446017"/>
              <a:ext cx="145235" cy="1548863"/>
            </a:xfrm>
            <a:prstGeom prst="rect">
              <a:avLst/>
            </a:prstGeom>
            <a:effectLst/>
          </p:spPr>
        </p:pic>
        <p:sp>
          <p:nvSpPr>
            <p:cNvPr id="1008" name="Line"/>
            <p:cNvSpPr/>
            <p:nvPr/>
          </p:nvSpPr>
          <p:spPr>
            <a:xfrm>
              <a:off x="-436310" y="7439992"/>
              <a:ext cx="76201" cy="1"/>
            </a:xfrm>
            <a:prstGeom prst="ellipse">
              <a:avLst/>
            </a:prstGeom>
            <a:noFill/>
            <a:ln>
              <a:noFill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pic>
          <p:nvPicPr>
            <p:cNvPr id="1009" name="Line" descr="Line"/>
            <p:cNvPicPr>
              <a:picLocks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46901" y="8230257"/>
              <a:ext cx="114561" cy="344664"/>
            </a:xfrm>
            <a:prstGeom prst="rect">
              <a:avLst/>
            </a:prstGeom>
            <a:effectLst/>
          </p:spPr>
        </p:pic>
        <p:pic>
          <p:nvPicPr>
            <p:cNvPr id="1011" name="Line" descr="Line"/>
            <p:cNvPicPr>
              <a:picLocks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-681412" y="7355562"/>
              <a:ext cx="643452" cy="1441793"/>
            </a:xfrm>
            <a:prstGeom prst="rect">
              <a:avLst/>
            </a:prstGeom>
            <a:effectLst/>
          </p:spPr>
        </p:pic>
        <p:pic>
          <p:nvPicPr>
            <p:cNvPr id="1013" name="Line" descr="Line"/>
            <p:cNvPicPr>
              <a:picLocks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244077" y="7901754"/>
              <a:ext cx="1244308" cy="143034"/>
            </a:xfrm>
            <a:prstGeom prst="rect">
              <a:avLst/>
            </a:prstGeom>
            <a:effectLst/>
          </p:spPr>
        </p:pic>
        <p:pic>
          <p:nvPicPr>
            <p:cNvPr id="1015" name="Line" descr="Line"/>
            <p:cNvPicPr>
              <a:picLocks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522451" y="8184242"/>
              <a:ext cx="918902" cy="145232"/>
            </a:xfrm>
            <a:prstGeom prst="rect">
              <a:avLst/>
            </a:prstGeom>
            <a:effectLst/>
          </p:spPr>
        </p:pic>
        <p:pic>
          <p:nvPicPr>
            <p:cNvPr id="1017" name="Line" descr="Line"/>
            <p:cNvPicPr>
              <a:picLocks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1680448" y="7502564"/>
              <a:ext cx="768297" cy="823111"/>
            </a:xfrm>
            <a:prstGeom prst="rect">
              <a:avLst/>
            </a:prstGeom>
            <a:effectLst/>
          </p:spPr>
        </p:pic>
        <p:pic>
          <p:nvPicPr>
            <p:cNvPr id="1019" name="Line" descr="Line"/>
            <p:cNvPicPr>
              <a:picLocks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2317254" y="7931128"/>
              <a:ext cx="283294" cy="620778"/>
            </a:xfrm>
            <a:prstGeom prst="rect">
              <a:avLst/>
            </a:prstGeom>
            <a:effectLst/>
          </p:spPr>
        </p:pic>
        <p:pic>
          <p:nvPicPr>
            <p:cNvPr id="1021" name="Line" descr="Line"/>
            <p:cNvPicPr>
              <a:picLocks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2900177" y="7432568"/>
              <a:ext cx="106893" cy="858562"/>
            </a:xfrm>
            <a:prstGeom prst="rect">
              <a:avLst/>
            </a:prstGeom>
            <a:effectLst/>
          </p:spPr>
        </p:pic>
        <p:pic>
          <p:nvPicPr>
            <p:cNvPr id="1023" name="Line" descr="Line"/>
            <p:cNvPicPr>
              <a:picLocks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3206979" y="8214922"/>
              <a:ext cx="175918" cy="620784"/>
            </a:xfrm>
            <a:prstGeom prst="rect">
              <a:avLst/>
            </a:prstGeom>
            <a:effectLst/>
          </p:spPr>
        </p:pic>
        <p:pic>
          <p:nvPicPr>
            <p:cNvPr id="1025" name="Line" descr="Line"/>
            <p:cNvPicPr>
              <a:picLocks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3518764" y="7243256"/>
              <a:ext cx="907275" cy="1139917"/>
            </a:xfrm>
            <a:prstGeom prst="rect">
              <a:avLst/>
            </a:prstGeom>
            <a:effectLst/>
          </p:spPr>
        </p:pic>
        <p:pic>
          <p:nvPicPr>
            <p:cNvPr id="1027" name="Line" descr="Line"/>
            <p:cNvPicPr>
              <a:picLocks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4717986" y="8000159"/>
              <a:ext cx="261169" cy="225821"/>
            </a:xfrm>
            <a:prstGeom prst="rect">
              <a:avLst/>
            </a:prstGeom>
            <a:effectLst/>
          </p:spPr>
        </p:pic>
        <p:pic>
          <p:nvPicPr>
            <p:cNvPr id="1029" name="Line" descr="Line"/>
            <p:cNvPicPr>
              <a:picLocks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5485002" y="7961747"/>
              <a:ext cx="290968" cy="183645"/>
            </a:xfrm>
            <a:prstGeom prst="rect">
              <a:avLst/>
            </a:prstGeom>
            <a:effectLst/>
          </p:spPr>
        </p:pic>
        <p:pic>
          <p:nvPicPr>
            <p:cNvPr id="1031" name="Line" descr="Line"/>
            <p:cNvPicPr>
              <a:picLocks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6340202" y="7917058"/>
              <a:ext cx="209918" cy="140253"/>
            </a:xfrm>
            <a:prstGeom prst="rect">
              <a:avLst/>
            </a:prstGeom>
            <a:effectLst/>
          </p:spPr>
        </p:pic>
        <p:pic>
          <p:nvPicPr>
            <p:cNvPr id="1033" name="Line" descr="Line"/>
            <p:cNvPicPr>
              <a:picLocks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4204097" y="8130541"/>
              <a:ext cx="313984" cy="436706"/>
            </a:xfrm>
            <a:prstGeom prst="rect">
              <a:avLst/>
            </a:prstGeom>
            <a:effectLst/>
          </p:spPr>
        </p:pic>
        <p:pic>
          <p:nvPicPr>
            <p:cNvPr id="1035" name="Line" descr="Line"/>
            <p:cNvPicPr>
              <a:picLocks/>
            </p:cNvPicPr>
            <p:nvPr/>
          </p:nvPicPr>
          <p:blipFill>
            <a:blip r:embed="rId58">
              <a:extLst/>
            </a:blip>
            <a:stretch>
              <a:fillRect/>
            </a:stretch>
          </p:blipFill>
          <p:spPr>
            <a:xfrm>
              <a:off x="7521135" y="6082631"/>
              <a:ext cx="371788" cy="1119348"/>
            </a:xfrm>
            <a:prstGeom prst="rect">
              <a:avLst/>
            </a:prstGeom>
            <a:effectLst/>
          </p:spPr>
        </p:pic>
        <p:pic>
          <p:nvPicPr>
            <p:cNvPr id="1037" name="Line" descr="Line"/>
            <p:cNvPicPr>
              <a:picLocks/>
            </p:cNvPicPr>
            <p:nvPr/>
          </p:nvPicPr>
          <p:blipFill>
            <a:blip r:embed="rId59">
              <a:extLst/>
            </a:blip>
            <a:stretch>
              <a:fillRect/>
            </a:stretch>
          </p:blipFill>
          <p:spPr>
            <a:xfrm>
              <a:off x="8054485" y="6167006"/>
              <a:ext cx="152905" cy="884609"/>
            </a:xfrm>
            <a:prstGeom prst="rect">
              <a:avLst/>
            </a:prstGeom>
            <a:effectLst/>
          </p:spPr>
        </p:pic>
        <p:pic>
          <p:nvPicPr>
            <p:cNvPr id="1039" name="Line" descr="Line"/>
            <p:cNvPicPr>
              <a:picLocks/>
            </p:cNvPicPr>
            <p:nvPr/>
          </p:nvPicPr>
          <p:blipFill>
            <a:blip r:embed="rId60">
              <a:extLst/>
            </a:blip>
            <a:stretch>
              <a:fillRect/>
            </a:stretch>
          </p:blipFill>
          <p:spPr>
            <a:xfrm>
              <a:off x="8207879" y="5944566"/>
              <a:ext cx="290973" cy="1345503"/>
            </a:xfrm>
            <a:prstGeom prst="rect">
              <a:avLst/>
            </a:prstGeom>
            <a:effectLst/>
          </p:spPr>
        </p:pic>
        <p:pic>
          <p:nvPicPr>
            <p:cNvPr id="1041" name="Line" descr="Line"/>
            <p:cNvPicPr>
              <a:picLocks/>
            </p:cNvPicPr>
            <p:nvPr/>
          </p:nvPicPr>
          <p:blipFill>
            <a:blip r:embed="rId61">
              <a:extLst/>
            </a:blip>
            <a:stretch>
              <a:fillRect/>
            </a:stretch>
          </p:blipFill>
          <p:spPr>
            <a:xfrm>
              <a:off x="8491680" y="6788284"/>
              <a:ext cx="206593" cy="152034"/>
            </a:xfrm>
            <a:prstGeom prst="rect">
              <a:avLst/>
            </a:prstGeom>
            <a:effectLst/>
          </p:spPr>
        </p:pic>
        <p:pic>
          <p:nvPicPr>
            <p:cNvPr id="1043" name="Line" descr="Line"/>
            <p:cNvPicPr>
              <a:picLocks/>
            </p:cNvPicPr>
            <p:nvPr/>
          </p:nvPicPr>
          <p:blipFill>
            <a:blip r:embed="rId62">
              <a:extLst/>
            </a:blip>
            <a:stretch>
              <a:fillRect/>
            </a:stretch>
          </p:blipFill>
          <p:spPr>
            <a:xfrm>
              <a:off x="8682874" y="6075905"/>
              <a:ext cx="783015" cy="861579"/>
            </a:xfrm>
            <a:prstGeom prst="rect">
              <a:avLst/>
            </a:prstGeom>
            <a:effectLst/>
          </p:spPr>
        </p:pic>
        <p:pic>
          <p:nvPicPr>
            <p:cNvPr id="1045" name="Line" descr="Line"/>
            <p:cNvPicPr>
              <a:picLocks/>
            </p:cNvPicPr>
            <p:nvPr/>
          </p:nvPicPr>
          <p:blipFill>
            <a:blip r:embed="rId63">
              <a:extLst/>
            </a:blip>
            <a:stretch>
              <a:fillRect/>
            </a:stretch>
          </p:blipFill>
          <p:spPr>
            <a:xfrm>
              <a:off x="9320790" y="6037751"/>
              <a:ext cx="599138" cy="999422"/>
            </a:xfrm>
            <a:prstGeom prst="rect">
              <a:avLst/>
            </a:prstGeom>
            <a:effectLst/>
          </p:spPr>
        </p:pic>
        <p:pic>
          <p:nvPicPr>
            <p:cNvPr id="1047" name="Line" descr="Line"/>
            <p:cNvPicPr>
              <a:picLocks/>
            </p:cNvPicPr>
            <p:nvPr/>
          </p:nvPicPr>
          <p:blipFill>
            <a:blip r:embed="rId64">
              <a:extLst/>
            </a:blip>
            <a:stretch>
              <a:fillRect/>
            </a:stretch>
          </p:blipFill>
          <p:spPr>
            <a:xfrm>
              <a:off x="9841616" y="5794606"/>
              <a:ext cx="423534" cy="1484066"/>
            </a:xfrm>
            <a:prstGeom prst="rect">
              <a:avLst/>
            </a:prstGeom>
            <a:effectLst/>
          </p:spPr>
        </p:pic>
        <p:pic>
          <p:nvPicPr>
            <p:cNvPr id="1049" name="Line" descr="Line"/>
            <p:cNvPicPr>
              <a:picLocks/>
            </p:cNvPicPr>
            <p:nvPr/>
          </p:nvPicPr>
          <p:blipFill>
            <a:blip r:embed="rId65">
              <a:extLst/>
            </a:blip>
            <a:stretch>
              <a:fillRect/>
            </a:stretch>
          </p:blipFill>
          <p:spPr>
            <a:xfrm>
              <a:off x="7865662" y="7185594"/>
              <a:ext cx="1438557" cy="875434"/>
            </a:xfrm>
            <a:prstGeom prst="rect">
              <a:avLst/>
            </a:prstGeom>
            <a:effectLst/>
          </p:spPr>
        </p:pic>
        <p:pic>
          <p:nvPicPr>
            <p:cNvPr id="1051" name="Line" descr="Line"/>
            <p:cNvPicPr>
              <a:picLocks/>
            </p:cNvPicPr>
            <p:nvPr/>
          </p:nvPicPr>
          <p:blipFill>
            <a:blip r:embed="rId66">
              <a:extLst/>
            </a:blip>
            <a:stretch>
              <a:fillRect/>
            </a:stretch>
          </p:blipFill>
          <p:spPr>
            <a:xfrm>
              <a:off x="7778359" y="7807165"/>
              <a:ext cx="122278" cy="783094"/>
            </a:xfrm>
            <a:prstGeom prst="rect">
              <a:avLst/>
            </a:prstGeom>
            <a:effectLst/>
          </p:spPr>
        </p:pic>
        <p:pic>
          <p:nvPicPr>
            <p:cNvPr id="1053" name="Line" descr="Line"/>
            <p:cNvPicPr>
              <a:picLocks/>
            </p:cNvPicPr>
            <p:nvPr/>
          </p:nvPicPr>
          <p:blipFill>
            <a:blip r:embed="rId67">
              <a:extLst/>
            </a:blip>
            <a:stretch>
              <a:fillRect/>
            </a:stretch>
          </p:blipFill>
          <p:spPr>
            <a:xfrm>
              <a:off x="7617290" y="7624322"/>
              <a:ext cx="566158" cy="992602"/>
            </a:xfrm>
            <a:prstGeom prst="rect">
              <a:avLst/>
            </a:prstGeom>
            <a:effectLst/>
          </p:spPr>
        </p:pic>
        <p:pic>
          <p:nvPicPr>
            <p:cNvPr id="1055" name="Line" descr="Line"/>
            <p:cNvPicPr>
              <a:picLocks/>
            </p:cNvPicPr>
            <p:nvPr/>
          </p:nvPicPr>
          <p:blipFill>
            <a:blip r:embed="rId68">
              <a:extLst/>
            </a:blip>
            <a:stretch>
              <a:fillRect/>
            </a:stretch>
          </p:blipFill>
          <p:spPr>
            <a:xfrm>
              <a:off x="8204256" y="8138217"/>
              <a:ext cx="323418" cy="469990"/>
            </a:xfrm>
            <a:prstGeom prst="rect">
              <a:avLst/>
            </a:prstGeom>
            <a:effectLst/>
          </p:spPr>
        </p:pic>
        <p:pic>
          <p:nvPicPr>
            <p:cNvPr id="1057" name="Line" descr="Line"/>
            <p:cNvPicPr>
              <a:picLocks/>
            </p:cNvPicPr>
            <p:nvPr/>
          </p:nvPicPr>
          <p:blipFill>
            <a:blip r:embed="rId69">
              <a:extLst/>
            </a:blip>
            <a:stretch>
              <a:fillRect/>
            </a:stretch>
          </p:blipFill>
          <p:spPr>
            <a:xfrm>
              <a:off x="8688293" y="7854428"/>
              <a:ext cx="194070" cy="890619"/>
            </a:xfrm>
            <a:prstGeom prst="rect">
              <a:avLst/>
            </a:prstGeom>
            <a:effectLst/>
          </p:spPr>
        </p:pic>
        <p:pic>
          <p:nvPicPr>
            <p:cNvPr id="1059" name="Line" descr="Line"/>
            <p:cNvPicPr>
              <a:picLocks/>
            </p:cNvPicPr>
            <p:nvPr/>
          </p:nvPicPr>
          <p:blipFill>
            <a:blip r:embed="rId70">
              <a:extLst/>
            </a:blip>
            <a:stretch>
              <a:fillRect/>
            </a:stretch>
          </p:blipFill>
          <p:spPr>
            <a:xfrm>
              <a:off x="8468670" y="8184235"/>
              <a:ext cx="628455" cy="100001"/>
            </a:xfrm>
            <a:prstGeom prst="rect">
              <a:avLst/>
            </a:prstGeom>
            <a:effectLst/>
          </p:spPr>
        </p:pic>
        <p:pic>
          <p:nvPicPr>
            <p:cNvPr id="1061" name="Line" descr="Line"/>
            <p:cNvPicPr>
              <a:picLocks/>
            </p:cNvPicPr>
            <p:nvPr/>
          </p:nvPicPr>
          <p:blipFill>
            <a:blip r:embed="rId71">
              <a:extLst/>
            </a:blip>
            <a:stretch>
              <a:fillRect/>
            </a:stretch>
          </p:blipFill>
          <p:spPr>
            <a:xfrm>
              <a:off x="8480734" y="7839078"/>
              <a:ext cx="146460" cy="858571"/>
            </a:xfrm>
            <a:prstGeom prst="rect">
              <a:avLst/>
            </a:prstGeom>
            <a:effectLst/>
          </p:spPr>
        </p:pic>
        <p:pic>
          <p:nvPicPr>
            <p:cNvPr id="1063" name="Line" descr="Line"/>
            <p:cNvPicPr>
              <a:picLocks/>
            </p:cNvPicPr>
            <p:nvPr/>
          </p:nvPicPr>
          <p:blipFill>
            <a:blip r:embed="rId72">
              <a:extLst/>
            </a:blip>
            <a:stretch>
              <a:fillRect/>
            </a:stretch>
          </p:blipFill>
          <p:spPr>
            <a:xfrm>
              <a:off x="8897202" y="8107531"/>
              <a:ext cx="261223" cy="443656"/>
            </a:xfrm>
            <a:prstGeom prst="rect">
              <a:avLst/>
            </a:prstGeom>
            <a:effectLst/>
          </p:spPr>
        </p:pic>
        <p:pic>
          <p:nvPicPr>
            <p:cNvPr id="1065" name="Line" descr="Line"/>
            <p:cNvPicPr>
              <a:picLocks/>
            </p:cNvPicPr>
            <p:nvPr/>
          </p:nvPicPr>
          <p:blipFill>
            <a:blip r:embed="rId73">
              <a:extLst/>
            </a:blip>
            <a:stretch>
              <a:fillRect/>
            </a:stretch>
          </p:blipFill>
          <p:spPr>
            <a:xfrm>
              <a:off x="9234201" y="8092197"/>
              <a:ext cx="614596" cy="471370"/>
            </a:xfrm>
            <a:prstGeom prst="rect">
              <a:avLst/>
            </a:prstGeom>
            <a:effectLst/>
          </p:spPr>
        </p:pic>
        <p:pic>
          <p:nvPicPr>
            <p:cNvPr id="1067" name="Line" descr="Line"/>
            <p:cNvPicPr>
              <a:picLocks/>
            </p:cNvPicPr>
            <p:nvPr/>
          </p:nvPicPr>
          <p:blipFill>
            <a:blip r:embed="rId74">
              <a:extLst/>
            </a:blip>
            <a:stretch>
              <a:fillRect/>
            </a:stretch>
          </p:blipFill>
          <p:spPr>
            <a:xfrm>
              <a:off x="7072711" y="5346296"/>
              <a:ext cx="3830161" cy="3466396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3" name="Drawing"/>
          <p:cNvGrpSpPr/>
          <p:nvPr/>
        </p:nvGrpSpPr>
        <p:grpSpPr>
          <a:xfrm>
            <a:off x="966682" y="-22766"/>
            <a:ext cx="11182505" cy="9315132"/>
            <a:chOff x="-1372062" y="-682393"/>
            <a:chExt cx="11182503" cy="9315130"/>
          </a:xfrm>
        </p:grpSpPr>
        <p:pic>
          <p:nvPicPr>
            <p:cNvPr id="1071" name="Line" descr="Line"/>
            <p:cNvPicPr>
              <a:picLocks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811711" y="-55095"/>
              <a:ext cx="1046931" cy="1080509"/>
            </a:xfrm>
            <a:prstGeom prst="rect">
              <a:avLst/>
            </a:prstGeom>
            <a:effectLst/>
          </p:spPr>
        </p:pic>
        <p:pic>
          <p:nvPicPr>
            <p:cNvPr id="1073" name="Line" descr="Line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74438" y="222682"/>
              <a:ext cx="638547" cy="931237"/>
            </a:xfrm>
            <a:prstGeom prst="rect">
              <a:avLst/>
            </a:prstGeom>
            <a:effectLst/>
          </p:spPr>
        </p:pic>
        <p:pic>
          <p:nvPicPr>
            <p:cNvPr id="1075" name="Line" descr="Line"/>
            <p:cNvPicPr>
              <a:picLocks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052805" y="-575010"/>
              <a:ext cx="374219" cy="1641911"/>
            </a:xfrm>
            <a:prstGeom prst="rect">
              <a:avLst/>
            </a:prstGeom>
            <a:effectLst/>
          </p:spPr>
        </p:pic>
        <p:pic>
          <p:nvPicPr>
            <p:cNvPr id="1077" name="Line" descr="Line"/>
            <p:cNvPicPr>
              <a:picLocks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473543" y="23260"/>
              <a:ext cx="942923" cy="956490"/>
            </a:xfrm>
            <a:prstGeom prst="rect">
              <a:avLst/>
            </a:prstGeom>
            <a:effectLst/>
          </p:spPr>
        </p:pic>
        <p:pic>
          <p:nvPicPr>
            <p:cNvPr id="1079" name="Line" descr="Line"/>
            <p:cNvPicPr>
              <a:picLocks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2332589" y="-682394"/>
              <a:ext cx="406028" cy="1571883"/>
            </a:xfrm>
            <a:prstGeom prst="rect">
              <a:avLst/>
            </a:prstGeom>
            <a:effectLst/>
          </p:spPr>
        </p:pic>
        <p:pic>
          <p:nvPicPr>
            <p:cNvPr id="1081" name="Line" descr="Line"/>
            <p:cNvPicPr>
              <a:picLocks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811027" y="81295"/>
              <a:ext cx="1103995" cy="110208"/>
            </a:xfrm>
            <a:prstGeom prst="rect">
              <a:avLst/>
            </a:prstGeom>
            <a:effectLst/>
          </p:spPr>
        </p:pic>
        <p:pic>
          <p:nvPicPr>
            <p:cNvPr id="1083" name="Line" descr="Line"/>
            <p:cNvPicPr>
              <a:picLocks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2831754" y="145980"/>
              <a:ext cx="144629" cy="701273"/>
            </a:xfrm>
            <a:prstGeom prst="rect">
              <a:avLst/>
            </a:prstGeom>
            <a:effectLst/>
          </p:spPr>
        </p:pic>
        <p:sp>
          <p:nvSpPr>
            <p:cNvPr id="1086" name="Line"/>
            <p:cNvSpPr/>
            <p:nvPr/>
          </p:nvSpPr>
          <p:spPr>
            <a:xfrm>
              <a:off x="2723769" y="-337485"/>
              <a:ext cx="76201" cy="1"/>
            </a:xfrm>
            <a:prstGeom prst="ellipse">
              <a:avLst/>
            </a:prstGeom>
            <a:noFill/>
            <a:ln>
              <a:noFill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pic>
          <p:nvPicPr>
            <p:cNvPr id="1087" name="Line" descr="Line"/>
            <p:cNvPicPr>
              <a:picLocks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3066222" y="238016"/>
              <a:ext cx="498522" cy="731109"/>
            </a:xfrm>
            <a:prstGeom prst="rect">
              <a:avLst/>
            </a:prstGeom>
            <a:effectLst/>
          </p:spPr>
        </p:pic>
        <p:pic>
          <p:nvPicPr>
            <p:cNvPr id="1089" name="Line" descr="Line"/>
            <p:cNvPicPr>
              <a:picLocks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3590489" y="69280"/>
              <a:ext cx="674469" cy="896902"/>
            </a:xfrm>
            <a:prstGeom prst="rect">
              <a:avLst/>
            </a:prstGeom>
            <a:effectLst/>
          </p:spPr>
        </p:pic>
        <p:pic>
          <p:nvPicPr>
            <p:cNvPr id="1091" name="Line" descr="Line"/>
            <p:cNvPicPr>
              <a:picLocks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4091177" y="69276"/>
              <a:ext cx="614074" cy="827885"/>
            </a:xfrm>
            <a:prstGeom prst="rect">
              <a:avLst/>
            </a:prstGeom>
            <a:effectLst/>
          </p:spPr>
        </p:pic>
        <p:pic>
          <p:nvPicPr>
            <p:cNvPr id="1093" name="Line" descr="Line"/>
            <p:cNvPicPr>
              <a:picLocks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5297694" y="147091"/>
              <a:ext cx="2334439" cy="818569"/>
            </a:xfrm>
            <a:prstGeom prst="rect">
              <a:avLst/>
            </a:prstGeom>
            <a:effectLst/>
          </p:spPr>
        </p:pic>
        <p:pic>
          <p:nvPicPr>
            <p:cNvPr id="1095" name="Line" descr="Line"/>
            <p:cNvPicPr>
              <a:picLocks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-1372063" y="1740472"/>
              <a:ext cx="1073317" cy="832211"/>
            </a:xfrm>
            <a:prstGeom prst="rect">
              <a:avLst/>
            </a:prstGeom>
            <a:effectLst/>
          </p:spPr>
        </p:pic>
        <p:pic>
          <p:nvPicPr>
            <p:cNvPr id="1097" name="Line" descr="Line"/>
            <p:cNvPicPr>
              <a:picLocks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-562532" y="1876626"/>
              <a:ext cx="869730" cy="1748522"/>
            </a:xfrm>
            <a:prstGeom prst="rect">
              <a:avLst/>
            </a:prstGeom>
            <a:effectLst/>
          </p:spPr>
        </p:pic>
        <p:pic>
          <p:nvPicPr>
            <p:cNvPr id="1099" name="Line" descr="Line"/>
            <p:cNvPicPr>
              <a:picLocks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62235" y="1572609"/>
              <a:ext cx="1027312" cy="986620"/>
            </a:xfrm>
            <a:prstGeom prst="rect">
              <a:avLst/>
            </a:prstGeom>
            <a:effectLst/>
          </p:spPr>
        </p:pic>
        <p:pic>
          <p:nvPicPr>
            <p:cNvPr id="1101" name="Line" descr="Line"/>
            <p:cNvPicPr>
              <a:picLocks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1143432" y="1777247"/>
              <a:ext cx="1058276" cy="620810"/>
            </a:xfrm>
            <a:prstGeom prst="rect">
              <a:avLst/>
            </a:prstGeom>
            <a:effectLst/>
          </p:spPr>
        </p:pic>
        <p:pic>
          <p:nvPicPr>
            <p:cNvPr id="1103" name="Line" descr="Line"/>
            <p:cNvPicPr>
              <a:picLocks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1941419" y="1135424"/>
              <a:ext cx="290964" cy="1318757"/>
            </a:xfrm>
            <a:prstGeom prst="rect">
              <a:avLst/>
            </a:prstGeom>
            <a:effectLst/>
          </p:spPr>
        </p:pic>
        <p:pic>
          <p:nvPicPr>
            <p:cNvPr id="1105" name="Line" descr="Line"/>
            <p:cNvPicPr>
              <a:picLocks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1426798" y="1357854"/>
              <a:ext cx="1219770" cy="425584"/>
            </a:xfrm>
            <a:prstGeom prst="rect">
              <a:avLst/>
            </a:prstGeom>
            <a:effectLst/>
          </p:spPr>
        </p:pic>
        <p:pic>
          <p:nvPicPr>
            <p:cNvPr id="1107" name="Line" descr="Line"/>
            <p:cNvPicPr>
              <a:picLocks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2294910" y="1767791"/>
              <a:ext cx="1525187" cy="630431"/>
            </a:xfrm>
            <a:prstGeom prst="rect">
              <a:avLst/>
            </a:prstGeom>
            <a:effectLst/>
          </p:spPr>
        </p:pic>
        <p:pic>
          <p:nvPicPr>
            <p:cNvPr id="1109" name="Line" descr="Line"/>
            <p:cNvPicPr>
              <a:picLocks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3590489" y="1626310"/>
              <a:ext cx="167981" cy="712165"/>
            </a:xfrm>
            <a:prstGeom prst="rect">
              <a:avLst/>
            </a:prstGeom>
            <a:effectLst/>
          </p:spPr>
        </p:pic>
        <p:pic>
          <p:nvPicPr>
            <p:cNvPr id="1111" name="Line" descr="Line"/>
            <p:cNvPicPr>
              <a:picLocks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3444749" y="1352505"/>
              <a:ext cx="198941" cy="257975"/>
            </a:xfrm>
            <a:prstGeom prst="rect">
              <a:avLst/>
            </a:prstGeom>
            <a:effectLst/>
          </p:spPr>
        </p:pic>
        <p:pic>
          <p:nvPicPr>
            <p:cNvPr id="1113" name="Line" descr="Line"/>
            <p:cNvPicPr>
              <a:picLocks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3757175" y="1173775"/>
              <a:ext cx="1305473" cy="1202943"/>
            </a:xfrm>
            <a:prstGeom prst="rect">
              <a:avLst/>
            </a:prstGeom>
            <a:effectLst/>
          </p:spPr>
        </p:pic>
        <p:pic>
          <p:nvPicPr>
            <p:cNvPr id="1115" name="Line" descr="Line"/>
            <p:cNvPicPr>
              <a:picLocks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5032459" y="1646764"/>
              <a:ext cx="545466" cy="1402101"/>
            </a:xfrm>
            <a:prstGeom prst="rect">
              <a:avLst/>
            </a:prstGeom>
            <a:effectLst/>
          </p:spPr>
        </p:pic>
        <p:pic>
          <p:nvPicPr>
            <p:cNvPr id="1117" name="Line" descr="Line"/>
            <p:cNvPicPr>
              <a:picLocks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6113951" y="1104744"/>
              <a:ext cx="114557" cy="1196040"/>
            </a:xfrm>
            <a:prstGeom prst="rect">
              <a:avLst/>
            </a:prstGeom>
            <a:effectLst/>
          </p:spPr>
        </p:pic>
        <p:pic>
          <p:nvPicPr>
            <p:cNvPr id="1119" name="Line" descr="Line"/>
            <p:cNvPicPr>
              <a:picLocks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5651865" y="1526590"/>
              <a:ext cx="921792" cy="231367"/>
            </a:xfrm>
            <a:prstGeom prst="rect">
              <a:avLst/>
            </a:prstGeom>
            <a:effectLst/>
          </p:spPr>
        </p:pic>
        <p:pic>
          <p:nvPicPr>
            <p:cNvPr id="1121" name="Line" descr="Line"/>
            <p:cNvPicPr>
              <a:picLocks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6373041" y="1575696"/>
              <a:ext cx="1568712" cy="1649632"/>
            </a:xfrm>
            <a:prstGeom prst="rect">
              <a:avLst/>
            </a:prstGeom>
            <a:effectLst/>
          </p:spPr>
        </p:pic>
        <p:pic>
          <p:nvPicPr>
            <p:cNvPr id="1123" name="Line" descr="Line"/>
            <p:cNvPicPr>
              <a:picLocks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7763022" y="1562946"/>
              <a:ext cx="479211" cy="1469075"/>
            </a:xfrm>
            <a:prstGeom prst="rect">
              <a:avLst/>
            </a:prstGeom>
            <a:effectLst/>
          </p:spPr>
        </p:pic>
        <p:pic>
          <p:nvPicPr>
            <p:cNvPr id="1125" name="Line" descr="Line"/>
            <p:cNvPicPr>
              <a:picLocks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8261574" y="1682461"/>
              <a:ext cx="728170" cy="534571"/>
            </a:xfrm>
            <a:prstGeom prst="rect">
              <a:avLst/>
            </a:prstGeom>
            <a:effectLst/>
          </p:spPr>
        </p:pic>
        <p:pic>
          <p:nvPicPr>
            <p:cNvPr id="1127" name="Line" descr="Line"/>
            <p:cNvPicPr>
              <a:picLocks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8616959" y="900897"/>
              <a:ext cx="809975" cy="1536746"/>
            </a:xfrm>
            <a:prstGeom prst="rect">
              <a:avLst/>
            </a:prstGeom>
            <a:effectLst/>
          </p:spPr>
        </p:pic>
        <p:pic>
          <p:nvPicPr>
            <p:cNvPr id="1129" name="Line" descr="Line"/>
            <p:cNvPicPr>
              <a:picLocks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9647675" y="1887083"/>
              <a:ext cx="147422" cy="260204"/>
            </a:xfrm>
            <a:prstGeom prst="rect">
              <a:avLst/>
            </a:prstGeom>
            <a:effectLst/>
          </p:spPr>
        </p:pic>
        <p:pic>
          <p:nvPicPr>
            <p:cNvPr id="1131" name="Line" descr="Line"/>
            <p:cNvPicPr>
              <a:picLocks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9676243" y="1347630"/>
              <a:ext cx="134199" cy="293523"/>
            </a:xfrm>
            <a:prstGeom prst="rect">
              <a:avLst/>
            </a:prstGeom>
            <a:effectLst/>
          </p:spPr>
        </p:pic>
        <p:pic>
          <p:nvPicPr>
            <p:cNvPr id="1133" name="Line" descr="Line"/>
            <p:cNvPicPr>
              <a:picLocks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-1343938" y="3574510"/>
              <a:ext cx="684697" cy="939084"/>
            </a:xfrm>
            <a:prstGeom prst="rect">
              <a:avLst/>
            </a:prstGeom>
            <a:effectLst/>
          </p:spPr>
        </p:pic>
        <p:pic>
          <p:nvPicPr>
            <p:cNvPr id="1135" name="Line" descr="Line"/>
            <p:cNvPicPr>
              <a:picLocks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-790987" y="3513148"/>
              <a:ext cx="520460" cy="1004298"/>
            </a:xfrm>
            <a:prstGeom prst="rect">
              <a:avLst/>
            </a:prstGeom>
            <a:effectLst/>
          </p:spPr>
        </p:pic>
        <p:pic>
          <p:nvPicPr>
            <p:cNvPr id="1137" name="Line" descr="Line"/>
            <p:cNvPicPr>
              <a:picLocks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-282912" y="3568298"/>
              <a:ext cx="896914" cy="791708"/>
            </a:xfrm>
            <a:prstGeom prst="rect">
              <a:avLst/>
            </a:prstGeom>
            <a:effectLst/>
          </p:spPr>
        </p:pic>
        <p:pic>
          <p:nvPicPr>
            <p:cNvPr id="1139" name="Line" descr="Line"/>
            <p:cNvPicPr>
              <a:picLocks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949223" y="3648464"/>
              <a:ext cx="968692" cy="727092"/>
            </a:xfrm>
            <a:prstGeom prst="rect">
              <a:avLst/>
            </a:prstGeom>
            <a:effectLst/>
          </p:spPr>
        </p:pic>
        <p:pic>
          <p:nvPicPr>
            <p:cNvPr id="1141" name="Line" descr="Line"/>
            <p:cNvPicPr>
              <a:picLocks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1964429" y="3014593"/>
              <a:ext cx="160577" cy="1334412"/>
            </a:xfrm>
            <a:prstGeom prst="rect">
              <a:avLst/>
            </a:prstGeom>
            <a:effectLst/>
          </p:spPr>
        </p:pic>
        <p:pic>
          <p:nvPicPr>
            <p:cNvPr id="1143" name="Line" descr="Line"/>
            <p:cNvPicPr>
              <a:picLocks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2228746" y="2569726"/>
              <a:ext cx="218405" cy="1755968"/>
            </a:xfrm>
            <a:prstGeom prst="rect">
              <a:avLst/>
            </a:prstGeom>
            <a:effectLst/>
          </p:spPr>
        </p:pic>
        <p:pic>
          <p:nvPicPr>
            <p:cNvPr id="1145" name="Line" descr="Line"/>
            <p:cNvPicPr>
              <a:picLocks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1811025" y="3390424"/>
              <a:ext cx="873901" cy="191263"/>
            </a:xfrm>
            <a:prstGeom prst="rect">
              <a:avLst/>
            </a:prstGeom>
            <a:effectLst/>
          </p:spPr>
        </p:pic>
        <p:pic>
          <p:nvPicPr>
            <p:cNvPr id="1147" name="Line" descr="Line"/>
            <p:cNvPicPr>
              <a:picLocks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2547357" y="3327658"/>
              <a:ext cx="1817312" cy="1096658"/>
            </a:xfrm>
            <a:prstGeom prst="rect">
              <a:avLst/>
            </a:prstGeom>
            <a:effectLst/>
          </p:spPr>
        </p:pic>
        <p:pic>
          <p:nvPicPr>
            <p:cNvPr id="1149" name="Line" descr="Line"/>
            <p:cNvPicPr>
              <a:picLocks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4211767" y="3543834"/>
              <a:ext cx="237284" cy="336995"/>
            </a:xfrm>
            <a:prstGeom prst="rect">
              <a:avLst/>
            </a:prstGeom>
            <a:effectLst/>
          </p:spPr>
        </p:pic>
        <p:pic>
          <p:nvPicPr>
            <p:cNvPr id="1151" name="Line" descr="Line"/>
            <p:cNvPicPr>
              <a:picLocks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3927963" y="3244690"/>
              <a:ext cx="804880" cy="1294728"/>
            </a:xfrm>
            <a:prstGeom prst="rect">
              <a:avLst/>
            </a:prstGeom>
            <a:effectLst/>
          </p:spPr>
        </p:pic>
        <p:pic>
          <p:nvPicPr>
            <p:cNvPr id="1153" name="Line" descr="Line"/>
            <p:cNvPicPr>
              <a:picLocks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4636693" y="2785496"/>
              <a:ext cx="1108593" cy="1747281"/>
            </a:xfrm>
            <a:prstGeom prst="rect">
              <a:avLst/>
            </a:prstGeom>
            <a:effectLst/>
          </p:spPr>
        </p:pic>
        <p:pic>
          <p:nvPicPr>
            <p:cNvPr id="1155" name="Line" descr="Line"/>
            <p:cNvPicPr>
              <a:picLocks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5270824" y="3643538"/>
              <a:ext cx="528154" cy="106890"/>
            </a:xfrm>
            <a:prstGeom prst="rect">
              <a:avLst/>
            </a:prstGeom>
            <a:effectLst/>
          </p:spPr>
        </p:pic>
        <p:pic>
          <p:nvPicPr>
            <p:cNvPr id="1157" name="Line" descr="Line"/>
            <p:cNvPicPr>
              <a:picLocks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5945208" y="3404251"/>
              <a:ext cx="912252" cy="848667"/>
            </a:xfrm>
            <a:prstGeom prst="rect">
              <a:avLst/>
            </a:prstGeom>
            <a:effectLst/>
          </p:spPr>
        </p:pic>
        <p:pic>
          <p:nvPicPr>
            <p:cNvPr id="1159" name="Line" descr="Line"/>
            <p:cNvPicPr>
              <a:picLocks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-929753" y="4883151"/>
              <a:ext cx="761406" cy="562336"/>
            </a:xfrm>
            <a:prstGeom prst="rect">
              <a:avLst/>
            </a:prstGeom>
            <a:effectLst/>
          </p:spPr>
        </p:pic>
        <p:pic>
          <p:nvPicPr>
            <p:cNvPr id="1161" name="Line" descr="Line"/>
            <p:cNvPicPr>
              <a:picLocks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-277703" y="4818390"/>
              <a:ext cx="410947" cy="491566"/>
            </a:xfrm>
            <a:prstGeom prst="rect">
              <a:avLst/>
            </a:prstGeom>
            <a:effectLst/>
          </p:spPr>
        </p:pic>
        <p:pic>
          <p:nvPicPr>
            <p:cNvPr id="1163" name="Line" descr="Line"/>
            <p:cNvPicPr>
              <a:picLocks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268454" y="4817067"/>
              <a:ext cx="383898" cy="461618"/>
            </a:xfrm>
            <a:prstGeom prst="rect">
              <a:avLst/>
            </a:prstGeom>
            <a:effectLst/>
          </p:spPr>
        </p:pic>
        <p:pic>
          <p:nvPicPr>
            <p:cNvPr id="1165" name="Line" descr="Line"/>
            <p:cNvPicPr>
              <a:picLocks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622153" y="4778709"/>
              <a:ext cx="651468" cy="515620"/>
            </a:xfrm>
            <a:prstGeom prst="rect">
              <a:avLst/>
            </a:prstGeom>
            <a:effectLst/>
          </p:spPr>
        </p:pic>
        <p:pic>
          <p:nvPicPr>
            <p:cNvPr id="1167" name="Line" descr="Line"/>
            <p:cNvPicPr>
              <a:picLocks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1081542" y="4214915"/>
              <a:ext cx="727874" cy="1150400"/>
            </a:xfrm>
            <a:prstGeom prst="rect">
              <a:avLst/>
            </a:prstGeom>
            <a:effectLst/>
          </p:spPr>
        </p:pic>
        <p:pic>
          <p:nvPicPr>
            <p:cNvPr id="1169" name="Line" descr="Line"/>
            <p:cNvPicPr>
              <a:picLocks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1849375" y="4694345"/>
              <a:ext cx="198936" cy="809961"/>
            </a:xfrm>
            <a:prstGeom prst="rect">
              <a:avLst/>
            </a:prstGeom>
            <a:effectLst/>
          </p:spPr>
        </p:pic>
        <p:pic>
          <p:nvPicPr>
            <p:cNvPr id="1171" name="Line" descr="Line"/>
            <p:cNvPicPr>
              <a:picLocks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1627279" y="4441228"/>
              <a:ext cx="114224" cy="367682"/>
            </a:xfrm>
            <a:prstGeom prst="rect">
              <a:avLst/>
            </a:prstGeom>
            <a:effectLst/>
          </p:spPr>
        </p:pic>
        <p:pic>
          <p:nvPicPr>
            <p:cNvPr id="1173" name="Line" descr="Line"/>
            <p:cNvPicPr>
              <a:picLocks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2209812" y="4873317"/>
              <a:ext cx="475116" cy="717943"/>
            </a:xfrm>
            <a:prstGeom prst="rect">
              <a:avLst/>
            </a:prstGeom>
            <a:effectLst/>
          </p:spPr>
        </p:pic>
        <p:pic>
          <p:nvPicPr>
            <p:cNvPr id="1175" name="Line" descr="Line"/>
            <p:cNvPicPr>
              <a:picLocks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2646239" y="4364283"/>
              <a:ext cx="913070" cy="1312346"/>
            </a:xfrm>
            <a:prstGeom prst="rect">
              <a:avLst/>
            </a:prstGeom>
            <a:effectLst/>
          </p:spPr>
        </p:pic>
        <p:pic>
          <p:nvPicPr>
            <p:cNvPr id="1177" name="Line" descr="Line"/>
            <p:cNvPicPr>
              <a:picLocks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3118169" y="4878420"/>
              <a:ext cx="747945" cy="144368"/>
            </a:xfrm>
            <a:prstGeom prst="rect">
              <a:avLst/>
            </a:prstGeom>
            <a:effectLst/>
          </p:spPr>
        </p:pic>
        <p:pic>
          <p:nvPicPr>
            <p:cNvPr id="1179" name="Line" descr="Line"/>
            <p:cNvPicPr>
              <a:picLocks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3889617" y="4897279"/>
              <a:ext cx="475062" cy="595597"/>
            </a:xfrm>
            <a:prstGeom prst="rect">
              <a:avLst/>
            </a:prstGeom>
            <a:effectLst/>
          </p:spPr>
        </p:pic>
        <p:pic>
          <p:nvPicPr>
            <p:cNvPr id="1181" name="Line" descr="Line"/>
            <p:cNvPicPr>
              <a:picLocks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4627613" y="5261931"/>
              <a:ext cx="220277" cy="178001"/>
            </a:xfrm>
            <a:prstGeom prst="rect">
              <a:avLst/>
            </a:prstGeom>
            <a:effectLst/>
          </p:spPr>
        </p:pic>
        <p:pic>
          <p:nvPicPr>
            <p:cNvPr id="1183" name="Line" descr="Line"/>
            <p:cNvPicPr>
              <a:picLocks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4680849" y="4809399"/>
              <a:ext cx="190047" cy="197967"/>
            </a:xfrm>
            <a:prstGeom prst="rect">
              <a:avLst/>
            </a:prstGeom>
            <a:effectLst/>
          </p:spPr>
        </p:pic>
        <p:pic>
          <p:nvPicPr>
            <p:cNvPr id="1185" name="Line" descr="Line"/>
            <p:cNvPicPr>
              <a:picLocks/>
            </p:cNvPicPr>
            <p:nvPr/>
          </p:nvPicPr>
          <p:blipFill>
            <a:blip r:embed="rId58">
              <a:extLst/>
            </a:blip>
            <a:stretch>
              <a:fillRect/>
            </a:stretch>
          </p:blipFill>
          <p:spPr>
            <a:xfrm>
              <a:off x="-282910" y="6220697"/>
              <a:ext cx="942199" cy="2116449"/>
            </a:xfrm>
            <a:prstGeom prst="rect">
              <a:avLst/>
            </a:prstGeom>
            <a:effectLst/>
          </p:spPr>
        </p:pic>
        <p:pic>
          <p:nvPicPr>
            <p:cNvPr id="1187" name="Line" descr="Line"/>
            <p:cNvPicPr>
              <a:picLocks/>
            </p:cNvPicPr>
            <p:nvPr/>
          </p:nvPicPr>
          <p:blipFill>
            <a:blip r:embed="rId59">
              <a:extLst/>
            </a:blip>
            <a:stretch>
              <a:fillRect/>
            </a:stretch>
          </p:blipFill>
          <p:spPr>
            <a:xfrm>
              <a:off x="1166736" y="6808366"/>
              <a:ext cx="950618" cy="110326"/>
            </a:xfrm>
            <a:prstGeom prst="rect">
              <a:avLst/>
            </a:prstGeom>
            <a:effectLst/>
          </p:spPr>
        </p:pic>
        <p:pic>
          <p:nvPicPr>
            <p:cNvPr id="1189" name="Line" descr="Line"/>
            <p:cNvPicPr>
              <a:picLocks/>
            </p:cNvPicPr>
            <p:nvPr/>
          </p:nvPicPr>
          <p:blipFill>
            <a:blip r:embed="rId60">
              <a:extLst/>
            </a:blip>
            <a:stretch>
              <a:fillRect/>
            </a:stretch>
          </p:blipFill>
          <p:spPr>
            <a:xfrm>
              <a:off x="1113049" y="7018387"/>
              <a:ext cx="958266" cy="271786"/>
            </a:xfrm>
            <a:prstGeom prst="rect">
              <a:avLst/>
            </a:prstGeom>
            <a:effectLst/>
          </p:spPr>
        </p:pic>
        <p:pic>
          <p:nvPicPr>
            <p:cNvPr id="1191" name="Line" descr="Line"/>
            <p:cNvPicPr>
              <a:picLocks/>
            </p:cNvPicPr>
            <p:nvPr/>
          </p:nvPicPr>
          <p:blipFill>
            <a:blip r:embed="rId61">
              <a:extLst/>
            </a:blip>
            <a:stretch>
              <a:fillRect/>
            </a:stretch>
          </p:blipFill>
          <p:spPr>
            <a:xfrm>
              <a:off x="2590042" y="5940877"/>
              <a:ext cx="662466" cy="2127816"/>
            </a:xfrm>
            <a:prstGeom prst="rect">
              <a:avLst/>
            </a:prstGeom>
            <a:effectLst/>
          </p:spPr>
        </p:pic>
        <p:sp>
          <p:nvSpPr>
            <p:cNvPr id="1194" name="Line"/>
            <p:cNvSpPr/>
            <p:nvPr/>
          </p:nvSpPr>
          <p:spPr>
            <a:xfrm>
              <a:off x="3414078" y="7347951"/>
              <a:ext cx="76201" cy="1"/>
            </a:xfrm>
            <a:prstGeom prst="ellipse">
              <a:avLst/>
            </a:prstGeom>
            <a:noFill/>
            <a:ln>
              <a:noFill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pic>
          <p:nvPicPr>
            <p:cNvPr id="1195" name="Line" descr="Line"/>
            <p:cNvPicPr>
              <a:picLocks/>
            </p:cNvPicPr>
            <p:nvPr/>
          </p:nvPicPr>
          <p:blipFill>
            <a:blip r:embed="rId62">
              <a:extLst/>
            </a:blip>
            <a:stretch>
              <a:fillRect/>
            </a:stretch>
          </p:blipFill>
          <p:spPr>
            <a:xfrm>
              <a:off x="3276013" y="6037434"/>
              <a:ext cx="911427" cy="1389775"/>
            </a:xfrm>
            <a:prstGeom prst="rect">
              <a:avLst/>
            </a:prstGeom>
            <a:effectLst/>
          </p:spPr>
        </p:pic>
        <p:pic>
          <p:nvPicPr>
            <p:cNvPr id="1197" name="Line" descr="Line"/>
            <p:cNvPicPr>
              <a:picLocks/>
            </p:cNvPicPr>
            <p:nvPr/>
          </p:nvPicPr>
          <p:blipFill>
            <a:blip r:embed="rId63">
              <a:extLst/>
            </a:blip>
            <a:stretch>
              <a:fillRect/>
            </a:stretch>
          </p:blipFill>
          <p:spPr>
            <a:xfrm>
              <a:off x="3506116" y="6167006"/>
              <a:ext cx="1602553" cy="1757156"/>
            </a:xfrm>
            <a:prstGeom prst="rect">
              <a:avLst/>
            </a:prstGeom>
            <a:effectLst/>
          </p:spPr>
        </p:pic>
        <p:pic>
          <p:nvPicPr>
            <p:cNvPr id="1199" name="Line" descr="Line"/>
            <p:cNvPicPr>
              <a:picLocks/>
            </p:cNvPicPr>
            <p:nvPr/>
          </p:nvPicPr>
          <p:blipFill>
            <a:blip r:embed="rId64">
              <a:extLst/>
            </a:blip>
            <a:stretch>
              <a:fillRect/>
            </a:stretch>
          </p:blipFill>
          <p:spPr>
            <a:xfrm>
              <a:off x="4288468" y="6598511"/>
              <a:ext cx="2269854" cy="1662225"/>
            </a:xfrm>
            <a:prstGeom prst="rect">
              <a:avLst/>
            </a:prstGeom>
            <a:effectLst/>
          </p:spPr>
        </p:pic>
        <p:pic>
          <p:nvPicPr>
            <p:cNvPr id="1201" name="Line" descr="Line"/>
            <p:cNvPicPr>
              <a:picLocks/>
            </p:cNvPicPr>
            <p:nvPr/>
          </p:nvPicPr>
          <p:blipFill>
            <a:blip r:embed="rId65">
              <a:extLst/>
            </a:blip>
            <a:stretch>
              <a:fillRect/>
            </a:stretch>
          </p:blipFill>
          <p:spPr>
            <a:xfrm>
              <a:off x="4725660" y="7175925"/>
              <a:ext cx="482883" cy="1230254"/>
            </a:xfrm>
            <a:prstGeom prst="rect">
              <a:avLst/>
            </a:prstGeom>
            <a:effectLst/>
          </p:spPr>
        </p:pic>
        <p:pic>
          <p:nvPicPr>
            <p:cNvPr id="1203" name="Line" descr="Line"/>
            <p:cNvPicPr>
              <a:picLocks/>
            </p:cNvPicPr>
            <p:nvPr/>
          </p:nvPicPr>
          <p:blipFill>
            <a:blip r:embed="rId66">
              <a:extLst/>
            </a:blip>
            <a:stretch>
              <a:fillRect/>
            </a:stretch>
          </p:blipFill>
          <p:spPr>
            <a:xfrm>
              <a:off x="5241061" y="6742255"/>
              <a:ext cx="285345" cy="1295762"/>
            </a:xfrm>
            <a:prstGeom prst="rect">
              <a:avLst/>
            </a:prstGeom>
            <a:effectLst/>
          </p:spPr>
        </p:pic>
        <p:pic>
          <p:nvPicPr>
            <p:cNvPr id="1205" name="Line" descr="Line"/>
            <p:cNvPicPr>
              <a:picLocks/>
            </p:cNvPicPr>
            <p:nvPr/>
          </p:nvPicPr>
          <p:blipFill>
            <a:blip r:embed="rId67">
              <a:extLst/>
            </a:blip>
            <a:stretch>
              <a:fillRect/>
            </a:stretch>
          </p:blipFill>
          <p:spPr>
            <a:xfrm>
              <a:off x="5508004" y="7496961"/>
              <a:ext cx="674479" cy="661532"/>
            </a:xfrm>
            <a:prstGeom prst="rect">
              <a:avLst/>
            </a:prstGeom>
            <a:effectLst/>
          </p:spPr>
        </p:pic>
        <p:pic>
          <p:nvPicPr>
            <p:cNvPr id="1207" name="Line" descr="Line"/>
            <p:cNvPicPr>
              <a:picLocks/>
            </p:cNvPicPr>
            <p:nvPr/>
          </p:nvPicPr>
          <p:blipFill>
            <a:blip r:embed="rId68">
              <a:extLst/>
            </a:blip>
            <a:stretch>
              <a:fillRect/>
            </a:stretch>
          </p:blipFill>
          <p:spPr>
            <a:xfrm>
              <a:off x="6267352" y="6412441"/>
              <a:ext cx="152911" cy="827879"/>
            </a:xfrm>
            <a:prstGeom prst="rect">
              <a:avLst/>
            </a:prstGeom>
            <a:effectLst/>
          </p:spPr>
        </p:pic>
        <p:pic>
          <p:nvPicPr>
            <p:cNvPr id="1209" name="Line" descr="Line"/>
            <p:cNvPicPr>
              <a:picLocks/>
            </p:cNvPicPr>
            <p:nvPr/>
          </p:nvPicPr>
          <p:blipFill>
            <a:blip r:embed="rId69">
              <a:extLst/>
            </a:blip>
            <a:stretch>
              <a:fillRect/>
            </a:stretch>
          </p:blipFill>
          <p:spPr>
            <a:xfrm>
              <a:off x="6390075" y="5338636"/>
              <a:ext cx="591633" cy="3144244"/>
            </a:xfrm>
            <a:prstGeom prst="rect">
              <a:avLst/>
            </a:prstGeom>
            <a:effectLst/>
          </p:spPr>
        </p:pic>
        <p:pic>
          <p:nvPicPr>
            <p:cNvPr id="1211" name="Line" descr="Line"/>
            <p:cNvPicPr>
              <a:picLocks/>
            </p:cNvPicPr>
            <p:nvPr/>
          </p:nvPicPr>
          <p:blipFill>
            <a:blip r:embed="rId70">
              <a:extLst/>
            </a:blip>
            <a:stretch>
              <a:fillRect/>
            </a:stretch>
          </p:blipFill>
          <p:spPr>
            <a:xfrm>
              <a:off x="7118723" y="6099936"/>
              <a:ext cx="1640915" cy="2532802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</Words>
  <Application>Microsoft Macintosh PowerPoint</Application>
  <PresentationFormat>Custom</PresentationFormat>
  <Paragraphs>1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American Typewriter</vt:lpstr>
      <vt:lpstr>Helvetica</vt:lpstr>
      <vt:lpstr>Helvetica Light</vt:lpstr>
      <vt:lpstr>Helvetica Neue</vt:lpstr>
      <vt:lpstr>Helvetica Neue Light</vt:lpstr>
      <vt:lpstr>Helvetica Neue Medium</vt:lpstr>
      <vt:lpstr>Helvetica Neue Thin</vt:lpstr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Gutowski, William J [LAS]</cp:lastModifiedBy>
  <cp:revision>1</cp:revision>
  <dcterms:modified xsi:type="dcterms:W3CDTF">2018-09-24T15:55:04Z</dcterms:modified>
</cp:coreProperties>
</file>