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8.png"/><Relationship Id="rId3" Type="http://schemas.openxmlformats.org/officeDocument/2006/relationships/image" Target="../media/image479.png"/><Relationship Id="rId4" Type="http://schemas.openxmlformats.org/officeDocument/2006/relationships/image" Target="../media/image480.png"/><Relationship Id="rId5" Type="http://schemas.openxmlformats.org/officeDocument/2006/relationships/image" Target="../media/image481.png"/><Relationship Id="rId6" Type="http://schemas.openxmlformats.org/officeDocument/2006/relationships/image" Target="../media/image482.png"/><Relationship Id="rId7" Type="http://schemas.openxmlformats.org/officeDocument/2006/relationships/image" Target="../media/image483.png"/><Relationship Id="rId8" Type="http://schemas.openxmlformats.org/officeDocument/2006/relationships/image" Target="../media/image484.png"/><Relationship Id="rId9" Type="http://schemas.openxmlformats.org/officeDocument/2006/relationships/image" Target="../media/image485.png"/><Relationship Id="rId10" Type="http://schemas.openxmlformats.org/officeDocument/2006/relationships/image" Target="../media/image486.png"/><Relationship Id="rId11" Type="http://schemas.openxmlformats.org/officeDocument/2006/relationships/image" Target="../media/image487.png"/><Relationship Id="rId12" Type="http://schemas.openxmlformats.org/officeDocument/2006/relationships/image" Target="../media/image488.png"/><Relationship Id="rId13" Type="http://schemas.openxmlformats.org/officeDocument/2006/relationships/image" Target="../media/image489.png"/><Relationship Id="rId14" Type="http://schemas.openxmlformats.org/officeDocument/2006/relationships/image" Target="../media/image490.png"/><Relationship Id="rId15" Type="http://schemas.openxmlformats.org/officeDocument/2006/relationships/image" Target="../media/image491.png"/><Relationship Id="rId16" Type="http://schemas.openxmlformats.org/officeDocument/2006/relationships/image" Target="../media/image492.png"/><Relationship Id="rId17" Type="http://schemas.openxmlformats.org/officeDocument/2006/relationships/image" Target="../media/image493.png"/><Relationship Id="rId18" Type="http://schemas.openxmlformats.org/officeDocument/2006/relationships/image" Target="../media/image494.png"/><Relationship Id="rId19" Type="http://schemas.openxmlformats.org/officeDocument/2006/relationships/image" Target="../media/image495.png"/><Relationship Id="rId20" Type="http://schemas.openxmlformats.org/officeDocument/2006/relationships/image" Target="../media/image496.png"/><Relationship Id="rId21" Type="http://schemas.openxmlformats.org/officeDocument/2006/relationships/image" Target="../media/image497.png"/><Relationship Id="rId22" Type="http://schemas.openxmlformats.org/officeDocument/2006/relationships/image" Target="../media/image498.png"/><Relationship Id="rId23" Type="http://schemas.openxmlformats.org/officeDocument/2006/relationships/image" Target="../media/image499.png"/><Relationship Id="rId24" Type="http://schemas.openxmlformats.org/officeDocument/2006/relationships/image" Target="../media/image500.png"/><Relationship Id="rId25" Type="http://schemas.openxmlformats.org/officeDocument/2006/relationships/image" Target="../media/image501.png"/><Relationship Id="rId26" Type="http://schemas.openxmlformats.org/officeDocument/2006/relationships/image" Target="../media/image502.png"/><Relationship Id="rId27" Type="http://schemas.openxmlformats.org/officeDocument/2006/relationships/image" Target="../media/image503.png"/><Relationship Id="rId28" Type="http://schemas.openxmlformats.org/officeDocument/2006/relationships/image" Target="../media/image504.png"/><Relationship Id="rId29" Type="http://schemas.openxmlformats.org/officeDocument/2006/relationships/image" Target="../media/image505.png"/><Relationship Id="rId30" Type="http://schemas.openxmlformats.org/officeDocument/2006/relationships/image" Target="../media/image506.png"/><Relationship Id="rId31" Type="http://schemas.openxmlformats.org/officeDocument/2006/relationships/image" Target="../media/image507.png"/><Relationship Id="rId32" Type="http://schemas.openxmlformats.org/officeDocument/2006/relationships/image" Target="../media/image508.png"/><Relationship Id="rId33" Type="http://schemas.openxmlformats.org/officeDocument/2006/relationships/image" Target="../media/image509.png"/><Relationship Id="rId34" Type="http://schemas.openxmlformats.org/officeDocument/2006/relationships/image" Target="../media/image510.png"/><Relationship Id="rId35" Type="http://schemas.openxmlformats.org/officeDocument/2006/relationships/image" Target="../media/image511.png"/><Relationship Id="rId36" Type="http://schemas.openxmlformats.org/officeDocument/2006/relationships/image" Target="../media/image512.png"/><Relationship Id="rId37" Type="http://schemas.openxmlformats.org/officeDocument/2006/relationships/image" Target="../media/image513.png"/><Relationship Id="rId38" Type="http://schemas.openxmlformats.org/officeDocument/2006/relationships/image" Target="../media/image514.png"/><Relationship Id="rId39" Type="http://schemas.openxmlformats.org/officeDocument/2006/relationships/image" Target="../media/image515.png"/><Relationship Id="rId40" Type="http://schemas.openxmlformats.org/officeDocument/2006/relationships/image" Target="../media/image516.png"/><Relationship Id="rId41" Type="http://schemas.openxmlformats.org/officeDocument/2006/relationships/image" Target="../media/image517.png"/><Relationship Id="rId42" Type="http://schemas.openxmlformats.org/officeDocument/2006/relationships/image" Target="../media/image518.png"/><Relationship Id="rId43" Type="http://schemas.openxmlformats.org/officeDocument/2006/relationships/image" Target="../media/image519.png"/><Relationship Id="rId44" Type="http://schemas.openxmlformats.org/officeDocument/2006/relationships/image" Target="../media/image520.png"/><Relationship Id="rId45" Type="http://schemas.openxmlformats.org/officeDocument/2006/relationships/image" Target="../media/image521.png"/><Relationship Id="rId46" Type="http://schemas.openxmlformats.org/officeDocument/2006/relationships/image" Target="../media/image522.png"/><Relationship Id="rId47" Type="http://schemas.openxmlformats.org/officeDocument/2006/relationships/image" Target="../media/image523.png"/><Relationship Id="rId48" Type="http://schemas.openxmlformats.org/officeDocument/2006/relationships/image" Target="../media/image524.png"/><Relationship Id="rId49" Type="http://schemas.openxmlformats.org/officeDocument/2006/relationships/image" Target="../media/image525.png"/><Relationship Id="rId50" Type="http://schemas.openxmlformats.org/officeDocument/2006/relationships/image" Target="../media/image526.png"/><Relationship Id="rId51" Type="http://schemas.openxmlformats.org/officeDocument/2006/relationships/image" Target="../media/image527.png"/><Relationship Id="rId52" Type="http://schemas.openxmlformats.org/officeDocument/2006/relationships/image" Target="../media/image528.png"/><Relationship Id="rId53" Type="http://schemas.openxmlformats.org/officeDocument/2006/relationships/image" Target="../media/image529.png"/><Relationship Id="rId54" Type="http://schemas.openxmlformats.org/officeDocument/2006/relationships/image" Target="../media/image530.png"/><Relationship Id="rId55" Type="http://schemas.openxmlformats.org/officeDocument/2006/relationships/image" Target="../media/image53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2.png"/><Relationship Id="rId3" Type="http://schemas.openxmlformats.org/officeDocument/2006/relationships/image" Target="../media/image533.png"/><Relationship Id="rId4" Type="http://schemas.openxmlformats.org/officeDocument/2006/relationships/image" Target="../media/image534.png"/><Relationship Id="rId5" Type="http://schemas.openxmlformats.org/officeDocument/2006/relationships/image" Target="../media/image535.png"/><Relationship Id="rId6" Type="http://schemas.openxmlformats.org/officeDocument/2006/relationships/image" Target="../media/image536.png"/><Relationship Id="rId7" Type="http://schemas.openxmlformats.org/officeDocument/2006/relationships/image" Target="../media/image537.png"/><Relationship Id="rId8" Type="http://schemas.openxmlformats.org/officeDocument/2006/relationships/image" Target="../media/image538.png"/><Relationship Id="rId9" Type="http://schemas.openxmlformats.org/officeDocument/2006/relationships/image" Target="../media/image539.png"/><Relationship Id="rId10" Type="http://schemas.openxmlformats.org/officeDocument/2006/relationships/image" Target="../media/image540.png"/><Relationship Id="rId11" Type="http://schemas.openxmlformats.org/officeDocument/2006/relationships/image" Target="../media/image541.png"/><Relationship Id="rId12" Type="http://schemas.openxmlformats.org/officeDocument/2006/relationships/image" Target="../media/image542.png"/><Relationship Id="rId13" Type="http://schemas.openxmlformats.org/officeDocument/2006/relationships/image" Target="../media/image543.png"/><Relationship Id="rId14" Type="http://schemas.openxmlformats.org/officeDocument/2006/relationships/image" Target="../media/image544.png"/><Relationship Id="rId15" Type="http://schemas.openxmlformats.org/officeDocument/2006/relationships/image" Target="../media/image545.png"/><Relationship Id="rId16" Type="http://schemas.openxmlformats.org/officeDocument/2006/relationships/image" Target="../media/image546.png"/><Relationship Id="rId17" Type="http://schemas.openxmlformats.org/officeDocument/2006/relationships/image" Target="../media/image547.png"/><Relationship Id="rId18" Type="http://schemas.openxmlformats.org/officeDocument/2006/relationships/image" Target="../media/image548.png"/><Relationship Id="rId19" Type="http://schemas.openxmlformats.org/officeDocument/2006/relationships/image" Target="../media/image549.png"/><Relationship Id="rId20" Type="http://schemas.openxmlformats.org/officeDocument/2006/relationships/image" Target="../media/image550.png"/><Relationship Id="rId21" Type="http://schemas.openxmlformats.org/officeDocument/2006/relationships/image" Target="../media/image551.png"/><Relationship Id="rId22" Type="http://schemas.openxmlformats.org/officeDocument/2006/relationships/image" Target="../media/image552.png"/><Relationship Id="rId23" Type="http://schemas.openxmlformats.org/officeDocument/2006/relationships/image" Target="../media/image553.png"/><Relationship Id="rId24" Type="http://schemas.openxmlformats.org/officeDocument/2006/relationships/image" Target="../media/image554.png"/><Relationship Id="rId25" Type="http://schemas.openxmlformats.org/officeDocument/2006/relationships/image" Target="../media/image555.png"/><Relationship Id="rId26" Type="http://schemas.openxmlformats.org/officeDocument/2006/relationships/image" Target="../media/image556.png"/><Relationship Id="rId27" Type="http://schemas.openxmlformats.org/officeDocument/2006/relationships/image" Target="../media/image557.png"/><Relationship Id="rId28" Type="http://schemas.openxmlformats.org/officeDocument/2006/relationships/image" Target="../media/image558.png"/><Relationship Id="rId29" Type="http://schemas.openxmlformats.org/officeDocument/2006/relationships/image" Target="../media/image559.png"/><Relationship Id="rId30" Type="http://schemas.openxmlformats.org/officeDocument/2006/relationships/image" Target="../media/image560.png"/><Relationship Id="rId31" Type="http://schemas.openxmlformats.org/officeDocument/2006/relationships/image" Target="../media/image561.png"/><Relationship Id="rId32" Type="http://schemas.openxmlformats.org/officeDocument/2006/relationships/image" Target="../media/image562.png"/><Relationship Id="rId33" Type="http://schemas.openxmlformats.org/officeDocument/2006/relationships/image" Target="../media/image563.png"/><Relationship Id="rId34" Type="http://schemas.openxmlformats.org/officeDocument/2006/relationships/image" Target="../media/image564.png"/><Relationship Id="rId35" Type="http://schemas.openxmlformats.org/officeDocument/2006/relationships/image" Target="../media/image565.png"/><Relationship Id="rId36" Type="http://schemas.openxmlformats.org/officeDocument/2006/relationships/image" Target="../media/image566.png"/><Relationship Id="rId37" Type="http://schemas.openxmlformats.org/officeDocument/2006/relationships/image" Target="../media/image567.png"/><Relationship Id="rId38" Type="http://schemas.openxmlformats.org/officeDocument/2006/relationships/image" Target="../media/image568.png"/><Relationship Id="rId39" Type="http://schemas.openxmlformats.org/officeDocument/2006/relationships/image" Target="../media/image569.png"/><Relationship Id="rId40" Type="http://schemas.openxmlformats.org/officeDocument/2006/relationships/image" Target="../media/image570.png"/><Relationship Id="rId41" Type="http://schemas.openxmlformats.org/officeDocument/2006/relationships/image" Target="../media/image571.png"/><Relationship Id="rId42" Type="http://schemas.openxmlformats.org/officeDocument/2006/relationships/image" Target="../media/image572.png"/><Relationship Id="rId43" Type="http://schemas.openxmlformats.org/officeDocument/2006/relationships/image" Target="../media/image573.png"/><Relationship Id="rId44" Type="http://schemas.openxmlformats.org/officeDocument/2006/relationships/image" Target="../media/image574.png"/><Relationship Id="rId45" Type="http://schemas.openxmlformats.org/officeDocument/2006/relationships/image" Target="../media/image575.png"/><Relationship Id="rId46" Type="http://schemas.openxmlformats.org/officeDocument/2006/relationships/image" Target="../media/image576.png"/><Relationship Id="rId47" Type="http://schemas.openxmlformats.org/officeDocument/2006/relationships/image" Target="../media/image577.png"/><Relationship Id="rId48" Type="http://schemas.openxmlformats.org/officeDocument/2006/relationships/image" Target="../media/image578.png"/><Relationship Id="rId49" Type="http://schemas.openxmlformats.org/officeDocument/2006/relationships/image" Target="../media/image579.png"/><Relationship Id="rId50" Type="http://schemas.openxmlformats.org/officeDocument/2006/relationships/image" Target="../media/image580.png"/><Relationship Id="rId51" Type="http://schemas.openxmlformats.org/officeDocument/2006/relationships/image" Target="../media/image581.png"/><Relationship Id="rId52" Type="http://schemas.openxmlformats.org/officeDocument/2006/relationships/image" Target="../media/image582.png"/><Relationship Id="rId53" Type="http://schemas.openxmlformats.org/officeDocument/2006/relationships/image" Target="../media/image583.png"/><Relationship Id="rId54" Type="http://schemas.openxmlformats.org/officeDocument/2006/relationships/image" Target="../media/image584.png"/><Relationship Id="rId55" Type="http://schemas.openxmlformats.org/officeDocument/2006/relationships/image" Target="../media/image585.png"/><Relationship Id="rId56" Type="http://schemas.openxmlformats.org/officeDocument/2006/relationships/image" Target="../media/image586.png"/><Relationship Id="rId57" Type="http://schemas.openxmlformats.org/officeDocument/2006/relationships/image" Target="../media/image587.png"/><Relationship Id="rId58" Type="http://schemas.openxmlformats.org/officeDocument/2006/relationships/image" Target="../media/image588.png"/><Relationship Id="rId59" Type="http://schemas.openxmlformats.org/officeDocument/2006/relationships/image" Target="../media/image589.png"/><Relationship Id="rId60" Type="http://schemas.openxmlformats.org/officeDocument/2006/relationships/image" Target="../media/image590.png"/><Relationship Id="rId61" Type="http://schemas.openxmlformats.org/officeDocument/2006/relationships/image" Target="../media/image591.png"/><Relationship Id="rId62" Type="http://schemas.openxmlformats.org/officeDocument/2006/relationships/image" Target="../media/image592.png"/><Relationship Id="rId63" Type="http://schemas.openxmlformats.org/officeDocument/2006/relationships/image" Target="../media/image593.png"/><Relationship Id="rId64" Type="http://schemas.openxmlformats.org/officeDocument/2006/relationships/image" Target="../media/image594.png"/><Relationship Id="rId65" Type="http://schemas.openxmlformats.org/officeDocument/2006/relationships/image" Target="../media/image595.png"/><Relationship Id="rId66" Type="http://schemas.openxmlformats.org/officeDocument/2006/relationships/image" Target="../media/image596.png"/><Relationship Id="rId67" Type="http://schemas.openxmlformats.org/officeDocument/2006/relationships/image" Target="../media/image597.png"/><Relationship Id="rId68" Type="http://schemas.openxmlformats.org/officeDocument/2006/relationships/image" Target="../media/image598.png"/><Relationship Id="rId69" Type="http://schemas.openxmlformats.org/officeDocument/2006/relationships/image" Target="../media/image599.png"/><Relationship Id="rId70" Type="http://schemas.openxmlformats.org/officeDocument/2006/relationships/image" Target="../media/image600.png"/><Relationship Id="rId71" Type="http://schemas.openxmlformats.org/officeDocument/2006/relationships/image" Target="../media/image601.png"/><Relationship Id="rId72" Type="http://schemas.openxmlformats.org/officeDocument/2006/relationships/image" Target="../media/image602.png"/><Relationship Id="rId73" Type="http://schemas.openxmlformats.org/officeDocument/2006/relationships/image" Target="../media/image603.png"/><Relationship Id="rId74" Type="http://schemas.openxmlformats.org/officeDocument/2006/relationships/image" Target="../media/image604.png"/><Relationship Id="rId75" Type="http://schemas.openxmlformats.org/officeDocument/2006/relationships/image" Target="../media/image605.png"/><Relationship Id="rId76" Type="http://schemas.openxmlformats.org/officeDocument/2006/relationships/image" Target="../media/image606.png"/><Relationship Id="rId77" Type="http://schemas.openxmlformats.org/officeDocument/2006/relationships/image" Target="../media/image607.png"/><Relationship Id="rId78" Type="http://schemas.openxmlformats.org/officeDocument/2006/relationships/image" Target="../media/image608.png"/><Relationship Id="rId79" Type="http://schemas.openxmlformats.org/officeDocument/2006/relationships/image" Target="../media/image60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10.png"/><Relationship Id="rId3" Type="http://schemas.openxmlformats.org/officeDocument/2006/relationships/image" Target="../media/image611.png"/><Relationship Id="rId4" Type="http://schemas.openxmlformats.org/officeDocument/2006/relationships/image" Target="../media/image612.png"/><Relationship Id="rId5" Type="http://schemas.openxmlformats.org/officeDocument/2006/relationships/image" Target="../media/image613.png"/><Relationship Id="rId6" Type="http://schemas.openxmlformats.org/officeDocument/2006/relationships/image" Target="../media/image614.png"/><Relationship Id="rId7" Type="http://schemas.openxmlformats.org/officeDocument/2006/relationships/image" Target="../media/image615.png"/><Relationship Id="rId8" Type="http://schemas.openxmlformats.org/officeDocument/2006/relationships/image" Target="../media/image616.png"/><Relationship Id="rId9" Type="http://schemas.openxmlformats.org/officeDocument/2006/relationships/image" Target="../media/image617.png"/><Relationship Id="rId10" Type="http://schemas.openxmlformats.org/officeDocument/2006/relationships/image" Target="../media/image618.png"/><Relationship Id="rId11" Type="http://schemas.openxmlformats.org/officeDocument/2006/relationships/image" Target="../media/image619.png"/><Relationship Id="rId12" Type="http://schemas.openxmlformats.org/officeDocument/2006/relationships/image" Target="../media/image620.png"/><Relationship Id="rId13" Type="http://schemas.openxmlformats.org/officeDocument/2006/relationships/image" Target="../media/image621.png"/><Relationship Id="rId14" Type="http://schemas.openxmlformats.org/officeDocument/2006/relationships/image" Target="../media/image622.png"/><Relationship Id="rId15" Type="http://schemas.openxmlformats.org/officeDocument/2006/relationships/image" Target="../media/image623.png"/><Relationship Id="rId16" Type="http://schemas.openxmlformats.org/officeDocument/2006/relationships/image" Target="../media/image624.png"/><Relationship Id="rId17" Type="http://schemas.openxmlformats.org/officeDocument/2006/relationships/image" Target="../media/image625.png"/><Relationship Id="rId18" Type="http://schemas.openxmlformats.org/officeDocument/2006/relationships/image" Target="../media/image626.png"/><Relationship Id="rId19" Type="http://schemas.openxmlformats.org/officeDocument/2006/relationships/image" Target="../media/image627.png"/><Relationship Id="rId20" Type="http://schemas.openxmlformats.org/officeDocument/2006/relationships/image" Target="../media/image628.png"/><Relationship Id="rId21" Type="http://schemas.openxmlformats.org/officeDocument/2006/relationships/image" Target="../media/image629.png"/><Relationship Id="rId22" Type="http://schemas.openxmlformats.org/officeDocument/2006/relationships/image" Target="../media/image630.png"/><Relationship Id="rId23" Type="http://schemas.openxmlformats.org/officeDocument/2006/relationships/image" Target="../media/image631.png"/><Relationship Id="rId24" Type="http://schemas.openxmlformats.org/officeDocument/2006/relationships/image" Target="../media/image632.png"/><Relationship Id="rId25" Type="http://schemas.openxmlformats.org/officeDocument/2006/relationships/image" Target="../media/image633.png"/><Relationship Id="rId26" Type="http://schemas.openxmlformats.org/officeDocument/2006/relationships/image" Target="../media/image634.png"/><Relationship Id="rId27" Type="http://schemas.openxmlformats.org/officeDocument/2006/relationships/image" Target="../media/image635.png"/><Relationship Id="rId28" Type="http://schemas.openxmlformats.org/officeDocument/2006/relationships/image" Target="../media/image636.png"/><Relationship Id="rId29" Type="http://schemas.openxmlformats.org/officeDocument/2006/relationships/image" Target="../media/image637.png"/><Relationship Id="rId30" Type="http://schemas.openxmlformats.org/officeDocument/2006/relationships/image" Target="../media/image638.png"/><Relationship Id="rId31" Type="http://schemas.openxmlformats.org/officeDocument/2006/relationships/image" Target="../media/image639.png"/><Relationship Id="rId32" Type="http://schemas.openxmlformats.org/officeDocument/2006/relationships/image" Target="../media/image640.png"/><Relationship Id="rId33" Type="http://schemas.openxmlformats.org/officeDocument/2006/relationships/image" Target="../media/image641.png"/><Relationship Id="rId34" Type="http://schemas.openxmlformats.org/officeDocument/2006/relationships/image" Target="../media/image642.png"/><Relationship Id="rId35" Type="http://schemas.openxmlformats.org/officeDocument/2006/relationships/image" Target="../media/image643.png"/><Relationship Id="rId36" Type="http://schemas.openxmlformats.org/officeDocument/2006/relationships/image" Target="../media/image644.png"/><Relationship Id="rId37" Type="http://schemas.openxmlformats.org/officeDocument/2006/relationships/image" Target="../media/image645.png"/><Relationship Id="rId38" Type="http://schemas.openxmlformats.org/officeDocument/2006/relationships/image" Target="../media/image646.png"/><Relationship Id="rId39" Type="http://schemas.openxmlformats.org/officeDocument/2006/relationships/image" Target="../media/image647.png"/><Relationship Id="rId40" Type="http://schemas.openxmlformats.org/officeDocument/2006/relationships/image" Target="../media/image648.png"/><Relationship Id="rId41" Type="http://schemas.openxmlformats.org/officeDocument/2006/relationships/image" Target="../media/image649.png"/><Relationship Id="rId42" Type="http://schemas.openxmlformats.org/officeDocument/2006/relationships/image" Target="../media/image650.png"/><Relationship Id="rId43" Type="http://schemas.openxmlformats.org/officeDocument/2006/relationships/image" Target="../media/image651.png"/><Relationship Id="rId44" Type="http://schemas.openxmlformats.org/officeDocument/2006/relationships/image" Target="../media/image652.png"/><Relationship Id="rId45" Type="http://schemas.openxmlformats.org/officeDocument/2006/relationships/image" Target="../media/image653.png"/><Relationship Id="rId46" Type="http://schemas.openxmlformats.org/officeDocument/2006/relationships/image" Target="../media/image654.png"/><Relationship Id="rId47" Type="http://schemas.openxmlformats.org/officeDocument/2006/relationships/image" Target="../media/image655.png"/><Relationship Id="rId48" Type="http://schemas.openxmlformats.org/officeDocument/2006/relationships/image" Target="../media/image656.png"/><Relationship Id="rId49" Type="http://schemas.openxmlformats.org/officeDocument/2006/relationships/image" Target="../media/image657.png"/><Relationship Id="rId50" Type="http://schemas.openxmlformats.org/officeDocument/2006/relationships/image" Target="../media/image658.png"/><Relationship Id="rId51" Type="http://schemas.openxmlformats.org/officeDocument/2006/relationships/image" Target="../media/image659.png"/><Relationship Id="rId52" Type="http://schemas.openxmlformats.org/officeDocument/2006/relationships/image" Target="../media/image660.png"/><Relationship Id="rId53" Type="http://schemas.openxmlformats.org/officeDocument/2006/relationships/image" Target="../media/image661.png"/><Relationship Id="rId54" Type="http://schemas.openxmlformats.org/officeDocument/2006/relationships/image" Target="../media/image662.png"/><Relationship Id="rId55" Type="http://schemas.openxmlformats.org/officeDocument/2006/relationships/image" Target="../media/image663.png"/><Relationship Id="rId56" Type="http://schemas.openxmlformats.org/officeDocument/2006/relationships/image" Target="../media/image664.png"/><Relationship Id="rId57" Type="http://schemas.openxmlformats.org/officeDocument/2006/relationships/image" Target="../media/image665.png"/><Relationship Id="rId58" Type="http://schemas.openxmlformats.org/officeDocument/2006/relationships/image" Target="../media/image666.png"/><Relationship Id="rId59" Type="http://schemas.openxmlformats.org/officeDocument/2006/relationships/image" Target="../media/image667.png"/><Relationship Id="rId60" Type="http://schemas.openxmlformats.org/officeDocument/2006/relationships/image" Target="../media/image668.png"/><Relationship Id="rId61" Type="http://schemas.openxmlformats.org/officeDocument/2006/relationships/image" Target="../media/image669.png"/><Relationship Id="rId62" Type="http://schemas.openxmlformats.org/officeDocument/2006/relationships/image" Target="../media/image670.png"/><Relationship Id="rId63" Type="http://schemas.openxmlformats.org/officeDocument/2006/relationships/image" Target="../media/image671.png"/><Relationship Id="rId64" Type="http://schemas.openxmlformats.org/officeDocument/2006/relationships/image" Target="../media/image672.png"/><Relationship Id="rId65" Type="http://schemas.openxmlformats.org/officeDocument/2006/relationships/image" Target="../media/image673.png"/><Relationship Id="rId66" Type="http://schemas.openxmlformats.org/officeDocument/2006/relationships/image" Target="../media/image674.png"/><Relationship Id="rId67" Type="http://schemas.openxmlformats.org/officeDocument/2006/relationships/image" Target="../media/image67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76.png"/><Relationship Id="rId3" Type="http://schemas.openxmlformats.org/officeDocument/2006/relationships/image" Target="../media/image677.png"/><Relationship Id="rId4" Type="http://schemas.openxmlformats.org/officeDocument/2006/relationships/image" Target="../media/image678.png"/><Relationship Id="rId5" Type="http://schemas.openxmlformats.org/officeDocument/2006/relationships/image" Target="../media/image679.png"/><Relationship Id="rId6" Type="http://schemas.openxmlformats.org/officeDocument/2006/relationships/image" Target="../media/image680.png"/><Relationship Id="rId7" Type="http://schemas.openxmlformats.org/officeDocument/2006/relationships/image" Target="../media/image681.png"/><Relationship Id="rId8" Type="http://schemas.openxmlformats.org/officeDocument/2006/relationships/image" Target="../media/image682.png"/><Relationship Id="rId9" Type="http://schemas.openxmlformats.org/officeDocument/2006/relationships/image" Target="../media/image683.png"/><Relationship Id="rId10" Type="http://schemas.openxmlformats.org/officeDocument/2006/relationships/image" Target="../media/image684.png"/><Relationship Id="rId11" Type="http://schemas.openxmlformats.org/officeDocument/2006/relationships/image" Target="../media/image685.png"/><Relationship Id="rId12" Type="http://schemas.openxmlformats.org/officeDocument/2006/relationships/image" Target="../media/image686.png"/><Relationship Id="rId13" Type="http://schemas.openxmlformats.org/officeDocument/2006/relationships/image" Target="../media/image687.png"/><Relationship Id="rId14" Type="http://schemas.openxmlformats.org/officeDocument/2006/relationships/image" Target="../media/image688.png"/><Relationship Id="rId15" Type="http://schemas.openxmlformats.org/officeDocument/2006/relationships/image" Target="../media/image689.png"/><Relationship Id="rId16" Type="http://schemas.openxmlformats.org/officeDocument/2006/relationships/image" Target="../media/image690.png"/><Relationship Id="rId17" Type="http://schemas.openxmlformats.org/officeDocument/2006/relationships/image" Target="../media/image691.png"/><Relationship Id="rId18" Type="http://schemas.openxmlformats.org/officeDocument/2006/relationships/image" Target="../media/image692.png"/><Relationship Id="rId19" Type="http://schemas.openxmlformats.org/officeDocument/2006/relationships/image" Target="../media/image693.png"/><Relationship Id="rId20" Type="http://schemas.openxmlformats.org/officeDocument/2006/relationships/image" Target="../media/image694.png"/><Relationship Id="rId21" Type="http://schemas.openxmlformats.org/officeDocument/2006/relationships/image" Target="../media/image695.png"/><Relationship Id="rId22" Type="http://schemas.openxmlformats.org/officeDocument/2006/relationships/image" Target="../media/image696.png"/><Relationship Id="rId23" Type="http://schemas.openxmlformats.org/officeDocument/2006/relationships/image" Target="../media/image697.png"/><Relationship Id="rId24" Type="http://schemas.openxmlformats.org/officeDocument/2006/relationships/image" Target="../media/image698.png"/><Relationship Id="rId25" Type="http://schemas.openxmlformats.org/officeDocument/2006/relationships/image" Target="../media/image699.png"/><Relationship Id="rId26" Type="http://schemas.openxmlformats.org/officeDocument/2006/relationships/image" Target="../media/image700.png"/><Relationship Id="rId27" Type="http://schemas.openxmlformats.org/officeDocument/2006/relationships/image" Target="../media/image701.png"/><Relationship Id="rId28" Type="http://schemas.openxmlformats.org/officeDocument/2006/relationships/image" Target="../media/image702.png"/><Relationship Id="rId29" Type="http://schemas.openxmlformats.org/officeDocument/2006/relationships/image" Target="../media/image703.png"/><Relationship Id="rId30" Type="http://schemas.openxmlformats.org/officeDocument/2006/relationships/image" Target="../media/image704.png"/><Relationship Id="rId31" Type="http://schemas.openxmlformats.org/officeDocument/2006/relationships/image" Target="../media/image705.png"/><Relationship Id="rId32" Type="http://schemas.openxmlformats.org/officeDocument/2006/relationships/image" Target="../media/image706.png"/><Relationship Id="rId33" Type="http://schemas.openxmlformats.org/officeDocument/2006/relationships/image" Target="../media/image707.png"/><Relationship Id="rId34" Type="http://schemas.openxmlformats.org/officeDocument/2006/relationships/image" Target="../media/image708.png"/><Relationship Id="rId35" Type="http://schemas.openxmlformats.org/officeDocument/2006/relationships/image" Target="../media/image709.png"/><Relationship Id="rId36" Type="http://schemas.openxmlformats.org/officeDocument/2006/relationships/image" Target="../media/image710.png"/><Relationship Id="rId37" Type="http://schemas.openxmlformats.org/officeDocument/2006/relationships/image" Target="../media/image711.png"/><Relationship Id="rId38" Type="http://schemas.openxmlformats.org/officeDocument/2006/relationships/image" Target="../media/image712.png"/><Relationship Id="rId39" Type="http://schemas.openxmlformats.org/officeDocument/2006/relationships/image" Target="../media/image713.png"/><Relationship Id="rId40" Type="http://schemas.openxmlformats.org/officeDocument/2006/relationships/image" Target="../media/image714.png"/><Relationship Id="rId41" Type="http://schemas.openxmlformats.org/officeDocument/2006/relationships/image" Target="../media/image715.png"/><Relationship Id="rId42" Type="http://schemas.openxmlformats.org/officeDocument/2006/relationships/image" Target="../media/image716.png"/><Relationship Id="rId43" Type="http://schemas.openxmlformats.org/officeDocument/2006/relationships/image" Target="../media/image717.png"/><Relationship Id="rId44" Type="http://schemas.openxmlformats.org/officeDocument/2006/relationships/image" Target="../media/image718.png"/><Relationship Id="rId45" Type="http://schemas.openxmlformats.org/officeDocument/2006/relationships/image" Target="../media/image719.png"/><Relationship Id="rId46" Type="http://schemas.openxmlformats.org/officeDocument/2006/relationships/image" Target="../media/image720.png"/><Relationship Id="rId47" Type="http://schemas.openxmlformats.org/officeDocument/2006/relationships/image" Target="../media/image721.png"/><Relationship Id="rId48" Type="http://schemas.openxmlformats.org/officeDocument/2006/relationships/image" Target="../media/image722.png"/><Relationship Id="rId49" Type="http://schemas.openxmlformats.org/officeDocument/2006/relationships/image" Target="../media/image723.png"/><Relationship Id="rId50" Type="http://schemas.openxmlformats.org/officeDocument/2006/relationships/image" Target="../media/image724.png"/><Relationship Id="rId51" Type="http://schemas.openxmlformats.org/officeDocument/2006/relationships/image" Target="../media/image725.png"/><Relationship Id="rId52" Type="http://schemas.openxmlformats.org/officeDocument/2006/relationships/image" Target="../media/image726.png"/><Relationship Id="rId53" Type="http://schemas.openxmlformats.org/officeDocument/2006/relationships/image" Target="../media/image727.png"/><Relationship Id="rId54" Type="http://schemas.openxmlformats.org/officeDocument/2006/relationships/image" Target="../media/image728.png"/><Relationship Id="rId55" Type="http://schemas.openxmlformats.org/officeDocument/2006/relationships/image" Target="../media/image729.png"/><Relationship Id="rId56" Type="http://schemas.openxmlformats.org/officeDocument/2006/relationships/image" Target="../media/image730.png"/><Relationship Id="rId57" Type="http://schemas.openxmlformats.org/officeDocument/2006/relationships/image" Target="../media/image731.png"/><Relationship Id="rId58" Type="http://schemas.openxmlformats.org/officeDocument/2006/relationships/image" Target="../media/image732.png"/><Relationship Id="rId59" Type="http://schemas.openxmlformats.org/officeDocument/2006/relationships/image" Target="../media/image733.png"/><Relationship Id="rId60" Type="http://schemas.openxmlformats.org/officeDocument/2006/relationships/image" Target="../media/image734.png"/><Relationship Id="rId61" Type="http://schemas.openxmlformats.org/officeDocument/2006/relationships/image" Target="../media/image735.png"/><Relationship Id="rId62" Type="http://schemas.openxmlformats.org/officeDocument/2006/relationships/image" Target="../media/image736.png"/><Relationship Id="rId63" Type="http://schemas.openxmlformats.org/officeDocument/2006/relationships/image" Target="../media/image737.png"/><Relationship Id="rId64" Type="http://schemas.openxmlformats.org/officeDocument/2006/relationships/image" Target="../media/image738.png"/><Relationship Id="rId65" Type="http://schemas.openxmlformats.org/officeDocument/2006/relationships/image" Target="../media/image739.png"/><Relationship Id="rId66" Type="http://schemas.openxmlformats.org/officeDocument/2006/relationships/image" Target="../media/image740.png"/><Relationship Id="rId67" Type="http://schemas.openxmlformats.org/officeDocument/2006/relationships/image" Target="../media/image741.png"/><Relationship Id="rId68" Type="http://schemas.openxmlformats.org/officeDocument/2006/relationships/image" Target="../media/image742.png"/><Relationship Id="rId69" Type="http://schemas.openxmlformats.org/officeDocument/2006/relationships/image" Target="../media/image743.png"/><Relationship Id="rId70" Type="http://schemas.openxmlformats.org/officeDocument/2006/relationships/image" Target="../media/image744.png"/><Relationship Id="rId71" Type="http://schemas.openxmlformats.org/officeDocument/2006/relationships/image" Target="../media/image745.png"/><Relationship Id="rId72" Type="http://schemas.openxmlformats.org/officeDocument/2006/relationships/image" Target="../media/image746.png"/><Relationship Id="rId73" Type="http://schemas.openxmlformats.org/officeDocument/2006/relationships/image" Target="../media/image747.png"/><Relationship Id="rId74" Type="http://schemas.openxmlformats.org/officeDocument/2006/relationships/image" Target="../media/image748.png"/><Relationship Id="rId75" Type="http://schemas.openxmlformats.org/officeDocument/2006/relationships/image" Target="../media/image749.png"/><Relationship Id="rId76" Type="http://schemas.openxmlformats.org/officeDocument/2006/relationships/image" Target="../media/image75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51.png"/><Relationship Id="rId3" Type="http://schemas.openxmlformats.org/officeDocument/2006/relationships/image" Target="../media/image752.png"/><Relationship Id="rId4" Type="http://schemas.openxmlformats.org/officeDocument/2006/relationships/image" Target="../media/image753.png"/><Relationship Id="rId5" Type="http://schemas.openxmlformats.org/officeDocument/2006/relationships/image" Target="../media/image754.png"/><Relationship Id="rId6" Type="http://schemas.openxmlformats.org/officeDocument/2006/relationships/image" Target="../media/image755.png"/><Relationship Id="rId7" Type="http://schemas.openxmlformats.org/officeDocument/2006/relationships/image" Target="../media/image756.png"/><Relationship Id="rId8" Type="http://schemas.openxmlformats.org/officeDocument/2006/relationships/image" Target="../media/image757.png"/><Relationship Id="rId9" Type="http://schemas.openxmlformats.org/officeDocument/2006/relationships/image" Target="../media/image758.png"/><Relationship Id="rId10" Type="http://schemas.openxmlformats.org/officeDocument/2006/relationships/image" Target="../media/image759.png"/><Relationship Id="rId11" Type="http://schemas.openxmlformats.org/officeDocument/2006/relationships/image" Target="../media/image760.png"/><Relationship Id="rId12" Type="http://schemas.openxmlformats.org/officeDocument/2006/relationships/image" Target="../media/image761.png"/><Relationship Id="rId13" Type="http://schemas.openxmlformats.org/officeDocument/2006/relationships/image" Target="../media/image762.png"/><Relationship Id="rId14" Type="http://schemas.openxmlformats.org/officeDocument/2006/relationships/image" Target="../media/image763.png"/><Relationship Id="rId15" Type="http://schemas.openxmlformats.org/officeDocument/2006/relationships/image" Target="../media/image764.png"/><Relationship Id="rId16" Type="http://schemas.openxmlformats.org/officeDocument/2006/relationships/image" Target="../media/image765.png"/><Relationship Id="rId17" Type="http://schemas.openxmlformats.org/officeDocument/2006/relationships/image" Target="../media/image766.png"/><Relationship Id="rId18" Type="http://schemas.openxmlformats.org/officeDocument/2006/relationships/image" Target="../media/image767.png"/><Relationship Id="rId19" Type="http://schemas.openxmlformats.org/officeDocument/2006/relationships/image" Target="../media/image768.png"/><Relationship Id="rId20" Type="http://schemas.openxmlformats.org/officeDocument/2006/relationships/image" Target="../media/image769.png"/><Relationship Id="rId21" Type="http://schemas.openxmlformats.org/officeDocument/2006/relationships/image" Target="../media/image770.png"/><Relationship Id="rId22" Type="http://schemas.openxmlformats.org/officeDocument/2006/relationships/image" Target="../media/image771.png"/><Relationship Id="rId23" Type="http://schemas.openxmlformats.org/officeDocument/2006/relationships/image" Target="../media/image772.png"/><Relationship Id="rId24" Type="http://schemas.openxmlformats.org/officeDocument/2006/relationships/image" Target="../media/image773.png"/><Relationship Id="rId25" Type="http://schemas.openxmlformats.org/officeDocument/2006/relationships/image" Target="../media/image774.png"/><Relationship Id="rId26" Type="http://schemas.openxmlformats.org/officeDocument/2006/relationships/image" Target="../media/image775.png"/><Relationship Id="rId27" Type="http://schemas.openxmlformats.org/officeDocument/2006/relationships/image" Target="../media/image776.png"/><Relationship Id="rId28" Type="http://schemas.openxmlformats.org/officeDocument/2006/relationships/image" Target="../media/image777.png"/><Relationship Id="rId29" Type="http://schemas.openxmlformats.org/officeDocument/2006/relationships/image" Target="../media/image778.png"/><Relationship Id="rId30" Type="http://schemas.openxmlformats.org/officeDocument/2006/relationships/image" Target="../media/image779.png"/><Relationship Id="rId31" Type="http://schemas.openxmlformats.org/officeDocument/2006/relationships/image" Target="../media/image780.png"/><Relationship Id="rId32" Type="http://schemas.openxmlformats.org/officeDocument/2006/relationships/image" Target="../media/image781.png"/><Relationship Id="rId33" Type="http://schemas.openxmlformats.org/officeDocument/2006/relationships/image" Target="../media/image782.png"/><Relationship Id="rId34" Type="http://schemas.openxmlformats.org/officeDocument/2006/relationships/image" Target="../media/image783.png"/><Relationship Id="rId35" Type="http://schemas.openxmlformats.org/officeDocument/2006/relationships/image" Target="../media/image784.png"/><Relationship Id="rId36" Type="http://schemas.openxmlformats.org/officeDocument/2006/relationships/image" Target="../media/image785.png"/><Relationship Id="rId37" Type="http://schemas.openxmlformats.org/officeDocument/2006/relationships/image" Target="../media/image786.png"/><Relationship Id="rId38" Type="http://schemas.openxmlformats.org/officeDocument/2006/relationships/image" Target="../media/image787.png"/><Relationship Id="rId39" Type="http://schemas.openxmlformats.org/officeDocument/2006/relationships/image" Target="../media/image788.png"/><Relationship Id="rId40" Type="http://schemas.openxmlformats.org/officeDocument/2006/relationships/image" Target="../media/image789.png"/><Relationship Id="rId41" Type="http://schemas.openxmlformats.org/officeDocument/2006/relationships/image" Target="../media/image790.png"/><Relationship Id="rId42" Type="http://schemas.openxmlformats.org/officeDocument/2006/relationships/image" Target="../media/image791.png"/><Relationship Id="rId43" Type="http://schemas.openxmlformats.org/officeDocument/2006/relationships/image" Target="../media/image79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93.png"/><Relationship Id="rId3" Type="http://schemas.openxmlformats.org/officeDocument/2006/relationships/image" Target="../media/image794.png"/><Relationship Id="rId4" Type="http://schemas.openxmlformats.org/officeDocument/2006/relationships/image" Target="../media/image795.png"/><Relationship Id="rId5" Type="http://schemas.openxmlformats.org/officeDocument/2006/relationships/image" Target="../media/image796.png"/><Relationship Id="rId6" Type="http://schemas.openxmlformats.org/officeDocument/2006/relationships/image" Target="../media/image797.png"/><Relationship Id="rId7" Type="http://schemas.openxmlformats.org/officeDocument/2006/relationships/image" Target="../media/image798.png"/><Relationship Id="rId8" Type="http://schemas.openxmlformats.org/officeDocument/2006/relationships/image" Target="../media/image799.png"/><Relationship Id="rId9" Type="http://schemas.openxmlformats.org/officeDocument/2006/relationships/image" Target="../media/image800.png"/><Relationship Id="rId10" Type="http://schemas.openxmlformats.org/officeDocument/2006/relationships/image" Target="../media/image801.png"/><Relationship Id="rId11" Type="http://schemas.openxmlformats.org/officeDocument/2006/relationships/image" Target="../media/image802.png"/><Relationship Id="rId12" Type="http://schemas.openxmlformats.org/officeDocument/2006/relationships/image" Target="../media/image803.png"/><Relationship Id="rId13" Type="http://schemas.openxmlformats.org/officeDocument/2006/relationships/image" Target="../media/image804.png"/><Relationship Id="rId14" Type="http://schemas.openxmlformats.org/officeDocument/2006/relationships/image" Target="../media/image805.png"/><Relationship Id="rId15" Type="http://schemas.openxmlformats.org/officeDocument/2006/relationships/image" Target="../media/image806.png"/><Relationship Id="rId16" Type="http://schemas.openxmlformats.org/officeDocument/2006/relationships/image" Target="../media/image807.png"/><Relationship Id="rId17" Type="http://schemas.openxmlformats.org/officeDocument/2006/relationships/image" Target="../media/image808.png"/><Relationship Id="rId18" Type="http://schemas.openxmlformats.org/officeDocument/2006/relationships/image" Target="../media/image809.png"/><Relationship Id="rId19" Type="http://schemas.openxmlformats.org/officeDocument/2006/relationships/image" Target="../media/image810.png"/><Relationship Id="rId20" Type="http://schemas.openxmlformats.org/officeDocument/2006/relationships/image" Target="../media/image811.png"/><Relationship Id="rId21" Type="http://schemas.openxmlformats.org/officeDocument/2006/relationships/image" Target="../media/image812.png"/><Relationship Id="rId22" Type="http://schemas.openxmlformats.org/officeDocument/2006/relationships/image" Target="../media/image813.png"/><Relationship Id="rId23" Type="http://schemas.openxmlformats.org/officeDocument/2006/relationships/image" Target="../media/image814.png"/><Relationship Id="rId24" Type="http://schemas.openxmlformats.org/officeDocument/2006/relationships/image" Target="../media/image815.png"/><Relationship Id="rId25" Type="http://schemas.openxmlformats.org/officeDocument/2006/relationships/image" Target="../media/image816.png"/><Relationship Id="rId26" Type="http://schemas.openxmlformats.org/officeDocument/2006/relationships/image" Target="../media/image817.png"/><Relationship Id="rId27" Type="http://schemas.openxmlformats.org/officeDocument/2006/relationships/image" Target="../media/image818.png"/><Relationship Id="rId28" Type="http://schemas.openxmlformats.org/officeDocument/2006/relationships/image" Target="../media/image819.png"/><Relationship Id="rId29" Type="http://schemas.openxmlformats.org/officeDocument/2006/relationships/image" Target="../media/image820.png"/><Relationship Id="rId30" Type="http://schemas.openxmlformats.org/officeDocument/2006/relationships/image" Target="../media/image821.png"/><Relationship Id="rId31" Type="http://schemas.openxmlformats.org/officeDocument/2006/relationships/image" Target="../media/image822.png"/><Relationship Id="rId32" Type="http://schemas.openxmlformats.org/officeDocument/2006/relationships/image" Target="../media/image823.png"/><Relationship Id="rId33" Type="http://schemas.openxmlformats.org/officeDocument/2006/relationships/image" Target="../media/image824.png"/><Relationship Id="rId34" Type="http://schemas.openxmlformats.org/officeDocument/2006/relationships/image" Target="../media/image825.png"/><Relationship Id="rId35" Type="http://schemas.openxmlformats.org/officeDocument/2006/relationships/image" Target="../media/image826.png"/><Relationship Id="rId36" Type="http://schemas.openxmlformats.org/officeDocument/2006/relationships/image" Target="../media/image827.png"/><Relationship Id="rId37" Type="http://schemas.openxmlformats.org/officeDocument/2006/relationships/image" Target="../media/image828.png"/><Relationship Id="rId38" Type="http://schemas.openxmlformats.org/officeDocument/2006/relationships/image" Target="../media/image829.png"/><Relationship Id="rId39" Type="http://schemas.openxmlformats.org/officeDocument/2006/relationships/image" Target="../media/image830.png"/><Relationship Id="rId40" Type="http://schemas.openxmlformats.org/officeDocument/2006/relationships/image" Target="../media/image831.png"/><Relationship Id="rId41" Type="http://schemas.openxmlformats.org/officeDocument/2006/relationships/image" Target="../media/image832.png"/><Relationship Id="rId42" Type="http://schemas.openxmlformats.org/officeDocument/2006/relationships/image" Target="../media/image833.png"/><Relationship Id="rId43" Type="http://schemas.openxmlformats.org/officeDocument/2006/relationships/image" Target="../media/image834.png"/><Relationship Id="rId44" Type="http://schemas.openxmlformats.org/officeDocument/2006/relationships/image" Target="../media/image835.png"/><Relationship Id="rId45" Type="http://schemas.openxmlformats.org/officeDocument/2006/relationships/image" Target="../media/image836.png"/><Relationship Id="rId46" Type="http://schemas.openxmlformats.org/officeDocument/2006/relationships/image" Target="../media/image837.png"/><Relationship Id="rId47" Type="http://schemas.openxmlformats.org/officeDocument/2006/relationships/image" Target="../media/image838.png"/><Relationship Id="rId48" Type="http://schemas.openxmlformats.org/officeDocument/2006/relationships/image" Target="../media/image839.png"/><Relationship Id="rId49" Type="http://schemas.openxmlformats.org/officeDocument/2006/relationships/image" Target="../media/image840.png"/><Relationship Id="rId50" Type="http://schemas.openxmlformats.org/officeDocument/2006/relationships/image" Target="../media/image841.png"/><Relationship Id="rId51" Type="http://schemas.openxmlformats.org/officeDocument/2006/relationships/image" Target="../media/image842.png"/><Relationship Id="rId52" Type="http://schemas.openxmlformats.org/officeDocument/2006/relationships/image" Target="../media/image843.png"/><Relationship Id="rId53" Type="http://schemas.openxmlformats.org/officeDocument/2006/relationships/image" Target="../media/image844.png"/><Relationship Id="rId54" Type="http://schemas.openxmlformats.org/officeDocument/2006/relationships/image" Target="../media/image845.png"/><Relationship Id="rId55" Type="http://schemas.openxmlformats.org/officeDocument/2006/relationships/image" Target="../media/image846.png"/><Relationship Id="rId56" Type="http://schemas.openxmlformats.org/officeDocument/2006/relationships/image" Target="../media/image847.png"/><Relationship Id="rId57" Type="http://schemas.openxmlformats.org/officeDocument/2006/relationships/image" Target="../media/image848.png"/><Relationship Id="rId58" Type="http://schemas.openxmlformats.org/officeDocument/2006/relationships/image" Target="../media/image849.png"/><Relationship Id="rId59" Type="http://schemas.openxmlformats.org/officeDocument/2006/relationships/image" Target="../media/image850.png"/><Relationship Id="rId60" Type="http://schemas.openxmlformats.org/officeDocument/2006/relationships/image" Target="../media/image851.png"/><Relationship Id="rId61" Type="http://schemas.openxmlformats.org/officeDocument/2006/relationships/image" Target="../media/image852.png"/><Relationship Id="rId62" Type="http://schemas.openxmlformats.org/officeDocument/2006/relationships/image" Target="../media/image853.png"/><Relationship Id="rId63" Type="http://schemas.openxmlformats.org/officeDocument/2006/relationships/image" Target="../media/image854.png"/><Relationship Id="rId64" Type="http://schemas.openxmlformats.org/officeDocument/2006/relationships/image" Target="../media/image855.png"/><Relationship Id="rId65" Type="http://schemas.openxmlformats.org/officeDocument/2006/relationships/image" Target="../media/image856.png"/><Relationship Id="rId66" Type="http://schemas.openxmlformats.org/officeDocument/2006/relationships/image" Target="../media/image857.png"/><Relationship Id="rId67" Type="http://schemas.openxmlformats.org/officeDocument/2006/relationships/image" Target="../media/image858.png"/><Relationship Id="rId68" Type="http://schemas.openxmlformats.org/officeDocument/2006/relationships/image" Target="../media/image859.png"/><Relationship Id="rId69" Type="http://schemas.openxmlformats.org/officeDocument/2006/relationships/image" Target="../media/image860.png"/><Relationship Id="rId70" Type="http://schemas.openxmlformats.org/officeDocument/2006/relationships/image" Target="../media/image861.png"/><Relationship Id="rId71" Type="http://schemas.openxmlformats.org/officeDocument/2006/relationships/image" Target="../media/image862.png"/><Relationship Id="rId72" Type="http://schemas.openxmlformats.org/officeDocument/2006/relationships/image" Target="../media/image863.png"/><Relationship Id="rId73" Type="http://schemas.openxmlformats.org/officeDocument/2006/relationships/image" Target="../media/image864.png"/><Relationship Id="rId74" Type="http://schemas.openxmlformats.org/officeDocument/2006/relationships/image" Target="../media/image865.png"/><Relationship Id="rId75" Type="http://schemas.openxmlformats.org/officeDocument/2006/relationships/image" Target="../media/image866.png"/><Relationship Id="rId76" Type="http://schemas.openxmlformats.org/officeDocument/2006/relationships/image" Target="../media/image867.png"/><Relationship Id="rId77" Type="http://schemas.openxmlformats.org/officeDocument/2006/relationships/image" Target="../media/image868.png"/><Relationship Id="rId78" Type="http://schemas.openxmlformats.org/officeDocument/2006/relationships/image" Target="../media/image869.png"/><Relationship Id="rId79" Type="http://schemas.openxmlformats.org/officeDocument/2006/relationships/image" Target="../media/image870.png"/><Relationship Id="rId80" Type="http://schemas.openxmlformats.org/officeDocument/2006/relationships/image" Target="../media/image871.png"/><Relationship Id="rId81" Type="http://schemas.openxmlformats.org/officeDocument/2006/relationships/image" Target="../media/image872.png"/><Relationship Id="rId82" Type="http://schemas.openxmlformats.org/officeDocument/2006/relationships/image" Target="../media/image873.png"/><Relationship Id="rId83" Type="http://schemas.openxmlformats.org/officeDocument/2006/relationships/image" Target="../media/image874.png"/><Relationship Id="rId84" Type="http://schemas.openxmlformats.org/officeDocument/2006/relationships/image" Target="../media/image875.png"/><Relationship Id="rId85" Type="http://schemas.openxmlformats.org/officeDocument/2006/relationships/image" Target="../media/image876.png"/><Relationship Id="rId86" Type="http://schemas.openxmlformats.org/officeDocument/2006/relationships/image" Target="../media/image877.png"/><Relationship Id="rId87" Type="http://schemas.openxmlformats.org/officeDocument/2006/relationships/image" Target="../media/image878.png"/><Relationship Id="rId88" Type="http://schemas.openxmlformats.org/officeDocument/2006/relationships/image" Target="../media/image879.png"/><Relationship Id="rId89" Type="http://schemas.openxmlformats.org/officeDocument/2006/relationships/image" Target="../media/image880.png"/><Relationship Id="rId90" Type="http://schemas.openxmlformats.org/officeDocument/2006/relationships/image" Target="../media/image881.png"/><Relationship Id="rId91" Type="http://schemas.openxmlformats.org/officeDocument/2006/relationships/image" Target="../media/image882.png"/><Relationship Id="rId92" Type="http://schemas.openxmlformats.org/officeDocument/2006/relationships/image" Target="../media/image883.png"/><Relationship Id="rId93" Type="http://schemas.openxmlformats.org/officeDocument/2006/relationships/image" Target="../media/image884.png"/><Relationship Id="rId94" Type="http://schemas.openxmlformats.org/officeDocument/2006/relationships/image" Target="../media/image885.png"/><Relationship Id="rId95" Type="http://schemas.openxmlformats.org/officeDocument/2006/relationships/image" Target="../media/image886.png"/><Relationship Id="rId96" Type="http://schemas.openxmlformats.org/officeDocument/2006/relationships/image" Target="../media/image887.png"/><Relationship Id="rId97" Type="http://schemas.openxmlformats.org/officeDocument/2006/relationships/image" Target="../media/image888.png"/><Relationship Id="rId98" Type="http://schemas.openxmlformats.org/officeDocument/2006/relationships/image" Target="../media/image889.png"/><Relationship Id="rId99" Type="http://schemas.openxmlformats.org/officeDocument/2006/relationships/image" Target="../media/image890.png"/><Relationship Id="rId100" Type="http://schemas.openxmlformats.org/officeDocument/2006/relationships/image" Target="../media/image891.png"/><Relationship Id="rId101" Type="http://schemas.openxmlformats.org/officeDocument/2006/relationships/image" Target="../media/image892.png"/><Relationship Id="rId102" Type="http://schemas.openxmlformats.org/officeDocument/2006/relationships/image" Target="../media/image893.png"/><Relationship Id="rId103" Type="http://schemas.openxmlformats.org/officeDocument/2006/relationships/image" Target="../media/image894.png"/><Relationship Id="rId104" Type="http://schemas.openxmlformats.org/officeDocument/2006/relationships/image" Target="../media/image895.png"/><Relationship Id="rId105" Type="http://schemas.openxmlformats.org/officeDocument/2006/relationships/image" Target="../media/image896.png"/><Relationship Id="rId106" Type="http://schemas.openxmlformats.org/officeDocument/2006/relationships/image" Target="../media/image897.png"/><Relationship Id="rId107" Type="http://schemas.openxmlformats.org/officeDocument/2006/relationships/image" Target="../media/image898.png"/><Relationship Id="rId108" Type="http://schemas.openxmlformats.org/officeDocument/2006/relationships/image" Target="../media/image899.png"/><Relationship Id="rId109" Type="http://schemas.openxmlformats.org/officeDocument/2006/relationships/image" Target="../media/image900.png"/><Relationship Id="rId110" Type="http://schemas.openxmlformats.org/officeDocument/2006/relationships/image" Target="../media/image901.png"/><Relationship Id="rId111" Type="http://schemas.openxmlformats.org/officeDocument/2006/relationships/image" Target="../media/image902.png"/><Relationship Id="rId112" Type="http://schemas.openxmlformats.org/officeDocument/2006/relationships/image" Target="../media/image90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04.png"/><Relationship Id="rId3" Type="http://schemas.openxmlformats.org/officeDocument/2006/relationships/image" Target="../media/image905.png"/><Relationship Id="rId4" Type="http://schemas.openxmlformats.org/officeDocument/2006/relationships/image" Target="../media/image906.png"/><Relationship Id="rId5" Type="http://schemas.openxmlformats.org/officeDocument/2006/relationships/image" Target="../media/image907.png"/><Relationship Id="rId6" Type="http://schemas.openxmlformats.org/officeDocument/2006/relationships/image" Target="../media/image908.png"/><Relationship Id="rId7" Type="http://schemas.openxmlformats.org/officeDocument/2006/relationships/image" Target="../media/image909.png"/><Relationship Id="rId8" Type="http://schemas.openxmlformats.org/officeDocument/2006/relationships/image" Target="../media/image910.png"/><Relationship Id="rId9" Type="http://schemas.openxmlformats.org/officeDocument/2006/relationships/image" Target="../media/image911.png"/><Relationship Id="rId10" Type="http://schemas.openxmlformats.org/officeDocument/2006/relationships/image" Target="../media/image912.png"/><Relationship Id="rId11" Type="http://schemas.openxmlformats.org/officeDocument/2006/relationships/image" Target="../media/image913.png"/><Relationship Id="rId12" Type="http://schemas.openxmlformats.org/officeDocument/2006/relationships/image" Target="../media/image914.png"/><Relationship Id="rId13" Type="http://schemas.openxmlformats.org/officeDocument/2006/relationships/image" Target="../media/image915.png"/><Relationship Id="rId14" Type="http://schemas.openxmlformats.org/officeDocument/2006/relationships/image" Target="../media/image916.png"/><Relationship Id="rId15" Type="http://schemas.openxmlformats.org/officeDocument/2006/relationships/image" Target="../media/image917.png"/><Relationship Id="rId16" Type="http://schemas.openxmlformats.org/officeDocument/2006/relationships/image" Target="../media/image918.png"/><Relationship Id="rId17" Type="http://schemas.openxmlformats.org/officeDocument/2006/relationships/image" Target="../media/image919.png"/><Relationship Id="rId18" Type="http://schemas.openxmlformats.org/officeDocument/2006/relationships/image" Target="../media/image920.png"/><Relationship Id="rId19" Type="http://schemas.openxmlformats.org/officeDocument/2006/relationships/image" Target="../media/image921.png"/><Relationship Id="rId20" Type="http://schemas.openxmlformats.org/officeDocument/2006/relationships/image" Target="../media/image922.png"/><Relationship Id="rId21" Type="http://schemas.openxmlformats.org/officeDocument/2006/relationships/image" Target="../media/image923.png"/><Relationship Id="rId22" Type="http://schemas.openxmlformats.org/officeDocument/2006/relationships/image" Target="../media/image924.png"/><Relationship Id="rId23" Type="http://schemas.openxmlformats.org/officeDocument/2006/relationships/image" Target="../media/image925.png"/><Relationship Id="rId24" Type="http://schemas.openxmlformats.org/officeDocument/2006/relationships/image" Target="../media/image926.png"/><Relationship Id="rId25" Type="http://schemas.openxmlformats.org/officeDocument/2006/relationships/image" Target="../media/image927.png"/><Relationship Id="rId26" Type="http://schemas.openxmlformats.org/officeDocument/2006/relationships/image" Target="../media/image928.png"/><Relationship Id="rId27" Type="http://schemas.openxmlformats.org/officeDocument/2006/relationships/image" Target="../media/image929.png"/><Relationship Id="rId28" Type="http://schemas.openxmlformats.org/officeDocument/2006/relationships/image" Target="../media/image930.png"/><Relationship Id="rId29" Type="http://schemas.openxmlformats.org/officeDocument/2006/relationships/image" Target="../media/image931.png"/><Relationship Id="rId30" Type="http://schemas.openxmlformats.org/officeDocument/2006/relationships/image" Target="../media/image932.png"/><Relationship Id="rId31" Type="http://schemas.openxmlformats.org/officeDocument/2006/relationships/image" Target="../media/image933.png"/><Relationship Id="rId32" Type="http://schemas.openxmlformats.org/officeDocument/2006/relationships/image" Target="../media/image934.png"/><Relationship Id="rId33" Type="http://schemas.openxmlformats.org/officeDocument/2006/relationships/image" Target="../media/image935.png"/><Relationship Id="rId34" Type="http://schemas.openxmlformats.org/officeDocument/2006/relationships/image" Target="../media/image936.png"/><Relationship Id="rId35" Type="http://schemas.openxmlformats.org/officeDocument/2006/relationships/image" Target="../media/image937.png"/><Relationship Id="rId36" Type="http://schemas.openxmlformats.org/officeDocument/2006/relationships/image" Target="../media/image938.png"/><Relationship Id="rId37" Type="http://schemas.openxmlformats.org/officeDocument/2006/relationships/image" Target="../media/image939.png"/><Relationship Id="rId38" Type="http://schemas.openxmlformats.org/officeDocument/2006/relationships/image" Target="../media/image940.png"/><Relationship Id="rId39" Type="http://schemas.openxmlformats.org/officeDocument/2006/relationships/image" Target="../media/image941.png"/><Relationship Id="rId40" Type="http://schemas.openxmlformats.org/officeDocument/2006/relationships/image" Target="../media/image942.png"/><Relationship Id="rId41" Type="http://schemas.openxmlformats.org/officeDocument/2006/relationships/image" Target="../media/image943.png"/><Relationship Id="rId42" Type="http://schemas.openxmlformats.org/officeDocument/2006/relationships/image" Target="../media/image944.png"/><Relationship Id="rId43" Type="http://schemas.openxmlformats.org/officeDocument/2006/relationships/image" Target="../media/image945.png"/><Relationship Id="rId44" Type="http://schemas.openxmlformats.org/officeDocument/2006/relationships/image" Target="../media/image946.png"/><Relationship Id="rId45" Type="http://schemas.openxmlformats.org/officeDocument/2006/relationships/image" Target="../media/image947.png"/><Relationship Id="rId46" Type="http://schemas.openxmlformats.org/officeDocument/2006/relationships/image" Target="../media/image948.png"/><Relationship Id="rId47" Type="http://schemas.openxmlformats.org/officeDocument/2006/relationships/image" Target="../media/image949.png"/><Relationship Id="rId48" Type="http://schemas.openxmlformats.org/officeDocument/2006/relationships/image" Target="../media/image950.png"/><Relationship Id="rId49" Type="http://schemas.openxmlformats.org/officeDocument/2006/relationships/image" Target="../media/image951.png"/><Relationship Id="rId50" Type="http://schemas.openxmlformats.org/officeDocument/2006/relationships/image" Target="../media/image952.png"/><Relationship Id="rId51" Type="http://schemas.openxmlformats.org/officeDocument/2006/relationships/image" Target="../media/image953.png"/><Relationship Id="rId52" Type="http://schemas.openxmlformats.org/officeDocument/2006/relationships/image" Target="../media/image954.png"/><Relationship Id="rId53" Type="http://schemas.openxmlformats.org/officeDocument/2006/relationships/image" Target="../media/image955.png"/><Relationship Id="rId54" Type="http://schemas.openxmlformats.org/officeDocument/2006/relationships/image" Target="../media/image956.png"/><Relationship Id="rId55" Type="http://schemas.openxmlformats.org/officeDocument/2006/relationships/image" Target="../media/image957.png"/><Relationship Id="rId56" Type="http://schemas.openxmlformats.org/officeDocument/2006/relationships/image" Target="../media/image958.png"/><Relationship Id="rId57" Type="http://schemas.openxmlformats.org/officeDocument/2006/relationships/image" Target="../media/image959.png"/><Relationship Id="rId58" Type="http://schemas.openxmlformats.org/officeDocument/2006/relationships/image" Target="../media/image960.png"/><Relationship Id="rId59" Type="http://schemas.openxmlformats.org/officeDocument/2006/relationships/image" Target="../media/image961.png"/><Relationship Id="rId60" Type="http://schemas.openxmlformats.org/officeDocument/2006/relationships/image" Target="../media/image962.png"/><Relationship Id="rId61" Type="http://schemas.openxmlformats.org/officeDocument/2006/relationships/image" Target="../media/image963.png"/><Relationship Id="rId62" Type="http://schemas.openxmlformats.org/officeDocument/2006/relationships/image" Target="../media/image964.png"/><Relationship Id="rId63" Type="http://schemas.openxmlformats.org/officeDocument/2006/relationships/image" Target="../media/image965.png"/><Relationship Id="rId64" Type="http://schemas.openxmlformats.org/officeDocument/2006/relationships/image" Target="../media/image966.png"/><Relationship Id="rId65" Type="http://schemas.openxmlformats.org/officeDocument/2006/relationships/image" Target="../media/image967.png"/><Relationship Id="rId66" Type="http://schemas.openxmlformats.org/officeDocument/2006/relationships/image" Target="../media/image968.png"/><Relationship Id="rId67" Type="http://schemas.openxmlformats.org/officeDocument/2006/relationships/image" Target="../media/image969.png"/><Relationship Id="rId68" Type="http://schemas.openxmlformats.org/officeDocument/2006/relationships/image" Target="../media/image970.png"/><Relationship Id="rId69" Type="http://schemas.openxmlformats.org/officeDocument/2006/relationships/image" Target="../media/image971.png"/><Relationship Id="rId70" Type="http://schemas.openxmlformats.org/officeDocument/2006/relationships/image" Target="../media/image972.png"/><Relationship Id="rId71" Type="http://schemas.openxmlformats.org/officeDocument/2006/relationships/image" Target="../media/image973.png"/><Relationship Id="rId72" Type="http://schemas.openxmlformats.org/officeDocument/2006/relationships/image" Target="../media/image974.png"/><Relationship Id="rId73" Type="http://schemas.openxmlformats.org/officeDocument/2006/relationships/image" Target="../media/image975.png"/><Relationship Id="rId74" Type="http://schemas.openxmlformats.org/officeDocument/2006/relationships/image" Target="../media/image976.png"/><Relationship Id="rId75" Type="http://schemas.openxmlformats.org/officeDocument/2006/relationships/image" Target="../media/image977.png"/><Relationship Id="rId76" Type="http://schemas.openxmlformats.org/officeDocument/2006/relationships/image" Target="../media/image978.png"/><Relationship Id="rId77" Type="http://schemas.openxmlformats.org/officeDocument/2006/relationships/image" Target="../media/image979.png"/><Relationship Id="rId78" Type="http://schemas.openxmlformats.org/officeDocument/2006/relationships/image" Target="../media/image980.png"/><Relationship Id="rId79" Type="http://schemas.openxmlformats.org/officeDocument/2006/relationships/image" Target="../media/image981.png"/><Relationship Id="rId80" Type="http://schemas.openxmlformats.org/officeDocument/2006/relationships/image" Target="../media/image982.png"/><Relationship Id="rId81" Type="http://schemas.openxmlformats.org/officeDocument/2006/relationships/image" Target="../media/image983.png"/><Relationship Id="rId82" Type="http://schemas.openxmlformats.org/officeDocument/2006/relationships/image" Target="../media/image984.png"/><Relationship Id="rId83" Type="http://schemas.openxmlformats.org/officeDocument/2006/relationships/image" Target="../media/image985.png"/><Relationship Id="rId84" Type="http://schemas.openxmlformats.org/officeDocument/2006/relationships/image" Target="../media/image986.png"/><Relationship Id="rId85" Type="http://schemas.openxmlformats.org/officeDocument/2006/relationships/image" Target="../media/image987.png"/><Relationship Id="rId86" Type="http://schemas.openxmlformats.org/officeDocument/2006/relationships/image" Target="../media/image988.png"/><Relationship Id="rId87" Type="http://schemas.openxmlformats.org/officeDocument/2006/relationships/image" Target="../media/image989.png"/><Relationship Id="rId88" Type="http://schemas.openxmlformats.org/officeDocument/2006/relationships/image" Target="../media/image990.png"/><Relationship Id="rId89" Type="http://schemas.openxmlformats.org/officeDocument/2006/relationships/image" Target="../media/image991.png"/><Relationship Id="rId90" Type="http://schemas.openxmlformats.org/officeDocument/2006/relationships/image" Target="../media/image992.png"/><Relationship Id="rId91" Type="http://schemas.openxmlformats.org/officeDocument/2006/relationships/image" Target="../media/image993.png"/><Relationship Id="rId92" Type="http://schemas.openxmlformats.org/officeDocument/2006/relationships/image" Target="../media/image994.png"/><Relationship Id="rId93" Type="http://schemas.openxmlformats.org/officeDocument/2006/relationships/image" Target="../media/image995.png"/><Relationship Id="rId94" Type="http://schemas.openxmlformats.org/officeDocument/2006/relationships/image" Target="../media/image996.png"/><Relationship Id="rId95" Type="http://schemas.openxmlformats.org/officeDocument/2006/relationships/image" Target="../media/image997.png"/><Relationship Id="rId96" Type="http://schemas.openxmlformats.org/officeDocument/2006/relationships/image" Target="../media/image998.png"/><Relationship Id="rId97" Type="http://schemas.openxmlformats.org/officeDocument/2006/relationships/image" Target="../media/image999.png"/><Relationship Id="rId98" Type="http://schemas.openxmlformats.org/officeDocument/2006/relationships/image" Target="../media/image1000.png"/><Relationship Id="rId99" Type="http://schemas.openxmlformats.org/officeDocument/2006/relationships/image" Target="../media/image1001.png"/><Relationship Id="rId100" Type="http://schemas.openxmlformats.org/officeDocument/2006/relationships/image" Target="../media/image1002.png"/><Relationship Id="rId101" Type="http://schemas.openxmlformats.org/officeDocument/2006/relationships/image" Target="../media/image1003.png"/><Relationship Id="rId102" Type="http://schemas.openxmlformats.org/officeDocument/2006/relationships/image" Target="../media/image1004.png"/><Relationship Id="rId103" Type="http://schemas.openxmlformats.org/officeDocument/2006/relationships/image" Target="../media/image1005.png"/><Relationship Id="rId104" Type="http://schemas.openxmlformats.org/officeDocument/2006/relationships/image" Target="../media/image1006.png"/><Relationship Id="rId105" Type="http://schemas.openxmlformats.org/officeDocument/2006/relationships/image" Target="../media/image1007.png"/><Relationship Id="rId106" Type="http://schemas.openxmlformats.org/officeDocument/2006/relationships/image" Target="../media/image1008.png"/><Relationship Id="rId107" Type="http://schemas.openxmlformats.org/officeDocument/2006/relationships/image" Target="../media/image1009.png"/><Relationship Id="rId108" Type="http://schemas.openxmlformats.org/officeDocument/2006/relationships/image" Target="../media/image1010.png"/><Relationship Id="rId109" Type="http://schemas.openxmlformats.org/officeDocument/2006/relationships/image" Target="../media/image1011.png"/><Relationship Id="rId110" Type="http://schemas.openxmlformats.org/officeDocument/2006/relationships/image" Target="../media/image1012.png"/><Relationship Id="rId111" Type="http://schemas.openxmlformats.org/officeDocument/2006/relationships/image" Target="../media/image1013.png"/><Relationship Id="rId112" Type="http://schemas.openxmlformats.org/officeDocument/2006/relationships/image" Target="../media/image1014.png"/><Relationship Id="rId113" Type="http://schemas.openxmlformats.org/officeDocument/2006/relationships/image" Target="../media/image1015.png"/><Relationship Id="rId114" Type="http://schemas.openxmlformats.org/officeDocument/2006/relationships/image" Target="../media/image1016.png"/><Relationship Id="rId115" Type="http://schemas.openxmlformats.org/officeDocument/2006/relationships/image" Target="../media/image1017.png"/><Relationship Id="rId116" Type="http://schemas.openxmlformats.org/officeDocument/2006/relationships/image" Target="../media/image1018.png"/><Relationship Id="rId117" Type="http://schemas.openxmlformats.org/officeDocument/2006/relationships/image" Target="../media/image101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20.png"/><Relationship Id="rId3" Type="http://schemas.openxmlformats.org/officeDocument/2006/relationships/image" Target="../media/image1021.png"/><Relationship Id="rId4" Type="http://schemas.openxmlformats.org/officeDocument/2006/relationships/image" Target="../media/image1022.png"/><Relationship Id="rId5" Type="http://schemas.openxmlformats.org/officeDocument/2006/relationships/image" Target="../media/image1023.png"/><Relationship Id="rId6" Type="http://schemas.openxmlformats.org/officeDocument/2006/relationships/image" Target="../media/image1024.png"/><Relationship Id="rId7" Type="http://schemas.openxmlformats.org/officeDocument/2006/relationships/image" Target="../media/image1025.png"/><Relationship Id="rId8" Type="http://schemas.openxmlformats.org/officeDocument/2006/relationships/image" Target="../media/image1026.png"/><Relationship Id="rId9" Type="http://schemas.openxmlformats.org/officeDocument/2006/relationships/image" Target="../media/image1027.png"/><Relationship Id="rId10" Type="http://schemas.openxmlformats.org/officeDocument/2006/relationships/image" Target="../media/image1028.png"/><Relationship Id="rId11" Type="http://schemas.openxmlformats.org/officeDocument/2006/relationships/image" Target="../media/image1029.png"/><Relationship Id="rId12" Type="http://schemas.openxmlformats.org/officeDocument/2006/relationships/image" Target="../media/image1030.png"/><Relationship Id="rId13" Type="http://schemas.openxmlformats.org/officeDocument/2006/relationships/image" Target="../media/image1031.png"/><Relationship Id="rId14" Type="http://schemas.openxmlformats.org/officeDocument/2006/relationships/image" Target="../media/image1032.png"/><Relationship Id="rId15" Type="http://schemas.openxmlformats.org/officeDocument/2006/relationships/image" Target="../media/image1033.png"/><Relationship Id="rId16" Type="http://schemas.openxmlformats.org/officeDocument/2006/relationships/image" Target="../media/image1034.png"/><Relationship Id="rId17" Type="http://schemas.openxmlformats.org/officeDocument/2006/relationships/image" Target="../media/image1035.png"/><Relationship Id="rId18" Type="http://schemas.openxmlformats.org/officeDocument/2006/relationships/image" Target="../media/image1036.png"/><Relationship Id="rId19" Type="http://schemas.openxmlformats.org/officeDocument/2006/relationships/image" Target="../media/image1037.png"/><Relationship Id="rId20" Type="http://schemas.openxmlformats.org/officeDocument/2006/relationships/image" Target="../media/image1038.png"/><Relationship Id="rId21" Type="http://schemas.openxmlformats.org/officeDocument/2006/relationships/image" Target="../media/image1039.png"/><Relationship Id="rId22" Type="http://schemas.openxmlformats.org/officeDocument/2006/relationships/image" Target="../media/image1040.png"/><Relationship Id="rId23" Type="http://schemas.openxmlformats.org/officeDocument/2006/relationships/image" Target="../media/image1041.png"/><Relationship Id="rId24" Type="http://schemas.openxmlformats.org/officeDocument/2006/relationships/image" Target="../media/image1042.png"/><Relationship Id="rId25" Type="http://schemas.openxmlformats.org/officeDocument/2006/relationships/image" Target="../media/image1043.png"/><Relationship Id="rId26" Type="http://schemas.openxmlformats.org/officeDocument/2006/relationships/image" Target="../media/image1044.png"/><Relationship Id="rId27" Type="http://schemas.openxmlformats.org/officeDocument/2006/relationships/image" Target="../media/image1045.png"/><Relationship Id="rId28" Type="http://schemas.openxmlformats.org/officeDocument/2006/relationships/image" Target="../media/image1046.png"/><Relationship Id="rId29" Type="http://schemas.openxmlformats.org/officeDocument/2006/relationships/image" Target="../media/image1047.png"/><Relationship Id="rId30" Type="http://schemas.openxmlformats.org/officeDocument/2006/relationships/image" Target="../media/image1048.png"/><Relationship Id="rId31" Type="http://schemas.openxmlformats.org/officeDocument/2006/relationships/image" Target="../media/image1049.png"/><Relationship Id="rId32" Type="http://schemas.openxmlformats.org/officeDocument/2006/relationships/image" Target="../media/image1050.png"/><Relationship Id="rId33" Type="http://schemas.openxmlformats.org/officeDocument/2006/relationships/image" Target="../media/image1051.png"/><Relationship Id="rId34" Type="http://schemas.openxmlformats.org/officeDocument/2006/relationships/image" Target="../media/image1052.png"/><Relationship Id="rId35" Type="http://schemas.openxmlformats.org/officeDocument/2006/relationships/image" Target="../media/image1053.png"/><Relationship Id="rId36" Type="http://schemas.openxmlformats.org/officeDocument/2006/relationships/image" Target="../media/image1054.png"/><Relationship Id="rId37" Type="http://schemas.openxmlformats.org/officeDocument/2006/relationships/image" Target="../media/image1055.png"/><Relationship Id="rId38" Type="http://schemas.openxmlformats.org/officeDocument/2006/relationships/image" Target="../media/image1056.png"/><Relationship Id="rId39" Type="http://schemas.openxmlformats.org/officeDocument/2006/relationships/image" Target="../media/image1057.png"/><Relationship Id="rId40" Type="http://schemas.openxmlformats.org/officeDocument/2006/relationships/image" Target="../media/image1058.png"/><Relationship Id="rId41" Type="http://schemas.openxmlformats.org/officeDocument/2006/relationships/image" Target="../media/image1059.png"/><Relationship Id="rId42" Type="http://schemas.openxmlformats.org/officeDocument/2006/relationships/image" Target="../media/image1060.png"/><Relationship Id="rId43" Type="http://schemas.openxmlformats.org/officeDocument/2006/relationships/image" Target="../media/image1061.png"/><Relationship Id="rId44" Type="http://schemas.openxmlformats.org/officeDocument/2006/relationships/image" Target="../media/image1062.png"/><Relationship Id="rId45" Type="http://schemas.openxmlformats.org/officeDocument/2006/relationships/image" Target="../media/image1063.png"/><Relationship Id="rId46" Type="http://schemas.openxmlformats.org/officeDocument/2006/relationships/image" Target="../media/image1064.png"/><Relationship Id="rId47" Type="http://schemas.openxmlformats.org/officeDocument/2006/relationships/image" Target="../media/image1065.png"/><Relationship Id="rId48" Type="http://schemas.openxmlformats.org/officeDocument/2006/relationships/image" Target="../media/image1066.png"/><Relationship Id="rId49" Type="http://schemas.openxmlformats.org/officeDocument/2006/relationships/image" Target="../media/image1067.png"/><Relationship Id="rId50" Type="http://schemas.openxmlformats.org/officeDocument/2006/relationships/image" Target="../media/image1068.png"/><Relationship Id="rId51" Type="http://schemas.openxmlformats.org/officeDocument/2006/relationships/image" Target="../media/image1069.png"/><Relationship Id="rId52" Type="http://schemas.openxmlformats.org/officeDocument/2006/relationships/image" Target="../media/image1070.png"/><Relationship Id="rId53" Type="http://schemas.openxmlformats.org/officeDocument/2006/relationships/image" Target="../media/image1071.png"/><Relationship Id="rId54" Type="http://schemas.openxmlformats.org/officeDocument/2006/relationships/image" Target="../media/image1072.png"/><Relationship Id="rId55" Type="http://schemas.openxmlformats.org/officeDocument/2006/relationships/image" Target="../media/image1073.png"/><Relationship Id="rId56" Type="http://schemas.openxmlformats.org/officeDocument/2006/relationships/image" Target="../media/image1074.png"/><Relationship Id="rId57" Type="http://schemas.openxmlformats.org/officeDocument/2006/relationships/image" Target="../media/image1075.png"/><Relationship Id="rId58" Type="http://schemas.openxmlformats.org/officeDocument/2006/relationships/image" Target="../media/image1076.png"/><Relationship Id="rId59" Type="http://schemas.openxmlformats.org/officeDocument/2006/relationships/image" Target="../media/image1077.png"/><Relationship Id="rId60" Type="http://schemas.openxmlformats.org/officeDocument/2006/relationships/image" Target="../media/image1078.png"/><Relationship Id="rId61" Type="http://schemas.openxmlformats.org/officeDocument/2006/relationships/image" Target="../media/image1079.png"/><Relationship Id="rId62" Type="http://schemas.openxmlformats.org/officeDocument/2006/relationships/image" Target="../media/image1080.png"/><Relationship Id="rId63" Type="http://schemas.openxmlformats.org/officeDocument/2006/relationships/image" Target="../media/image1081.png"/><Relationship Id="rId64" Type="http://schemas.openxmlformats.org/officeDocument/2006/relationships/image" Target="../media/image1082.png"/><Relationship Id="rId65" Type="http://schemas.openxmlformats.org/officeDocument/2006/relationships/image" Target="../media/image1083.png"/><Relationship Id="rId66" Type="http://schemas.openxmlformats.org/officeDocument/2006/relationships/image" Target="../media/image1084.png"/><Relationship Id="rId67" Type="http://schemas.openxmlformats.org/officeDocument/2006/relationships/image" Target="../media/image1085.png"/><Relationship Id="rId68" Type="http://schemas.openxmlformats.org/officeDocument/2006/relationships/image" Target="../media/image1086.png"/><Relationship Id="rId69" Type="http://schemas.openxmlformats.org/officeDocument/2006/relationships/image" Target="../media/image1087.png"/><Relationship Id="rId70" Type="http://schemas.openxmlformats.org/officeDocument/2006/relationships/image" Target="../media/image1088.png"/><Relationship Id="rId71" Type="http://schemas.openxmlformats.org/officeDocument/2006/relationships/image" Target="../media/image1089.png"/><Relationship Id="rId72" Type="http://schemas.openxmlformats.org/officeDocument/2006/relationships/image" Target="../media/image1090.png"/><Relationship Id="rId73" Type="http://schemas.openxmlformats.org/officeDocument/2006/relationships/image" Target="../media/image1091.png"/><Relationship Id="rId74" Type="http://schemas.openxmlformats.org/officeDocument/2006/relationships/image" Target="../media/image1092.png"/><Relationship Id="rId75" Type="http://schemas.openxmlformats.org/officeDocument/2006/relationships/image" Target="../media/image1093.png"/><Relationship Id="rId76" Type="http://schemas.openxmlformats.org/officeDocument/2006/relationships/image" Target="../media/image1094.png"/><Relationship Id="rId77" Type="http://schemas.openxmlformats.org/officeDocument/2006/relationships/image" Target="../media/image1095.png"/><Relationship Id="rId78" Type="http://schemas.openxmlformats.org/officeDocument/2006/relationships/image" Target="../media/image1096.png"/><Relationship Id="rId79" Type="http://schemas.openxmlformats.org/officeDocument/2006/relationships/image" Target="../media/image1097.png"/><Relationship Id="rId80" Type="http://schemas.openxmlformats.org/officeDocument/2006/relationships/image" Target="../media/image1098.png"/><Relationship Id="rId81" Type="http://schemas.openxmlformats.org/officeDocument/2006/relationships/image" Target="../media/image1099.png"/><Relationship Id="rId82" Type="http://schemas.openxmlformats.org/officeDocument/2006/relationships/image" Target="../media/image1100.png"/><Relationship Id="rId83" Type="http://schemas.openxmlformats.org/officeDocument/2006/relationships/image" Target="../media/image1101.png"/><Relationship Id="rId84" Type="http://schemas.openxmlformats.org/officeDocument/2006/relationships/image" Target="../media/image1102.png"/><Relationship Id="rId85" Type="http://schemas.openxmlformats.org/officeDocument/2006/relationships/image" Target="../media/image1103.png"/><Relationship Id="rId86" Type="http://schemas.openxmlformats.org/officeDocument/2006/relationships/image" Target="../media/image1104.png"/><Relationship Id="rId87" Type="http://schemas.openxmlformats.org/officeDocument/2006/relationships/image" Target="../media/image1105.png"/><Relationship Id="rId88" Type="http://schemas.openxmlformats.org/officeDocument/2006/relationships/image" Target="../media/image1106.png"/><Relationship Id="rId89" Type="http://schemas.openxmlformats.org/officeDocument/2006/relationships/image" Target="../media/image1107.png"/><Relationship Id="rId90" Type="http://schemas.openxmlformats.org/officeDocument/2006/relationships/image" Target="../media/image110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09.png"/><Relationship Id="rId3" Type="http://schemas.openxmlformats.org/officeDocument/2006/relationships/image" Target="../media/image1110.png"/><Relationship Id="rId4" Type="http://schemas.openxmlformats.org/officeDocument/2006/relationships/image" Target="../media/image1111.png"/><Relationship Id="rId5" Type="http://schemas.openxmlformats.org/officeDocument/2006/relationships/image" Target="../media/image1112.png"/><Relationship Id="rId6" Type="http://schemas.openxmlformats.org/officeDocument/2006/relationships/image" Target="../media/image1113.png"/><Relationship Id="rId7" Type="http://schemas.openxmlformats.org/officeDocument/2006/relationships/image" Target="../media/image1114.png"/><Relationship Id="rId8" Type="http://schemas.openxmlformats.org/officeDocument/2006/relationships/image" Target="../media/image1115.png"/><Relationship Id="rId9" Type="http://schemas.openxmlformats.org/officeDocument/2006/relationships/image" Target="../media/image1116.png"/><Relationship Id="rId10" Type="http://schemas.openxmlformats.org/officeDocument/2006/relationships/image" Target="../media/image1117.png"/><Relationship Id="rId11" Type="http://schemas.openxmlformats.org/officeDocument/2006/relationships/image" Target="../media/image1118.png"/><Relationship Id="rId12" Type="http://schemas.openxmlformats.org/officeDocument/2006/relationships/image" Target="../media/image1119.png"/><Relationship Id="rId13" Type="http://schemas.openxmlformats.org/officeDocument/2006/relationships/image" Target="../media/image1120.png"/><Relationship Id="rId14" Type="http://schemas.openxmlformats.org/officeDocument/2006/relationships/image" Target="../media/image1121.png"/><Relationship Id="rId15" Type="http://schemas.openxmlformats.org/officeDocument/2006/relationships/image" Target="../media/image1122.png"/><Relationship Id="rId16" Type="http://schemas.openxmlformats.org/officeDocument/2006/relationships/image" Target="../media/image1123.png"/><Relationship Id="rId17" Type="http://schemas.openxmlformats.org/officeDocument/2006/relationships/image" Target="../media/image1124.png"/><Relationship Id="rId18" Type="http://schemas.openxmlformats.org/officeDocument/2006/relationships/image" Target="../media/image1125.png"/><Relationship Id="rId19" Type="http://schemas.openxmlformats.org/officeDocument/2006/relationships/image" Target="../media/image1126.png"/><Relationship Id="rId20" Type="http://schemas.openxmlformats.org/officeDocument/2006/relationships/image" Target="../media/image1127.png"/><Relationship Id="rId21" Type="http://schemas.openxmlformats.org/officeDocument/2006/relationships/image" Target="../media/image1128.png"/><Relationship Id="rId22" Type="http://schemas.openxmlformats.org/officeDocument/2006/relationships/image" Target="../media/image1129.png"/><Relationship Id="rId23" Type="http://schemas.openxmlformats.org/officeDocument/2006/relationships/image" Target="../media/image1130.png"/><Relationship Id="rId24" Type="http://schemas.openxmlformats.org/officeDocument/2006/relationships/image" Target="../media/image1131.png"/><Relationship Id="rId25" Type="http://schemas.openxmlformats.org/officeDocument/2006/relationships/image" Target="../media/image1132.png"/><Relationship Id="rId26" Type="http://schemas.openxmlformats.org/officeDocument/2006/relationships/image" Target="../media/image1133.png"/><Relationship Id="rId27" Type="http://schemas.openxmlformats.org/officeDocument/2006/relationships/image" Target="../media/image1134.png"/><Relationship Id="rId28" Type="http://schemas.openxmlformats.org/officeDocument/2006/relationships/image" Target="../media/image1135.png"/><Relationship Id="rId29" Type="http://schemas.openxmlformats.org/officeDocument/2006/relationships/image" Target="../media/image1136.png"/><Relationship Id="rId30" Type="http://schemas.openxmlformats.org/officeDocument/2006/relationships/image" Target="../media/image1137.png"/><Relationship Id="rId31" Type="http://schemas.openxmlformats.org/officeDocument/2006/relationships/image" Target="../media/image1138.png"/><Relationship Id="rId32" Type="http://schemas.openxmlformats.org/officeDocument/2006/relationships/image" Target="../media/image1139.png"/><Relationship Id="rId33" Type="http://schemas.openxmlformats.org/officeDocument/2006/relationships/image" Target="../media/image1140.png"/><Relationship Id="rId34" Type="http://schemas.openxmlformats.org/officeDocument/2006/relationships/image" Target="../media/image1141.png"/><Relationship Id="rId35" Type="http://schemas.openxmlformats.org/officeDocument/2006/relationships/image" Target="../media/image1142.png"/><Relationship Id="rId36" Type="http://schemas.openxmlformats.org/officeDocument/2006/relationships/image" Target="../media/image1143.png"/><Relationship Id="rId37" Type="http://schemas.openxmlformats.org/officeDocument/2006/relationships/image" Target="../media/image1144.png"/><Relationship Id="rId38" Type="http://schemas.openxmlformats.org/officeDocument/2006/relationships/image" Target="../media/image1145.png"/><Relationship Id="rId39" Type="http://schemas.openxmlformats.org/officeDocument/2006/relationships/image" Target="../media/image1146.png"/><Relationship Id="rId40" Type="http://schemas.openxmlformats.org/officeDocument/2006/relationships/image" Target="../media/image1147.png"/><Relationship Id="rId41" Type="http://schemas.openxmlformats.org/officeDocument/2006/relationships/image" Target="../media/image1148.png"/><Relationship Id="rId42" Type="http://schemas.openxmlformats.org/officeDocument/2006/relationships/image" Target="../media/image1149.png"/><Relationship Id="rId43" Type="http://schemas.openxmlformats.org/officeDocument/2006/relationships/image" Target="../media/image1150.png"/><Relationship Id="rId44" Type="http://schemas.openxmlformats.org/officeDocument/2006/relationships/image" Target="../media/image1151.png"/><Relationship Id="rId45" Type="http://schemas.openxmlformats.org/officeDocument/2006/relationships/image" Target="../media/image1152.png"/><Relationship Id="rId46" Type="http://schemas.openxmlformats.org/officeDocument/2006/relationships/image" Target="../media/image1153.png"/><Relationship Id="rId47" Type="http://schemas.openxmlformats.org/officeDocument/2006/relationships/image" Target="../media/image1154.png"/><Relationship Id="rId48" Type="http://schemas.openxmlformats.org/officeDocument/2006/relationships/image" Target="../media/image1155.png"/><Relationship Id="rId49" Type="http://schemas.openxmlformats.org/officeDocument/2006/relationships/image" Target="../media/image1156.png"/><Relationship Id="rId50" Type="http://schemas.openxmlformats.org/officeDocument/2006/relationships/image" Target="../media/image1157.png"/><Relationship Id="rId51" Type="http://schemas.openxmlformats.org/officeDocument/2006/relationships/image" Target="../media/image1158.png"/><Relationship Id="rId52" Type="http://schemas.openxmlformats.org/officeDocument/2006/relationships/image" Target="../media/image1159.png"/><Relationship Id="rId53" Type="http://schemas.openxmlformats.org/officeDocument/2006/relationships/image" Target="../media/image1160.png"/><Relationship Id="rId54" Type="http://schemas.openxmlformats.org/officeDocument/2006/relationships/image" Target="../media/image1161.png"/><Relationship Id="rId55" Type="http://schemas.openxmlformats.org/officeDocument/2006/relationships/image" Target="../media/image1162.png"/><Relationship Id="rId56" Type="http://schemas.openxmlformats.org/officeDocument/2006/relationships/image" Target="../media/image1163.png"/><Relationship Id="rId57" Type="http://schemas.openxmlformats.org/officeDocument/2006/relationships/image" Target="../media/image1164.png"/><Relationship Id="rId58" Type="http://schemas.openxmlformats.org/officeDocument/2006/relationships/image" Target="../media/image1165.png"/><Relationship Id="rId59" Type="http://schemas.openxmlformats.org/officeDocument/2006/relationships/image" Target="../media/image1166.png"/><Relationship Id="rId60" Type="http://schemas.openxmlformats.org/officeDocument/2006/relationships/image" Target="../media/image1167.png"/><Relationship Id="rId61" Type="http://schemas.openxmlformats.org/officeDocument/2006/relationships/image" Target="../media/image1168.png"/><Relationship Id="rId62" Type="http://schemas.openxmlformats.org/officeDocument/2006/relationships/image" Target="../media/image1169.png"/><Relationship Id="rId63" Type="http://schemas.openxmlformats.org/officeDocument/2006/relationships/image" Target="../media/image1170.png"/><Relationship Id="rId64" Type="http://schemas.openxmlformats.org/officeDocument/2006/relationships/image" Target="../media/image1171.png"/><Relationship Id="rId65" Type="http://schemas.openxmlformats.org/officeDocument/2006/relationships/image" Target="../media/image1172.png"/><Relationship Id="rId66" Type="http://schemas.openxmlformats.org/officeDocument/2006/relationships/image" Target="../media/image1173.png"/><Relationship Id="rId67" Type="http://schemas.openxmlformats.org/officeDocument/2006/relationships/image" Target="../media/image1174.png"/><Relationship Id="rId68" Type="http://schemas.openxmlformats.org/officeDocument/2006/relationships/image" Target="../media/image1175.png"/><Relationship Id="rId69" Type="http://schemas.openxmlformats.org/officeDocument/2006/relationships/image" Target="../media/image1176.png"/><Relationship Id="rId70" Type="http://schemas.openxmlformats.org/officeDocument/2006/relationships/image" Target="../media/image1177.png"/><Relationship Id="rId71" Type="http://schemas.openxmlformats.org/officeDocument/2006/relationships/image" Target="../media/image1178.png"/><Relationship Id="rId72" Type="http://schemas.openxmlformats.org/officeDocument/2006/relationships/image" Target="../media/image1179.png"/><Relationship Id="rId73" Type="http://schemas.openxmlformats.org/officeDocument/2006/relationships/image" Target="../media/image118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81.png"/><Relationship Id="rId3" Type="http://schemas.openxmlformats.org/officeDocument/2006/relationships/image" Target="../media/image1182.png"/><Relationship Id="rId4" Type="http://schemas.openxmlformats.org/officeDocument/2006/relationships/image" Target="../media/image1183.png"/><Relationship Id="rId5" Type="http://schemas.openxmlformats.org/officeDocument/2006/relationships/image" Target="../media/image1184.png"/><Relationship Id="rId6" Type="http://schemas.openxmlformats.org/officeDocument/2006/relationships/image" Target="../media/image1185.png"/><Relationship Id="rId7" Type="http://schemas.openxmlformats.org/officeDocument/2006/relationships/image" Target="../media/image1186.png"/><Relationship Id="rId8" Type="http://schemas.openxmlformats.org/officeDocument/2006/relationships/image" Target="../media/image1187.png"/><Relationship Id="rId9" Type="http://schemas.openxmlformats.org/officeDocument/2006/relationships/image" Target="../media/image1188.png"/><Relationship Id="rId10" Type="http://schemas.openxmlformats.org/officeDocument/2006/relationships/image" Target="../media/image1189.png"/><Relationship Id="rId11" Type="http://schemas.openxmlformats.org/officeDocument/2006/relationships/image" Target="../media/image1190.png"/><Relationship Id="rId12" Type="http://schemas.openxmlformats.org/officeDocument/2006/relationships/image" Target="../media/image1191.png"/><Relationship Id="rId13" Type="http://schemas.openxmlformats.org/officeDocument/2006/relationships/image" Target="../media/image1192.png"/><Relationship Id="rId14" Type="http://schemas.openxmlformats.org/officeDocument/2006/relationships/image" Target="../media/image1193.png"/><Relationship Id="rId15" Type="http://schemas.openxmlformats.org/officeDocument/2006/relationships/image" Target="../media/image1194.png"/><Relationship Id="rId16" Type="http://schemas.openxmlformats.org/officeDocument/2006/relationships/image" Target="../media/image1195.png"/><Relationship Id="rId17" Type="http://schemas.openxmlformats.org/officeDocument/2006/relationships/image" Target="../media/image1196.png"/><Relationship Id="rId18" Type="http://schemas.openxmlformats.org/officeDocument/2006/relationships/image" Target="../media/image1197.png"/><Relationship Id="rId19" Type="http://schemas.openxmlformats.org/officeDocument/2006/relationships/image" Target="../media/image1198.png"/><Relationship Id="rId20" Type="http://schemas.openxmlformats.org/officeDocument/2006/relationships/image" Target="../media/image1199.png"/><Relationship Id="rId21" Type="http://schemas.openxmlformats.org/officeDocument/2006/relationships/image" Target="../media/image1200.png"/><Relationship Id="rId22" Type="http://schemas.openxmlformats.org/officeDocument/2006/relationships/image" Target="../media/image1201.png"/><Relationship Id="rId23" Type="http://schemas.openxmlformats.org/officeDocument/2006/relationships/image" Target="../media/image1202.png"/><Relationship Id="rId24" Type="http://schemas.openxmlformats.org/officeDocument/2006/relationships/image" Target="../media/image1203.png"/><Relationship Id="rId25" Type="http://schemas.openxmlformats.org/officeDocument/2006/relationships/image" Target="../media/image1204.png"/><Relationship Id="rId26" Type="http://schemas.openxmlformats.org/officeDocument/2006/relationships/image" Target="../media/image1205.png"/><Relationship Id="rId27" Type="http://schemas.openxmlformats.org/officeDocument/2006/relationships/image" Target="../media/image1206.png"/><Relationship Id="rId28" Type="http://schemas.openxmlformats.org/officeDocument/2006/relationships/image" Target="../media/image1207.png"/><Relationship Id="rId29" Type="http://schemas.openxmlformats.org/officeDocument/2006/relationships/image" Target="../media/image1208.png"/><Relationship Id="rId30" Type="http://schemas.openxmlformats.org/officeDocument/2006/relationships/image" Target="../media/image1209.png"/><Relationship Id="rId31" Type="http://schemas.openxmlformats.org/officeDocument/2006/relationships/image" Target="../media/image1210.png"/><Relationship Id="rId32" Type="http://schemas.openxmlformats.org/officeDocument/2006/relationships/image" Target="../media/image1211.png"/><Relationship Id="rId33" Type="http://schemas.openxmlformats.org/officeDocument/2006/relationships/image" Target="../media/image1212.png"/><Relationship Id="rId34" Type="http://schemas.openxmlformats.org/officeDocument/2006/relationships/image" Target="../media/image1213.png"/><Relationship Id="rId35" Type="http://schemas.openxmlformats.org/officeDocument/2006/relationships/image" Target="../media/image1214.png"/><Relationship Id="rId36" Type="http://schemas.openxmlformats.org/officeDocument/2006/relationships/image" Target="../media/image1215.png"/><Relationship Id="rId37" Type="http://schemas.openxmlformats.org/officeDocument/2006/relationships/image" Target="../media/image1216.png"/><Relationship Id="rId38" Type="http://schemas.openxmlformats.org/officeDocument/2006/relationships/image" Target="../media/image1217.png"/><Relationship Id="rId39" Type="http://schemas.openxmlformats.org/officeDocument/2006/relationships/image" Target="../media/image1218.png"/><Relationship Id="rId40" Type="http://schemas.openxmlformats.org/officeDocument/2006/relationships/image" Target="../media/image1219.png"/><Relationship Id="rId41" Type="http://schemas.openxmlformats.org/officeDocument/2006/relationships/image" Target="../media/image1220.png"/><Relationship Id="rId42" Type="http://schemas.openxmlformats.org/officeDocument/2006/relationships/image" Target="../media/image1221.png"/><Relationship Id="rId43" Type="http://schemas.openxmlformats.org/officeDocument/2006/relationships/image" Target="../media/image1222.png"/><Relationship Id="rId44" Type="http://schemas.openxmlformats.org/officeDocument/2006/relationships/image" Target="../media/image1223.png"/><Relationship Id="rId45" Type="http://schemas.openxmlformats.org/officeDocument/2006/relationships/image" Target="../media/image1224.png"/><Relationship Id="rId46" Type="http://schemas.openxmlformats.org/officeDocument/2006/relationships/image" Target="../media/image1225.png"/><Relationship Id="rId47" Type="http://schemas.openxmlformats.org/officeDocument/2006/relationships/image" Target="../media/image1226.png"/><Relationship Id="rId48" Type="http://schemas.openxmlformats.org/officeDocument/2006/relationships/image" Target="../media/image1227.png"/><Relationship Id="rId49" Type="http://schemas.openxmlformats.org/officeDocument/2006/relationships/image" Target="../media/image1228.png"/><Relationship Id="rId50" Type="http://schemas.openxmlformats.org/officeDocument/2006/relationships/image" Target="../media/image1229.png"/><Relationship Id="rId51" Type="http://schemas.openxmlformats.org/officeDocument/2006/relationships/image" Target="../media/image1230.png"/><Relationship Id="rId52" Type="http://schemas.openxmlformats.org/officeDocument/2006/relationships/image" Target="../media/image1231.png"/><Relationship Id="rId53" Type="http://schemas.openxmlformats.org/officeDocument/2006/relationships/image" Target="../media/image1232.png"/><Relationship Id="rId54" Type="http://schemas.openxmlformats.org/officeDocument/2006/relationships/image" Target="../media/image1233.png"/><Relationship Id="rId55" Type="http://schemas.openxmlformats.org/officeDocument/2006/relationships/image" Target="../media/image1234.png"/><Relationship Id="rId56" Type="http://schemas.openxmlformats.org/officeDocument/2006/relationships/image" Target="../media/image1235.png"/><Relationship Id="rId57" Type="http://schemas.openxmlformats.org/officeDocument/2006/relationships/image" Target="../media/image1236.png"/><Relationship Id="rId58" Type="http://schemas.openxmlformats.org/officeDocument/2006/relationships/image" Target="../media/image1237.png"/><Relationship Id="rId59" Type="http://schemas.openxmlformats.org/officeDocument/2006/relationships/image" Target="../media/image123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5" Type="http://schemas.openxmlformats.org/officeDocument/2006/relationships/image" Target="../media/image54.png"/><Relationship Id="rId16" Type="http://schemas.openxmlformats.org/officeDocument/2006/relationships/image" Target="../media/image55.png"/><Relationship Id="rId17" Type="http://schemas.openxmlformats.org/officeDocument/2006/relationships/image" Target="../media/image56.png"/><Relationship Id="rId18" Type="http://schemas.openxmlformats.org/officeDocument/2006/relationships/image" Target="../media/image57.png"/><Relationship Id="rId19" Type="http://schemas.openxmlformats.org/officeDocument/2006/relationships/image" Target="../media/image58.png"/><Relationship Id="rId20" Type="http://schemas.openxmlformats.org/officeDocument/2006/relationships/image" Target="../media/image59.png"/><Relationship Id="rId21" Type="http://schemas.openxmlformats.org/officeDocument/2006/relationships/image" Target="../media/image60.png"/><Relationship Id="rId22" Type="http://schemas.openxmlformats.org/officeDocument/2006/relationships/image" Target="../media/image61.png"/><Relationship Id="rId23" Type="http://schemas.openxmlformats.org/officeDocument/2006/relationships/image" Target="../media/image62.png"/><Relationship Id="rId24" Type="http://schemas.openxmlformats.org/officeDocument/2006/relationships/image" Target="../media/image63.png"/><Relationship Id="rId25" Type="http://schemas.openxmlformats.org/officeDocument/2006/relationships/image" Target="../media/image64.png"/><Relationship Id="rId26" Type="http://schemas.openxmlformats.org/officeDocument/2006/relationships/image" Target="../media/image65.png"/><Relationship Id="rId27" Type="http://schemas.openxmlformats.org/officeDocument/2006/relationships/image" Target="../media/image66.png"/><Relationship Id="rId28" Type="http://schemas.openxmlformats.org/officeDocument/2006/relationships/image" Target="../media/image67.png"/><Relationship Id="rId29" Type="http://schemas.openxmlformats.org/officeDocument/2006/relationships/image" Target="../media/image68.png"/><Relationship Id="rId30" Type="http://schemas.openxmlformats.org/officeDocument/2006/relationships/image" Target="../media/image69.png"/><Relationship Id="rId31" Type="http://schemas.openxmlformats.org/officeDocument/2006/relationships/image" Target="../media/image70.png"/><Relationship Id="rId32" Type="http://schemas.openxmlformats.org/officeDocument/2006/relationships/image" Target="../media/image71.png"/><Relationship Id="rId33" Type="http://schemas.openxmlformats.org/officeDocument/2006/relationships/image" Target="../media/image72.png"/><Relationship Id="rId34" Type="http://schemas.openxmlformats.org/officeDocument/2006/relationships/image" Target="../media/image73.png"/><Relationship Id="rId35" Type="http://schemas.openxmlformats.org/officeDocument/2006/relationships/image" Target="../media/image74.png"/><Relationship Id="rId36" Type="http://schemas.openxmlformats.org/officeDocument/2006/relationships/image" Target="../media/image75.png"/><Relationship Id="rId37" Type="http://schemas.openxmlformats.org/officeDocument/2006/relationships/image" Target="../media/image76.png"/><Relationship Id="rId38" Type="http://schemas.openxmlformats.org/officeDocument/2006/relationships/image" Target="../media/image77.png"/><Relationship Id="rId39" Type="http://schemas.openxmlformats.org/officeDocument/2006/relationships/image" Target="../media/image78.png"/><Relationship Id="rId40" Type="http://schemas.openxmlformats.org/officeDocument/2006/relationships/image" Target="../media/image79.png"/><Relationship Id="rId41" Type="http://schemas.openxmlformats.org/officeDocument/2006/relationships/image" Target="../media/image80.png"/><Relationship Id="rId42" Type="http://schemas.openxmlformats.org/officeDocument/2006/relationships/image" Target="../media/image81.png"/><Relationship Id="rId43" Type="http://schemas.openxmlformats.org/officeDocument/2006/relationships/image" Target="../media/image82.png"/><Relationship Id="rId44" Type="http://schemas.openxmlformats.org/officeDocument/2006/relationships/image" Target="../media/image83.png"/><Relationship Id="rId45" Type="http://schemas.openxmlformats.org/officeDocument/2006/relationships/image" Target="../media/image84.png"/><Relationship Id="rId46" Type="http://schemas.openxmlformats.org/officeDocument/2006/relationships/image" Target="../media/image85.png"/><Relationship Id="rId47" Type="http://schemas.openxmlformats.org/officeDocument/2006/relationships/image" Target="../media/image86.png"/><Relationship Id="rId48" Type="http://schemas.openxmlformats.org/officeDocument/2006/relationships/image" Target="../media/image87.png"/><Relationship Id="rId49" Type="http://schemas.openxmlformats.org/officeDocument/2006/relationships/image" Target="../media/image88.png"/><Relationship Id="rId50" Type="http://schemas.openxmlformats.org/officeDocument/2006/relationships/image" Target="../media/image89.png"/><Relationship Id="rId51" Type="http://schemas.openxmlformats.org/officeDocument/2006/relationships/image" Target="../media/image90.png"/><Relationship Id="rId52" Type="http://schemas.openxmlformats.org/officeDocument/2006/relationships/image" Target="../media/image91.png"/><Relationship Id="rId53" Type="http://schemas.openxmlformats.org/officeDocument/2006/relationships/image" Target="../media/image92.png"/><Relationship Id="rId54" Type="http://schemas.openxmlformats.org/officeDocument/2006/relationships/image" Target="../media/image93.png"/><Relationship Id="rId55" Type="http://schemas.openxmlformats.org/officeDocument/2006/relationships/image" Target="../media/image94.png"/><Relationship Id="rId56" Type="http://schemas.openxmlformats.org/officeDocument/2006/relationships/image" Target="../media/image95.png"/><Relationship Id="rId57" Type="http://schemas.openxmlformats.org/officeDocument/2006/relationships/image" Target="../media/image96.png"/><Relationship Id="rId58" Type="http://schemas.openxmlformats.org/officeDocument/2006/relationships/image" Target="../media/image97.png"/><Relationship Id="rId59" Type="http://schemas.openxmlformats.org/officeDocument/2006/relationships/image" Target="../media/image98.png"/><Relationship Id="rId60" Type="http://schemas.openxmlformats.org/officeDocument/2006/relationships/image" Target="../media/image99.png"/><Relationship Id="rId61" Type="http://schemas.openxmlformats.org/officeDocument/2006/relationships/image" Target="../media/image100.png"/><Relationship Id="rId62" Type="http://schemas.openxmlformats.org/officeDocument/2006/relationships/image" Target="../media/image101.png"/><Relationship Id="rId63" Type="http://schemas.openxmlformats.org/officeDocument/2006/relationships/image" Target="../media/image102.png"/><Relationship Id="rId64" Type="http://schemas.openxmlformats.org/officeDocument/2006/relationships/image" Target="../media/image103.png"/><Relationship Id="rId65" Type="http://schemas.openxmlformats.org/officeDocument/2006/relationships/image" Target="../media/image104.png"/><Relationship Id="rId66" Type="http://schemas.openxmlformats.org/officeDocument/2006/relationships/image" Target="../media/image105.png"/><Relationship Id="rId67" Type="http://schemas.openxmlformats.org/officeDocument/2006/relationships/image" Target="../media/image106.png"/><Relationship Id="rId68" Type="http://schemas.openxmlformats.org/officeDocument/2006/relationships/image" Target="../media/image107.png"/><Relationship Id="rId69" Type="http://schemas.openxmlformats.org/officeDocument/2006/relationships/image" Target="../media/image108.png"/><Relationship Id="rId70" Type="http://schemas.openxmlformats.org/officeDocument/2006/relationships/image" Target="../media/image109.png"/><Relationship Id="rId71" Type="http://schemas.openxmlformats.org/officeDocument/2006/relationships/image" Target="../media/image110.png"/><Relationship Id="rId72" Type="http://schemas.openxmlformats.org/officeDocument/2006/relationships/image" Target="../media/image111.png"/><Relationship Id="rId73" Type="http://schemas.openxmlformats.org/officeDocument/2006/relationships/image" Target="../media/image112.png"/><Relationship Id="rId74" Type="http://schemas.openxmlformats.org/officeDocument/2006/relationships/image" Target="../media/image1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19.png"/><Relationship Id="rId8" Type="http://schemas.openxmlformats.org/officeDocument/2006/relationships/image" Target="../media/image120.png"/><Relationship Id="rId9" Type="http://schemas.openxmlformats.org/officeDocument/2006/relationships/image" Target="../media/image121.png"/><Relationship Id="rId10" Type="http://schemas.openxmlformats.org/officeDocument/2006/relationships/image" Target="../media/image122.png"/><Relationship Id="rId11" Type="http://schemas.openxmlformats.org/officeDocument/2006/relationships/image" Target="../media/image123.png"/><Relationship Id="rId12" Type="http://schemas.openxmlformats.org/officeDocument/2006/relationships/image" Target="../media/image124.png"/><Relationship Id="rId13" Type="http://schemas.openxmlformats.org/officeDocument/2006/relationships/image" Target="../media/image125.png"/><Relationship Id="rId14" Type="http://schemas.openxmlformats.org/officeDocument/2006/relationships/image" Target="../media/image126.png"/><Relationship Id="rId15" Type="http://schemas.openxmlformats.org/officeDocument/2006/relationships/image" Target="../media/image127.png"/><Relationship Id="rId16" Type="http://schemas.openxmlformats.org/officeDocument/2006/relationships/image" Target="../media/image128.png"/><Relationship Id="rId17" Type="http://schemas.openxmlformats.org/officeDocument/2006/relationships/image" Target="../media/image129.png"/><Relationship Id="rId18" Type="http://schemas.openxmlformats.org/officeDocument/2006/relationships/image" Target="../media/image130.png"/><Relationship Id="rId19" Type="http://schemas.openxmlformats.org/officeDocument/2006/relationships/image" Target="../media/image131.png"/><Relationship Id="rId20" Type="http://schemas.openxmlformats.org/officeDocument/2006/relationships/image" Target="../media/image132.png"/><Relationship Id="rId21" Type="http://schemas.openxmlformats.org/officeDocument/2006/relationships/image" Target="../media/image133.png"/><Relationship Id="rId22" Type="http://schemas.openxmlformats.org/officeDocument/2006/relationships/image" Target="../media/image134.png"/><Relationship Id="rId23" Type="http://schemas.openxmlformats.org/officeDocument/2006/relationships/image" Target="../media/image135.png"/><Relationship Id="rId24" Type="http://schemas.openxmlformats.org/officeDocument/2006/relationships/image" Target="../media/image136.png"/><Relationship Id="rId25" Type="http://schemas.openxmlformats.org/officeDocument/2006/relationships/image" Target="../media/image137.png"/><Relationship Id="rId26" Type="http://schemas.openxmlformats.org/officeDocument/2006/relationships/image" Target="../media/image138.png"/><Relationship Id="rId27" Type="http://schemas.openxmlformats.org/officeDocument/2006/relationships/image" Target="../media/image139.png"/><Relationship Id="rId28" Type="http://schemas.openxmlformats.org/officeDocument/2006/relationships/image" Target="../media/image140.png"/><Relationship Id="rId29" Type="http://schemas.openxmlformats.org/officeDocument/2006/relationships/image" Target="../media/image14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2.png"/><Relationship Id="rId3" Type="http://schemas.openxmlformats.org/officeDocument/2006/relationships/image" Target="../media/image143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Relationship Id="rId7" Type="http://schemas.openxmlformats.org/officeDocument/2006/relationships/image" Target="../media/image147.png"/><Relationship Id="rId8" Type="http://schemas.openxmlformats.org/officeDocument/2006/relationships/image" Target="../media/image148.png"/><Relationship Id="rId9" Type="http://schemas.openxmlformats.org/officeDocument/2006/relationships/image" Target="../media/image149.png"/><Relationship Id="rId10" Type="http://schemas.openxmlformats.org/officeDocument/2006/relationships/image" Target="../media/image150.png"/><Relationship Id="rId11" Type="http://schemas.openxmlformats.org/officeDocument/2006/relationships/image" Target="../media/image151.png"/><Relationship Id="rId12" Type="http://schemas.openxmlformats.org/officeDocument/2006/relationships/image" Target="../media/image152.png"/><Relationship Id="rId13" Type="http://schemas.openxmlformats.org/officeDocument/2006/relationships/image" Target="../media/image153.png"/><Relationship Id="rId14" Type="http://schemas.openxmlformats.org/officeDocument/2006/relationships/image" Target="../media/image154.png"/><Relationship Id="rId15" Type="http://schemas.openxmlformats.org/officeDocument/2006/relationships/image" Target="../media/image155.png"/><Relationship Id="rId16" Type="http://schemas.openxmlformats.org/officeDocument/2006/relationships/image" Target="../media/image156.png"/><Relationship Id="rId17" Type="http://schemas.openxmlformats.org/officeDocument/2006/relationships/image" Target="../media/image157.png"/><Relationship Id="rId18" Type="http://schemas.openxmlformats.org/officeDocument/2006/relationships/image" Target="../media/image158.png"/><Relationship Id="rId19" Type="http://schemas.openxmlformats.org/officeDocument/2006/relationships/image" Target="../media/image159.png"/><Relationship Id="rId20" Type="http://schemas.openxmlformats.org/officeDocument/2006/relationships/image" Target="../media/image160.png"/><Relationship Id="rId21" Type="http://schemas.openxmlformats.org/officeDocument/2006/relationships/image" Target="../media/image161.png"/><Relationship Id="rId22" Type="http://schemas.openxmlformats.org/officeDocument/2006/relationships/image" Target="../media/image162.png"/><Relationship Id="rId23" Type="http://schemas.openxmlformats.org/officeDocument/2006/relationships/image" Target="../media/image163.png"/><Relationship Id="rId24" Type="http://schemas.openxmlformats.org/officeDocument/2006/relationships/image" Target="../media/image164.png"/><Relationship Id="rId25" Type="http://schemas.openxmlformats.org/officeDocument/2006/relationships/image" Target="../media/image165.png"/><Relationship Id="rId26" Type="http://schemas.openxmlformats.org/officeDocument/2006/relationships/image" Target="../media/image166.png"/><Relationship Id="rId27" Type="http://schemas.openxmlformats.org/officeDocument/2006/relationships/image" Target="../media/image167.png"/><Relationship Id="rId28" Type="http://schemas.openxmlformats.org/officeDocument/2006/relationships/image" Target="../media/image168.png"/><Relationship Id="rId29" Type="http://schemas.openxmlformats.org/officeDocument/2006/relationships/image" Target="../media/image169.png"/><Relationship Id="rId30" Type="http://schemas.openxmlformats.org/officeDocument/2006/relationships/image" Target="../media/image170.png"/><Relationship Id="rId31" Type="http://schemas.openxmlformats.org/officeDocument/2006/relationships/image" Target="../media/image171.png"/><Relationship Id="rId32" Type="http://schemas.openxmlformats.org/officeDocument/2006/relationships/image" Target="../media/image172.png"/><Relationship Id="rId33" Type="http://schemas.openxmlformats.org/officeDocument/2006/relationships/image" Target="../media/image173.png"/><Relationship Id="rId34" Type="http://schemas.openxmlformats.org/officeDocument/2006/relationships/image" Target="../media/image174.png"/><Relationship Id="rId35" Type="http://schemas.openxmlformats.org/officeDocument/2006/relationships/image" Target="../media/image175.png"/><Relationship Id="rId36" Type="http://schemas.openxmlformats.org/officeDocument/2006/relationships/image" Target="../media/image176.png"/><Relationship Id="rId37" Type="http://schemas.openxmlformats.org/officeDocument/2006/relationships/image" Target="../media/image177.png"/><Relationship Id="rId38" Type="http://schemas.openxmlformats.org/officeDocument/2006/relationships/image" Target="../media/image178.png"/><Relationship Id="rId39" Type="http://schemas.openxmlformats.org/officeDocument/2006/relationships/image" Target="../media/image17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0.png"/><Relationship Id="rId3" Type="http://schemas.openxmlformats.org/officeDocument/2006/relationships/image" Target="../media/image181.png"/><Relationship Id="rId4" Type="http://schemas.openxmlformats.org/officeDocument/2006/relationships/image" Target="../media/image182.png"/><Relationship Id="rId5" Type="http://schemas.openxmlformats.org/officeDocument/2006/relationships/image" Target="../media/image183.png"/><Relationship Id="rId6" Type="http://schemas.openxmlformats.org/officeDocument/2006/relationships/image" Target="../media/image184.png"/><Relationship Id="rId7" Type="http://schemas.openxmlformats.org/officeDocument/2006/relationships/image" Target="../media/image185.png"/><Relationship Id="rId8" Type="http://schemas.openxmlformats.org/officeDocument/2006/relationships/image" Target="../media/image186.png"/><Relationship Id="rId9" Type="http://schemas.openxmlformats.org/officeDocument/2006/relationships/image" Target="../media/image187.png"/><Relationship Id="rId10" Type="http://schemas.openxmlformats.org/officeDocument/2006/relationships/image" Target="../media/image188.png"/><Relationship Id="rId11" Type="http://schemas.openxmlformats.org/officeDocument/2006/relationships/image" Target="../media/image189.png"/><Relationship Id="rId12" Type="http://schemas.openxmlformats.org/officeDocument/2006/relationships/image" Target="../media/image190.png"/><Relationship Id="rId13" Type="http://schemas.openxmlformats.org/officeDocument/2006/relationships/image" Target="../media/image191.png"/><Relationship Id="rId14" Type="http://schemas.openxmlformats.org/officeDocument/2006/relationships/image" Target="../media/image192.png"/><Relationship Id="rId15" Type="http://schemas.openxmlformats.org/officeDocument/2006/relationships/image" Target="../media/image193.png"/><Relationship Id="rId16" Type="http://schemas.openxmlformats.org/officeDocument/2006/relationships/image" Target="../media/image194.png"/><Relationship Id="rId17" Type="http://schemas.openxmlformats.org/officeDocument/2006/relationships/image" Target="../media/image195.png"/><Relationship Id="rId18" Type="http://schemas.openxmlformats.org/officeDocument/2006/relationships/image" Target="../media/image196.png"/><Relationship Id="rId19" Type="http://schemas.openxmlformats.org/officeDocument/2006/relationships/image" Target="../media/image197.png"/><Relationship Id="rId20" Type="http://schemas.openxmlformats.org/officeDocument/2006/relationships/image" Target="../media/image198.png"/><Relationship Id="rId21" Type="http://schemas.openxmlformats.org/officeDocument/2006/relationships/image" Target="../media/image199.png"/><Relationship Id="rId22" Type="http://schemas.openxmlformats.org/officeDocument/2006/relationships/image" Target="../media/image200.png"/><Relationship Id="rId23" Type="http://schemas.openxmlformats.org/officeDocument/2006/relationships/image" Target="../media/image201.png"/><Relationship Id="rId24" Type="http://schemas.openxmlformats.org/officeDocument/2006/relationships/image" Target="../media/image202.png"/><Relationship Id="rId25" Type="http://schemas.openxmlformats.org/officeDocument/2006/relationships/image" Target="../media/image203.png"/><Relationship Id="rId26" Type="http://schemas.openxmlformats.org/officeDocument/2006/relationships/image" Target="../media/image204.png"/><Relationship Id="rId27" Type="http://schemas.openxmlformats.org/officeDocument/2006/relationships/image" Target="../media/image205.png"/><Relationship Id="rId28" Type="http://schemas.openxmlformats.org/officeDocument/2006/relationships/image" Target="../media/image206.png"/><Relationship Id="rId29" Type="http://schemas.openxmlformats.org/officeDocument/2006/relationships/image" Target="../media/image207.png"/><Relationship Id="rId30" Type="http://schemas.openxmlformats.org/officeDocument/2006/relationships/image" Target="../media/image208.png"/><Relationship Id="rId31" Type="http://schemas.openxmlformats.org/officeDocument/2006/relationships/image" Target="../media/image209.png"/><Relationship Id="rId32" Type="http://schemas.openxmlformats.org/officeDocument/2006/relationships/image" Target="../media/image210.png"/><Relationship Id="rId33" Type="http://schemas.openxmlformats.org/officeDocument/2006/relationships/image" Target="../media/image211.png"/><Relationship Id="rId34" Type="http://schemas.openxmlformats.org/officeDocument/2006/relationships/image" Target="../media/image212.png"/><Relationship Id="rId35" Type="http://schemas.openxmlformats.org/officeDocument/2006/relationships/image" Target="../media/image213.png"/><Relationship Id="rId36" Type="http://schemas.openxmlformats.org/officeDocument/2006/relationships/image" Target="../media/image214.png"/><Relationship Id="rId37" Type="http://schemas.openxmlformats.org/officeDocument/2006/relationships/image" Target="../media/image215.png"/><Relationship Id="rId38" Type="http://schemas.openxmlformats.org/officeDocument/2006/relationships/image" Target="../media/image216.png"/><Relationship Id="rId39" Type="http://schemas.openxmlformats.org/officeDocument/2006/relationships/image" Target="../media/image217.png"/><Relationship Id="rId40" Type="http://schemas.openxmlformats.org/officeDocument/2006/relationships/image" Target="../media/image218.png"/><Relationship Id="rId41" Type="http://schemas.openxmlformats.org/officeDocument/2006/relationships/image" Target="../media/image219.png"/><Relationship Id="rId42" Type="http://schemas.openxmlformats.org/officeDocument/2006/relationships/image" Target="../media/image220.png"/><Relationship Id="rId43" Type="http://schemas.openxmlformats.org/officeDocument/2006/relationships/image" Target="../media/image221.png"/><Relationship Id="rId44" Type="http://schemas.openxmlformats.org/officeDocument/2006/relationships/image" Target="../media/image222.png"/><Relationship Id="rId45" Type="http://schemas.openxmlformats.org/officeDocument/2006/relationships/image" Target="../media/image223.png"/><Relationship Id="rId46" Type="http://schemas.openxmlformats.org/officeDocument/2006/relationships/image" Target="../media/image224.png"/><Relationship Id="rId47" Type="http://schemas.openxmlformats.org/officeDocument/2006/relationships/image" Target="../media/image225.png"/><Relationship Id="rId48" Type="http://schemas.openxmlformats.org/officeDocument/2006/relationships/image" Target="../media/image226.png"/><Relationship Id="rId49" Type="http://schemas.openxmlformats.org/officeDocument/2006/relationships/image" Target="../media/image227.png"/><Relationship Id="rId50" Type="http://schemas.openxmlformats.org/officeDocument/2006/relationships/image" Target="../media/image228.png"/><Relationship Id="rId51" Type="http://schemas.openxmlformats.org/officeDocument/2006/relationships/image" Target="../media/image229.png"/><Relationship Id="rId52" Type="http://schemas.openxmlformats.org/officeDocument/2006/relationships/image" Target="../media/image230.png"/><Relationship Id="rId53" Type="http://schemas.openxmlformats.org/officeDocument/2006/relationships/image" Target="../media/image231.png"/><Relationship Id="rId54" Type="http://schemas.openxmlformats.org/officeDocument/2006/relationships/image" Target="../media/image232.png"/><Relationship Id="rId55" Type="http://schemas.openxmlformats.org/officeDocument/2006/relationships/image" Target="../media/image233.png"/><Relationship Id="rId56" Type="http://schemas.openxmlformats.org/officeDocument/2006/relationships/image" Target="../media/image234.png"/><Relationship Id="rId57" Type="http://schemas.openxmlformats.org/officeDocument/2006/relationships/image" Target="../media/image235.png"/><Relationship Id="rId58" Type="http://schemas.openxmlformats.org/officeDocument/2006/relationships/image" Target="../media/image236.png"/><Relationship Id="rId59" Type="http://schemas.openxmlformats.org/officeDocument/2006/relationships/image" Target="../media/image237.png"/><Relationship Id="rId60" Type="http://schemas.openxmlformats.org/officeDocument/2006/relationships/image" Target="../media/image238.png"/><Relationship Id="rId61" Type="http://schemas.openxmlformats.org/officeDocument/2006/relationships/image" Target="../media/image239.png"/><Relationship Id="rId62" Type="http://schemas.openxmlformats.org/officeDocument/2006/relationships/image" Target="../media/image240.png"/><Relationship Id="rId63" Type="http://schemas.openxmlformats.org/officeDocument/2006/relationships/image" Target="../media/image241.png"/><Relationship Id="rId64" Type="http://schemas.openxmlformats.org/officeDocument/2006/relationships/image" Target="../media/image242.png"/><Relationship Id="rId65" Type="http://schemas.openxmlformats.org/officeDocument/2006/relationships/image" Target="../media/image243.png"/><Relationship Id="rId66" Type="http://schemas.openxmlformats.org/officeDocument/2006/relationships/image" Target="../media/image244.png"/><Relationship Id="rId67" Type="http://schemas.openxmlformats.org/officeDocument/2006/relationships/image" Target="../media/image245.png"/><Relationship Id="rId68" Type="http://schemas.openxmlformats.org/officeDocument/2006/relationships/image" Target="../media/image246.png"/><Relationship Id="rId69" Type="http://schemas.openxmlformats.org/officeDocument/2006/relationships/image" Target="../media/image247.png"/><Relationship Id="rId70" Type="http://schemas.openxmlformats.org/officeDocument/2006/relationships/image" Target="../media/image248.png"/><Relationship Id="rId71" Type="http://schemas.openxmlformats.org/officeDocument/2006/relationships/image" Target="../media/image249.png"/><Relationship Id="rId72" Type="http://schemas.openxmlformats.org/officeDocument/2006/relationships/image" Target="../media/image250.png"/><Relationship Id="rId73" Type="http://schemas.openxmlformats.org/officeDocument/2006/relationships/image" Target="../media/image25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2.png"/><Relationship Id="rId3" Type="http://schemas.openxmlformats.org/officeDocument/2006/relationships/image" Target="../media/image253.png"/><Relationship Id="rId4" Type="http://schemas.openxmlformats.org/officeDocument/2006/relationships/image" Target="../media/image254.png"/><Relationship Id="rId5" Type="http://schemas.openxmlformats.org/officeDocument/2006/relationships/image" Target="../media/image255.png"/><Relationship Id="rId6" Type="http://schemas.openxmlformats.org/officeDocument/2006/relationships/image" Target="../media/image256.png"/><Relationship Id="rId7" Type="http://schemas.openxmlformats.org/officeDocument/2006/relationships/image" Target="../media/image257.png"/><Relationship Id="rId8" Type="http://schemas.openxmlformats.org/officeDocument/2006/relationships/image" Target="../media/image258.png"/><Relationship Id="rId9" Type="http://schemas.openxmlformats.org/officeDocument/2006/relationships/image" Target="../media/image259.png"/><Relationship Id="rId10" Type="http://schemas.openxmlformats.org/officeDocument/2006/relationships/image" Target="../media/image260.png"/><Relationship Id="rId11" Type="http://schemas.openxmlformats.org/officeDocument/2006/relationships/image" Target="../media/image261.png"/><Relationship Id="rId12" Type="http://schemas.openxmlformats.org/officeDocument/2006/relationships/image" Target="../media/image262.png"/><Relationship Id="rId13" Type="http://schemas.openxmlformats.org/officeDocument/2006/relationships/image" Target="../media/image263.png"/><Relationship Id="rId14" Type="http://schemas.openxmlformats.org/officeDocument/2006/relationships/image" Target="../media/image264.png"/><Relationship Id="rId15" Type="http://schemas.openxmlformats.org/officeDocument/2006/relationships/image" Target="../media/image265.png"/><Relationship Id="rId16" Type="http://schemas.openxmlformats.org/officeDocument/2006/relationships/image" Target="../media/image266.png"/><Relationship Id="rId17" Type="http://schemas.openxmlformats.org/officeDocument/2006/relationships/image" Target="../media/image267.png"/><Relationship Id="rId18" Type="http://schemas.openxmlformats.org/officeDocument/2006/relationships/image" Target="../media/image268.png"/><Relationship Id="rId19" Type="http://schemas.openxmlformats.org/officeDocument/2006/relationships/image" Target="../media/image26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0.png"/><Relationship Id="rId3" Type="http://schemas.openxmlformats.org/officeDocument/2006/relationships/image" Target="../media/image271.png"/><Relationship Id="rId4" Type="http://schemas.openxmlformats.org/officeDocument/2006/relationships/image" Target="../media/image272.png"/><Relationship Id="rId5" Type="http://schemas.openxmlformats.org/officeDocument/2006/relationships/image" Target="../media/image273.png"/><Relationship Id="rId6" Type="http://schemas.openxmlformats.org/officeDocument/2006/relationships/image" Target="../media/image274.png"/><Relationship Id="rId7" Type="http://schemas.openxmlformats.org/officeDocument/2006/relationships/image" Target="../media/image275.png"/><Relationship Id="rId8" Type="http://schemas.openxmlformats.org/officeDocument/2006/relationships/image" Target="../media/image276.png"/><Relationship Id="rId9" Type="http://schemas.openxmlformats.org/officeDocument/2006/relationships/image" Target="../media/image277.png"/><Relationship Id="rId10" Type="http://schemas.openxmlformats.org/officeDocument/2006/relationships/image" Target="../media/image278.png"/><Relationship Id="rId11" Type="http://schemas.openxmlformats.org/officeDocument/2006/relationships/image" Target="../media/image279.png"/><Relationship Id="rId12" Type="http://schemas.openxmlformats.org/officeDocument/2006/relationships/image" Target="../media/image280.png"/><Relationship Id="rId13" Type="http://schemas.openxmlformats.org/officeDocument/2006/relationships/image" Target="../media/image281.png"/><Relationship Id="rId14" Type="http://schemas.openxmlformats.org/officeDocument/2006/relationships/image" Target="../media/image282.png"/><Relationship Id="rId15" Type="http://schemas.openxmlformats.org/officeDocument/2006/relationships/image" Target="../media/image283.png"/><Relationship Id="rId16" Type="http://schemas.openxmlformats.org/officeDocument/2006/relationships/image" Target="../media/image284.png"/><Relationship Id="rId17" Type="http://schemas.openxmlformats.org/officeDocument/2006/relationships/image" Target="../media/image285.png"/><Relationship Id="rId18" Type="http://schemas.openxmlformats.org/officeDocument/2006/relationships/image" Target="../media/image286.png"/><Relationship Id="rId19" Type="http://schemas.openxmlformats.org/officeDocument/2006/relationships/image" Target="../media/image287.png"/><Relationship Id="rId20" Type="http://schemas.openxmlformats.org/officeDocument/2006/relationships/image" Target="../media/image288.png"/><Relationship Id="rId21" Type="http://schemas.openxmlformats.org/officeDocument/2006/relationships/image" Target="../media/image289.png"/><Relationship Id="rId22" Type="http://schemas.openxmlformats.org/officeDocument/2006/relationships/image" Target="../media/image290.png"/><Relationship Id="rId23" Type="http://schemas.openxmlformats.org/officeDocument/2006/relationships/image" Target="../media/image291.png"/><Relationship Id="rId24" Type="http://schemas.openxmlformats.org/officeDocument/2006/relationships/image" Target="../media/image292.png"/><Relationship Id="rId25" Type="http://schemas.openxmlformats.org/officeDocument/2006/relationships/image" Target="../media/image293.png"/><Relationship Id="rId26" Type="http://schemas.openxmlformats.org/officeDocument/2006/relationships/image" Target="../media/image294.png"/><Relationship Id="rId27" Type="http://schemas.openxmlformats.org/officeDocument/2006/relationships/image" Target="../media/image295.png"/><Relationship Id="rId28" Type="http://schemas.openxmlformats.org/officeDocument/2006/relationships/image" Target="../media/image296.png"/><Relationship Id="rId29" Type="http://schemas.openxmlformats.org/officeDocument/2006/relationships/image" Target="../media/image297.png"/><Relationship Id="rId30" Type="http://schemas.openxmlformats.org/officeDocument/2006/relationships/image" Target="../media/image298.png"/><Relationship Id="rId31" Type="http://schemas.openxmlformats.org/officeDocument/2006/relationships/image" Target="../media/image299.png"/><Relationship Id="rId32" Type="http://schemas.openxmlformats.org/officeDocument/2006/relationships/image" Target="../media/image300.png"/><Relationship Id="rId33" Type="http://schemas.openxmlformats.org/officeDocument/2006/relationships/image" Target="../media/image301.png"/><Relationship Id="rId34" Type="http://schemas.openxmlformats.org/officeDocument/2006/relationships/image" Target="../media/image302.png"/><Relationship Id="rId35" Type="http://schemas.openxmlformats.org/officeDocument/2006/relationships/image" Target="../media/image303.png"/><Relationship Id="rId36" Type="http://schemas.openxmlformats.org/officeDocument/2006/relationships/image" Target="../media/image304.png"/><Relationship Id="rId37" Type="http://schemas.openxmlformats.org/officeDocument/2006/relationships/image" Target="../media/image305.png"/><Relationship Id="rId38" Type="http://schemas.openxmlformats.org/officeDocument/2006/relationships/image" Target="../media/image306.png"/><Relationship Id="rId39" Type="http://schemas.openxmlformats.org/officeDocument/2006/relationships/image" Target="../media/image307.png"/><Relationship Id="rId40" Type="http://schemas.openxmlformats.org/officeDocument/2006/relationships/image" Target="../media/image308.png"/><Relationship Id="rId41" Type="http://schemas.openxmlformats.org/officeDocument/2006/relationships/image" Target="../media/image309.png"/><Relationship Id="rId42" Type="http://schemas.openxmlformats.org/officeDocument/2006/relationships/image" Target="../media/image310.png"/><Relationship Id="rId43" Type="http://schemas.openxmlformats.org/officeDocument/2006/relationships/image" Target="../media/image311.png"/><Relationship Id="rId44" Type="http://schemas.openxmlformats.org/officeDocument/2006/relationships/image" Target="../media/image312.png"/><Relationship Id="rId45" Type="http://schemas.openxmlformats.org/officeDocument/2006/relationships/image" Target="../media/image313.png"/><Relationship Id="rId46" Type="http://schemas.openxmlformats.org/officeDocument/2006/relationships/image" Target="../media/image314.png"/><Relationship Id="rId47" Type="http://schemas.openxmlformats.org/officeDocument/2006/relationships/image" Target="../media/image315.png"/><Relationship Id="rId48" Type="http://schemas.openxmlformats.org/officeDocument/2006/relationships/image" Target="../media/image316.png"/><Relationship Id="rId49" Type="http://schemas.openxmlformats.org/officeDocument/2006/relationships/image" Target="../media/image317.png"/><Relationship Id="rId50" Type="http://schemas.openxmlformats.org/officeDocument/2006/relationships/image" Target="../media/image318.png"/><Relationship Id="rId51" Type="http://schemas.openxmlformats.org/officeDocument/2006/relationships/image" Target="../media/image319.png"/><Relationship Id="rId52" Type="http://schemas.openxmlformats.org/officeDocument/2006/relationships/image" Target="../media/image320.png"/><Relationship Id="rId53" Type="http://schemas.openxmlformats.org/officeDocument/2006/relationships/image" Target="../media/image321.png"/><Relationship Id="rId54" Type="http://schemas.openxmlformats.org/officeDocument/2006/relationships/image" Target="../media/image322.png"/><Relationship Id="rId55" Type="http://schemas.openxmlformats.org/officeDocument/2006/relationships/image" Target="../media/image323.png"/><Relationship Id="rId56" Type="http://schemas.openxmlformats.org/officeDocument/2006/relationships/image" Target="../media/image324.png"/><Relationship Id="rId57" Type="http://schemas.openxmlformats.org/officeDocument/2006/relationships/image" Target="../media/image325.png"/><Relationship Id="rId58" Type="http://schemas.openxmlformats.org/officeDocument/2006/relationships/image" Target="../media/image326.png"/><Relationship Id="rId59" Type="http://schemas.openxmlformats.org/officeDocument/2006/relationships/image" Target="../media/image327.png"/><Relationship Id="rId60" Type="http://schemas.openxmlformats.org/officeDocument/2006/relationships/image" Target="../media/image328.png"/><Relationship Id="rId61" Type="http://schemas.openxmlformats.org/officeDocument/2006/relationships/image" Target="../media/image329.png"/><Relationship Id="rId62" Type="http://schemas.openxmlformats.org/officeDocument/2006/relationships/image" Target="../media/image330.png"/><Relationship Id="rId63" Type="http://schemas.openxmlformats.org/officeDocument/2006/relationships/image" Target="../media/image331.png"/><Relationship Id="rId64" Type="http://schemas.openxmlformats.org/officeDocument/2006/relationships/image" Target="../media/image332.png"/><Relationship Id="rId65" Type="http://schemas.openxmlformats.org/officeDocument/2006/relationships/image" Target="../media/image333.png"/><Relationship Id="rId66" Type="http://schemas.openxmlformats.org/officeDocument/2006/relationships/image" Target="../media/image334.png"/><Relationship Id="rId67" Type="http://schemas.openxmlformats.org/officeDocument/2006/relationships/image" Target="../media/image335.png"/><Relationship Id="rId68" Type="http://schemas.openxmlformats.org/officeDocument/2006/relationships/image" Target="../media/image336.png"/><Relationship Id="rId69" Type="http://schemas.openxmlformats.org/officeDocument/2006/relationships/image" Target="../media/image337.png"/><Relationship Id="rId70" Type="http://schemas.openxmlformats.org/officeDocument/2006/relationships/image" Target="../media/image338.png"/><Relationship Id="rId71" Type="http://schemas.openxmlformats.org/officeDocument/2006/relationships/image" Target="../media/image33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0.png"/><Relationship Id="rId3" Type="http://schemas.openxmlformats.org/officeDocument/2006/relationships/image" Target="../media/image341.png"/><Relationship Id="rId4" Type="http://schemas.openxmlformats.org/officeDocument/2006/relationships/image" Target="../media/image342.png"/><Relationship Id="rId5" Type="http://schemas.openxmlformats.org/officeDocument/2006/relationships/image" Target="../media/image343.png"/><Relationship Id="rId6" Type="http://schemas.openxmlformats.org/officeDocument/2006/relationships/image" Target="../media/image344.png"/><Relationship Id="rId7" Type="http://schemas.openxmlformats.org/officeDocument/2006/relationships/image" Target="../media/image345.png"/><Relationship Id="rId8" Type="http://schemas.openxmlformats.org/officeDocument/2006/relationships/image" Target="../media/image346.png"/><Relationship Id="rId9" Type="http://schemas.openxmlformats.org/officeDocument/2006/relationships/image" Target="../media/image347.png"/><Relationship Id="rId10" Type="http://schemas.openxmlformats.org/officeDocument/2006/relationships/image" Target="../media/image348.png"/><Relationship Id="rId11" Type="http://schemas.openxmlformats.org/officeDocument/2006/relationships/image" Target="../media/image349.png"/><Relationship Id="rId12" Type="http://schemas.openxmlformats.org/officeDocument/2006/relationships/image" Target="../media/image350.png"/><Relationship Id="rId13" Type="http://schemas.openxmlformats.org/officeDocument/2006/relationships/image" Target="../media/image351.png"/><Relationship Id="rId14" Type="http://schemas.openxmlformats.org/officeDocument/2006/relationships/image" Target="../media/image352.png"/><Relationship Id="rId15" Type="http://schemas.openxmlformats.org/officeDocument/2006/relationships/image" Target="../media/image353.png"/><Relationship Id="rId16" Type="http://schemas.openxmlformats.org/officeDocument/2006/relationships/image" Target="../media/image354.png"/><Relationship Id="rId17" Type="http://schemas.openxmlformats.org/officeDocument/2006/relationships/image" Target="../media/image355.png"/><Relationship Id="rId18" Type="http://schemas.openxmlformats.org/officeDocument/2006/relationships/image" Target="../media/image356.png"/><Relationship Id="rId19" Type="http://schemas.openxmlformats.org/officeDocument/2006/relationships/image" Target="../media/image357.png"/><Relationship Id="rId20" Type="http://schemas.openxmlformats.org/officeDocument/2006/relationships/image" Target="../media/image358.png"/><Relationship Id="rId21" Type="http://schemas.openxmlformats.org/officeDocument/2006/relationships/image" Target="../media/image359.png"/><Relationship Id="rId22" Type="http://schemas.openxmlformats.org/officeDocument/2006/relationships/image" Target="../media/image360.png"/><Relationship Id="rId23" Type="http://schemas.openxmlformats.org/officeDocument/2006/relationships/image" Target="../media/image361.png"/><Relationship Id="rId24" Type="http://schemas.openxmlformats.org/officeDocument/2006/relationships/image" Target="../media/image362.png"/><Relationship Id="rId25" Type="http://schemas.openxmlformats.org/officeDocument/2006/relationships/image" Target="../media/image363.png"/><Relationship Id="rId26" Type="http://schemas.openxmlformats.org/officeDocument/2006/relationships/image" Target="../media/image364.png"/><Relationship Id="rId27" Type="http://schemas.openxmlformats.org/officeDocument/2006/relationships/image" Target="../media/image365.png"/><Relationship Id="rId28" Type="http://schemas.openxmlformats.org/officeDocument/2006/relationships/image" Target="../media/image366.png"/><Relationship Id="rId29" Type="http://schemas.openxmlformats.org/officeDocument/2006/relationships/image" Target="../media/image367.png"/><Relationship Id="rId30" Type="http://schemas.openxmlformats.org/officeDocument/2006/relationships/image" Target="../media/image368.png"/><Relationship Id="rId31" Type="http://schemas.openxmlformats.org/officeDocument/2006/relationships/image" Target="../media/image369.png"/><Relationship Id="rId32" Type="http://schemas.openxmlformats.org/officeDocument/2006/relationships/image" Target="../media/image370.png"/><Relationship Id="rId33" Type="http://schemas.openxmlformats.org/officeDocument/2006/relationships/image" Target="../media/image371.png"/><Relationship Id="rId34" Type="http://schemas.openxmlformats.org/officeDocument/2006/relationships/image" Target="../media/image372.png"/><Relationship Id="rId35" Type="http://schemas.openxmlformats.org/officeDocument/2006/relationships/image" Target="../media/image373.png"/><Relationship Id="rId36" Type="http://schemas.openxmlformats.org/officeDocument/2006/relationships/image" Target="../media/image374.png"/><Relationship Id="rId37" Type="http://schemas.openxmlformats.org/officeDocument/2006/relationships/image" Target="../media/image375.png"/><Relationship Id="rId38" Type="http://schemas.openxmlformats.org/officeDocument/2006/relationships/image" Target="../media/image376.png"/><Relationship Id="rId39" Type="http://schemas.openxmlformats.org/officeDocument/2006/relationships/image" Target="../media/image377.png"/><Relationship Id="rId40" Type="http://schemas.openxmlformats.org/officeDocument/2006/relationships/image" Target="../media/image378.png"/><Relationship Id="rId41" Type="http://schemas.openxmlformats.org/officeDocument/2006/relationships/image" Target="../media/image379.png"/><Relationship Id="rId42" Type="http://schemas.openxmlformats.org/officeDocument/2006/relationships/image" Target="../media/image380.png"/><Relationship Id="rId43" Type="http://schemas.openxmlformats.org/officeDocument/2006/relationships/image" Target="../media/image381.png"/><Relationship Id="rId44" Type="http://schemas.openxmlformats.org/officeDocument/2006/relationships/image" Target="../media/image382.png"/><Relationship Id="rId45" Type="http://schemas.openxmlformats.org/officeDocument/2006/relationships/image" Target="../media/image38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4.png"/><Relationship Id="rId3" Type="http://schemas.openxmlformats.org/officeDocument/2006/relationships/image" Target="../media/image385.png"/><Relationship Id="rId4" Type="http://schemas.openxmlformats.org/officeDocument/2006/relationships/image" Target="../media/image386.png"/><Relationship Id="rId5" Type="http://schemas.openxmlformats.org/officeDocument/2006/relationships/image" Target="../media/image387.png"/><Relationship Id="rId6" Type="http://schemas.openxmlformats.org/officeDocument/2006/relationships/image" Target="../media/image388.png"/><Relationship Id="rId7" Type="http://schemas.openxmlformats.org/officeDocument/2006/relationships/image" Target="../media/image389.png"/><Relationship Id="rId8" Type="http://schemas.openxmlformats.org/officeDocument/2006/relationships/image" Target="../media/image390.png"/><Relationship Id="rId9" Type="http://schemas.openxmlformats.org/officeDocument/2006/relationships/image" Target="../media/image391.png"/><Relationship Id="rId10" Type="http://schemas.openxmlformats.org/officeDocument/2006/relationships/image" Target="../media/image392.png"/><Relationship Id="rId11" Type="http://schemas.openxmlformats.org/officeDocument/2006/relationships/image" Target="../media/image393.png"/><Relationship Id="rId12" Type="http://schemas.openxmlformats.org/officeDocument/2006/relationships/image" Target="../media/image394.png"/><Relationship Id="rId13" Type="http://schemas.openxmlformats.org/officeDocument/2006/relationships/image" Target="../media/image395.png"/><Relationship Id="rId14" Type="http://schemas.openxmlformats.org/officeDocument/2006/relationships/image" Target="../media/image396.png"/><Relationship Id="rId15" Type="http://schemas.openxmlformats.org/officeDocument/2006/relationships/image" Target="../media/image397.png"/><Relationship Id="rId16" Type="http://schemas.openxmlformats.org/officeDocument/2006/relationships/image" Target="../media/image398.png"/><Relationship Id="rId17" Type="http://schemas.openxmlformats.org/officeDocument/2006/relationships/image" Target="../media/image399.png"/><Relationship Id="rId18" Type="http://schemas.openxmlformats.org/officeDocument/2006/relationships/image" Target="../media/image400.png"/><Relationship Id="rId19" Type="http://schemas.openxmlformats.org/officeDocument/2006/relationships/image" Target="../media/image401.png"/><Relationship Id="rId20" Type="http://schemas.openxmlformats.org/officeDocument/2006/relationships/image" Target="../media/image402.png"/><Relationship Id="rId21" Type="http://schemas.openxmlformats.org/officeDocument/2006/relationships/image" Target="../media/image403.png"/><Relationship Id="rId22" Type="http://schemas.openxmlformats.org/officeDocument/2006/relationships/image" Target="../media/image404.png"/><Relationship Id="rId23" Type="http://schemas.openxmlformats.org/officeDocument/2006/relationships/image" Target="../media/image405.png"/><Relationship Id="rId24" Type="http://schemas.openxmlformats.org/officeDocument/2006/relationships/image" Target="../media/image406.png"/><Relationship Id="rId25" Type="http://schemas.openxmlformats.org/officeDocument/2006/relationships/image" Target="../media/image407.png"/><Relationship Id="rId26" Type="http://schemas.openxmlformats.org/officeDocument/2006/relationships/image" Target="../media/image408.png"/><Relationship Id="rId27" Type="http://schemas.openxmlformats.org/officeDocument/2006/relationships/image" Target="../media/image409.png"/><Relationship Id="rId28" Type="http://schemas.openxmlformats.org/officeDocument/2006/relationships/image" Target="../media/image410.png"/><Relationship Id="rId29" Type="http://schemas.openxmlformats.org/officeDocument/2006/relationships/image" Target="../media/image411.png"/><Relationship Id="rId30" Type="http://schemas.openxmlformats.org/officeDocument/2006/relationships/image" Target="../media/image412.png"/><Relationship Id="rId31" Type="http://schemas.openxmlformats.org/officeDocument/2006/relationships/image" Target="../media/image413.png"/><Relationship Id="rId32" Type="http://schemas.openxmlformats.org/officeDocument/2006/relationships/image" Target="../media/image414.png"/><Relationship Id="rId33" Type="http://schemas.openxmlformats.org/officeDocument/2006/relationships/image" Target="../media/image415.png"/><Relationship Id="rId34" Type="http://schemas.openxmlformats.org/officeDocument/2006/relationships/image" Target="../media/image416.png"/><Relationship Id="rId35" Type="http://schemas.openxmlformats.org/officeDocument/2006/relationships/image" Target="../media/image417.png"/><Relationship Id="rId36" Type="http://schemas.openxmlformats.org/officeDocument/2006/relationships/image" Target="../media/image418.png"/><Relationship Id="rId37" Type="http://schemas.openxmlformats.org/officeDocument/2006/relationships/image" Target="../media/image419.png"/><Relationship Id="rId38" Type="http://schemas.openxmlformats.org/officeDocument/2006/relationships/image" Target="../media/image420.png"/><Relationship Id="rId39" Type="http://schemas.openxmlformats.org/officeDocument/2006/relationships/image" Target="../media/image421.png"/><Relationship Id="rId40" Type="http://schemas.openxmlformats.org/officeDocument/2006/relationships/image" Target="../media/image422.png"/><Relationship Id="rId41" Type="http://schemas.openxmlformats.org/officeDocument/2006/relationships/image" Target="../media/image423.png"/><Relationship Id="rId42" Type="http://schemas.openxmlformats.org/officeDocument/2006/relationships/image" Target="../media/image424.png"/><Relationship Id="rId43" Type="http://schemas.openxmlformats.org/officeDocument/2006/relationships/image" Target="../media/image425.png"/><Relationship Id="rId44" Type="http://schemas.openxmlformats.org/officeDocument/2006/relationships/image" Target="../media/image426.png"/><Relationship Id="rId45" Type="http://schemas.openxmlformats.org/officeDocument/2006/relationships/image" Target="../media/image427.png"/><Relationship Id="rId46" Type="http://schemas.openxmlformats.org/officeDocument/2006/relationships/image" Target="../media/image428.png"/><Relationship Id="rId47" Type="http://schemas.openxmlformats.org/officeDocument/2006/relationships/image" Target="../media/image429.png"/><Relationship Id="rId48" Type="http://schemas.openxmlformats.org/officeDocument/2006/relationships/image" Target="../media/image430.png"/><Relationship Id="rId49" Type="http://schemas.openxmlformats.org/officeDocument/2006/relationships/image" Target="../media/image431.png"/><Relationship Id="rId50" Type="http://schemas.openxmlformats.org/officeDocument/2006/relationships/image" Target="../media/image432.png"/><Relationship Id="rId51" Type="http://schemas.openxmlformats.org/officeDocument/2006/relationships/image" Target="../media/image433.png"/><Relationship Id="rId52" Type="http://schemas.openxmlformats.org/officeDocument/2006/relationships/image" Target="../media/image434.png"/><Relationship Id="rId53" Type="http://schemas.openxmlformats.org/officeDocument/2006/relationships/image" Target="../media/image435.png"/><Relationship Id="rId54" Type="http://schemas.openxmlformats.org/officeDocument/2006/relationships/image" Target="../media/image436.png"/><Relationship Id="rId55" Type="http://schemas.openxmlformats.org/officeDocument/2006/relationships/image" Target="../media/image437.png"/><Relationship Id="rId56" Type="http://schemas.openxmlformats.org/officeDocument/2006/relationships/image" Target="../media/image438.png"/><Relationship Id="rId57" Type="http://schemas.openxmlformats.org/officeDocument/2006/relationships/image" Target="../media/image439.png"/><Relationship Id="rId58" Type="http://schemas.openxmlformats.org/officeDocument/2006/relationships/image" Target="../media/image440.png"/><Relationship Id="rId59" Type="http://schemas.openxmlformats.org/officeDocument/2006/relationships/image" Target="../media/image441.png"/><Relationship Id="rId60" Type="http://schemas.openxmlformats.org/officeDocument/2006/relationships/image" Target="../media/image442.png"/><Relationship Id="rId61" Type="http://schemas.openxmlformats.org/officeDocument/2006/relationships/image" Target="../media/image443.png"/><Relationship Id="rId62" Type="http://schemas.openxmlformats.org/officeDocument/2006/relationships/image" Target="../media/image444.png"/><Relationship Id="rId63" Type="http://schemas.openxmlformats.org/officeDocument/2006/relationships/image" Target="../media/image445.png"/><Relationship Id="rId64" Type="http://schemas.openxmlformats.org/officeDocument/2006/relationships/image" Target="../media/image446.png"/><Relationship Id="rId65" Type="http://schemas.openxmlformats.org/officeDocument/2006/relationships/image" Target="../media/image447.png"/><Relationship Id="rId66" Type="http://schemas.openxmlformats.org/officeDocument/2006/relationships/image" Target="../media/image448.png"/><Relationship Id="rId67" Type="http://schemas.openxmlformats.org/officeDocument/2006/relationships/image" Target="../media/image449.png"/><Relationship Id="rId68" Type="http://schemas.openxmlformats.org/officeDocument/2006/relationships/image" Target="../media/image450.png"/><Relationship Id="rId69" Type="http://schemas.openxmlformats.org/officeDocument/2006/relationships/image" Target="../media/image451.png"/><Relationship Id="rId70" Type="http://schemas.openxmlformats.org/officeDocument/2006/relationships/image" Target="../media/image452.png"/><Relationship Id="rId71" Type="http://schemas.openxmlformats.org/officeDocument/2006/relationships/image" Target="../media/image453.png"/><Relationship Id="rId72" Type="http://schemas.openxmlformats.org/officeDocument/2006/relationships/image" Target="../media/image454.png"/><Relationship Id="rId73" Type="http://schemas.openxmlformats.org/officeDocument/2006/relationships/image" Target="../media/image455.png"/><Relationship Id="rId74" Type="http://schemas.openxmlformats.org/officeDocument/2006/relationships/image" Target="../media/image456.png"/><Relationship Id="rId75" Type="http://schemas.openxmlformats.org/officeDocument/2006/relationships/image" Target="../media/image457.png"/><Relationship Id="rId76" Type="http://schemas.openxmlformats.org/officeDocument/2006/relationships/image" Target="../media/image458.png"/><Relationship Id="rId77" Type="http://schemas.openxmlformats.org/officeDocument/2006/relationships/image" Target="../media/image459.png"/><Relationship Id="rId78" Type="http://schemas.openxmlformats.org/officeDocument/2006/relationships/image" Target="../media/image460.png"/><Relationship Id="rId79" Type="http://schemas.openxmlformats.org/officeDocument/2006/relationships/image" Target="../media/image461.png"/><Relationship Id="rId80" Type="http://schemas.openxmlformats.org/officeDocument/2006/relationships/image" Target="../media/image462.png"/><Relationship Id="rId81" Type="http://schemas.openxmlformats.org/officeDocument/2006/relationships/image" Target="../media/image463.png"/><Relationship Id="rId82" Type="http://schemas.openxmlformats.org/officeDocument/2006/relationships/image" Target="../media/image464.png"/><Relationship Id="rId83" Type="http://schemas.openxmlformats.org/officeDocument/2006/relationships/image" Target="../media/image465.png"/><Relationship Id="rId84" Type="http://schemas.openxmlformats.org/officeDocument/2006/relationships/image" Target="../media/image466.png"/><Relationship Id="rId85" Type="http://schemas.openxmlformats.org/officeDocument/2006/relationships/image" Target="../media/image467.png"/><Relationship Id="rId86" Type="http://schemas.openxmlformats.org/officeDocument/2006/relationships/image" Target="../media/image468.png"/><Relationship Id="rId87" Type="http://schemas.openxmlformats.org/officeDocument/2006/relationships/image" Target="../media/image469.png"/><Relationship Id="rId88" Type="http://schemas.openxmlformats.org/officeDocument/2006/relationships/image" Target="../media/image470.png"/><Relationship Id="rId89" Type="http://schemas.openxmlformats.org/officeDocument/2006/relationships/image" Target="../media/image471.png"/><Relationship Id="rId90" Type="http://schemas.openxmlformats.org/officeDocument/2006/relationships/image" Target="../media/image472.png"/><Relationship Id="rId91" Type="http://schemas.openxmlformats.org/officeDocument/2006/relationships/image" Target="../media/image473.png"/><Relationship Id="rId92" Type="http://schemas.openxmlformats.org/officeDocument/2006/relationships/image" Target="../media/image474.png"/><Relationship Id="rId93" Type="http://schemas.openxmlformats.org/officeDocument/2006/relationships/image" Target="../media/image475.png"/><Relationship Id="rId94" Type="http://schemas.openxmlformats.org/officeDocument/2006/relationships/image" Target="../media/image476.png"/><Relationship Id="rId95" Type="http://schemas.openxmlformats.org/officeDocument/2006/relationships/image" Target="../media/image47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Drawing"/>
          <p:cNvGrpSpPr/>
          <p:nvPr/>
        </p:nvGrpSpPr>
        <p:grpSpPr>
          <a:xfrm>
            <a:off x="1387258" y="414433"/>
            <a:ext cx="9938679" cy="8636073"/>
            <a:chOff x="-552640" y="-697730"/>
            <a:chExt cx="9938677" cy="8636071"/>
          </a:xfrm>
        </p:grpSpPr>
        <p:pic>
          <p:nvPicPr>
            <p:cNvPr id="11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13300" y="-252051"/>
              <a:ext cx="1181978" cy="1425294"/>
            </a:xfrm>
            <a:prstGeom prst="rect">
              <a:avLst/>
            </a:prstGeom>
            <a:effectLst/>
          </p:spPr>
        </p:pic>
        <p:pic>
          <p:nvPicPr>
            <p:cNvPr id="12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1087" y="483462"/>
              <a:ext cx="751174" cy="582091"/>
            </a:xfrm>
            <a:prstGeom prst="rect">
              <a:avLst/>
            </a:prstGeom>
            <a:effectLst/>
          </p:spPr>
        </p:pic>
        <p:pic>
          <p:nvPicPr>
            <p:cNvPr id="12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74890" y="368413"/>
              <a:ext cx="436514" cy="688912"/>
            </a:xfrm>
            <a:prstGeom prst="rect">
              <a:avLst/>
            </a:prstGeom>
            <a:effectLst/>
          </p:spPr>
        </p:pic>
        <p:pic>
          <p:nvPicPr>
            <p:cNvPr id="12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80924" y="276373"/>
              <a:ext cx="511104" cy="1761090"/>
            </a:xfrm>
            <a:prstGeom prst="rect">
              <a:avLst/>
            </a:prstGeom>
            <a:effectLst/>
          </p:spPr>
        </p:pic>
        <p:pic>
          <p:nvPicPr>
            <p:cNvPr id="12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28108" y="399093"/>
              <a:ext cx="1032070" cy="534239"/>
            </a:xfrm>
            <a:prstGeom prst="rect">
              <a:avLst/>
            </a:prstGeom>
            <a:effectLst/>
          </p:spPr>
        </p:pic>
        <p:pic>
          <p:nvPicPr>
            <p:cNvPr id="12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293988" y="304197"/>
              <a:ext cx="589428" cy="2211647"/>
            </a:xfrm>
            <a:prstGeom prst="rect">
              <a:avLst/>
            </a:prstGeom>
            <a:effectLst/>
          </p:spPr>
        </p:pic>
        <p:pic>
          <p:nvPicPr>
            <p:cNvPr id="13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211607" y="367799"/>
              <a:ext cx="1042793" cy="681228"/>
            </a:xfrm>
            <a:prstGeom prst="rect">
              <a:avLst/>
            </a:prstGeom>
            <a:effectLst/>
          </p:spPr>
        </p:pic>
        <p:pic>
          <p:nvPicPr>
            <p:cNvPr id="13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040576" y="-697731"/>
              <a:ext cx="121786" cy="1732944"/>
            </a:xfrm>
            <a:prstGeom prst="rect">
              <a:avLst/>
            </a:prstGeom>
            <a:effectLst/>
          </p:spPr>
        </p:pic>
        <p:pic>
          <p:nvPicPr>
            <p:cNvPr id="13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196424" y="-84124"/>
              <a:ext cx="1349444" cy="224206"/>
            </a:xfrm>
            <a:prstGeom prst="rect">
              <a:avLst/>
            </a:prstGeom>
            <a:effectLst/>
          </p:spPr>
        </p:pic>
        <p:pic>
          <p:nvPicPr>
            <p:cNvPr id="13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00912" y="46266"/>
              <a:ext cx="131835" cy="735843"/>
            </a:xfrm>
            <a:prstGeom prst="rect">
              <a:avLst/>
            </a:prstGeom>
            <a:effectLst/>
          </p:spPr>
        </p:pic>
        <p:pic>
          <p:nvPicPr>
            <p:cNvPr id="13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178194" y="-475298"/>
              <a:ext cx="329322" cy="283301"/>
            </a:xfrm>
            <a:prstGeom prst="rect">
              <a:avLst/>
            </a:prstGeom>
            <a:effectLst/>
          </p:spPr>
        </p:pic>
        <p:pic>
          <p:nvPicPr>
            <p:cNvPr id="14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683557" y="107630"/>
              <a:ext cx="410677" cy="717940"/>
            </a:xfrm>
            <a:prstGeom prst="rect">
              <a:avLst/>
            </a:prstGeom>
            <a:effectLst/>
          </p:spPr>
        </p:pic>
        <p:pic>
          <p:nvPicPr>
            <p:cNvPr id="14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291584" y="61603"/>
              <a:ext cx="1079773" cy="915845"/>
            </a:xfrm>
            <a:prstGeom prst="rect">
              <a:avLst/>
            </a:prstGeom>
            <a:effectLst/>
          </p:spPr>
        </p:pic>
        <p:pic>
          <p:nvPicPr>
            <p:cNvPr id="14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226608" y="254821"/>
              <a:ext cx="512001" cy="637217"/>
            </a:xfrm>
            <a:prstGeom prst="rect">
              <a:avLst/>
            </a:prstGeom>
            <a:effectLst/>
          </p:spPr>
        </p:pic>
        <p:pic>
          <p:nvPicPr>
            <p:cNvPr id="14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868740" y="160710"/>
              <a:ext cx="484382" cy="549722"/>
            </a:xfrm>
            <a:prstGeom prst="rect">
              <a:avLst/>
            </a:prstGeom>
            <a:effectLst/>
          </p:spPr>
        </p:pic>
        <p:pic>
          <p:nvPicPr>
            <p:cNvPr id="14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378227" y="-665897"/>
              <a:ext cx="864633" cy="1570727"/>
            </a:xfrm>
            <a:prstGeom prst="rect">
              <a:avLst/>
            </a:prstGeom>
            <a:effectLst/>
          </p:spPr>
        </p:pic>
        <p:pic>
          <p:nvPicPr>
            <p:cNvPr id="15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123511" y="145977"/>
              <a:ext cx="628460" cy="275636"/>
            </a:xfrm>
            <a:prstGeom prst="rect">
              <a:avLst/>
            </a:prstGeom>
            <a:effectLst/>
          </p:spPr>
        </p:pic>
        <p:pic>
          <p:nvPicPr>
            <p:cNvPr id="15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16781" y="2023367"/>
              <a:ext cx="1469004" cy="1665699"/>
            </a:xfrm>
            <a:prstGeom prst="rect">
              <a:avLst/>
            </a:prstGeom>
            <a:effectLst/>
          </p:spPr>
        </p:pic>
        <p:pic>
          <p:nvPicPr>
            <p:cNvPr id="15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06244" y="2669442"/>
              <a:ext cx="950596" cy="171863"/>
            </a:xfrm>
            <a:prstGeom prst="rect">
              <a:avLst/>
            </a:prstGeom>
            <a:effectLst/>
          </p:spPr>
        </p:pic>
        <p:pic>
          <p:nvPicPr>
            <p:cNvPr id="15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964426" y="2516037"/>
              <a:ext cx="843221" cy="1127015"/>
            </a:xfrm>
            <a:prstGeom prst="rect">
              <a:avLst/>
            </a:prstGeom>
            <a:effectLst/>
          </p:spPr>
        </p:pic>
        <p:pic>
          <p:nvPicPr>
            <p:cNvPr id="15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716091" y="2526922"/>
              <a:ext cx="1878685" cy="965046"/>
            </a:xfrm>
            <a:prstGeom prst="rect">
              <a:avLst/>
            </a:prstGeom>
            <a:effectLst/>
          </p:spPr>
        </p:pic>
        <p:pic>
          <p:nvPicPr>
            <p:cNvPr id="16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441868" y="2514310"/>
              <a:ext cx="584998" cy="1886040"/>
            </a:xfrm>
            <a:prstGeom prst="rect">
              <a:avLst/>
            </a:prstGeom>
            <a:effectLst/>
          </p:spPr>
        </p:pic>
        <p:pic>
          <p:nvPicPr>
            <p:cNvPr id="16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533902" y="2500693"/>
              <a:ext cx="1551395" cy="2649546"/>
            </a:xfrm>
            <a:prstGeom prst="rect">
              <a:avLst/>
            </a:prstGeom>
            <a:effectLst/>
          </p:spPr>
        </p:pic>
        <p:pic>
          <p:nvPicPr>
            <p:cNvPr id="16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552641" y="5123553"/>
              <a:ext cx="1964334" cy="2083217"/>
            </a:xfrm>
            <a:prstGeom prst="rect">
              <a:avLst/>
            </a:prstGeom>
            <a:effectLst/>
          </p:spPr>
        </p:pic>
        <p:pic>
          <p:nvPicPr>
            <p:cNvPr id="16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3507" y="6148787"/>
              <a:ext cx="924676" cy="232488"/>
            </a:xfrm>
            <a:prstGeom prst="rect">
              <a:avLst/>
            </a:prstGeom>
            <a:effectLst/>
          </p:spPr>
        </p:pic>
        <p:pic>
          <p:nvPicPr>
            <p:cNvPr id="16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170184" y="6320408"/>
              <a:ext cx="1200517" cy="912836"/>
            </a:xfrm>
            <a:prstGeom prst="rect">
              <a:avLst/>
            </a:prstGeom>
            <a:effectLst/>
          </p:spPr>
        </p:pic>
        <p:pic>
          <p:nvPicPr>
            <p:cNvPr id="17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527813" y="6251796"/>
              <a:ext cx="1278804" cy="1686546"/>
            </a:xfrm>
            <a:prstGeom prst="rect">
              <a:avLst/>
            </a:prstGeom>
            <a:effectLst/>
          </p:spPr>
        </p:pic>
        <p:pic>
          <p:nvPicPr>
            <p:cNvPr id="17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242448" y="4993474"/>
              <a:ext cx="942929" cy="1872748"/>
            </a:xfrm>
            <a:prstGeom prst="rect">
              <a:avLst/>
            </a:prstGeom>
            <a:effectLst/>
          </p:spPr>
        </p:pic>
        <p:pic>
          <p:nvPicPr>
            <p:cNvPr id="17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848385" y="5877586"/>
              <a:ext cx="1034969" cy="649739"/>
            </a:xfrm>
            <a:prstGeom prst="rect">
              <a:avLst/>
            </a:prstGeom>
            <a:effectLst/>
          </p:spPr>
        </p:pic>
        <p:pic>
          <p:nvPicPr>
            <p:cNvPr id="17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644975" y="4686669"/>
              <a:ext cx="299743" cy="1801983"/>
            </a:xfrm>
            <a:prstGeom prst="rect">
              <a:avLst/>
            </a:prstGeom>
            <a:effectLst/>
          </p:spPr>
        </p:pic>
        <p:pic>
          <p:nvPicPr>
            <p:cNvPr id="17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876175" y="6059621"/>
              <a:ext cx="275246" cy="199822"/>
            </a:xfrm>
            <a:prstGeom prst="rect">
              <a:avLst/>
            </a:prstGeom>
            <a:effectLst/>
          </p:spPr>
        </p:pic>
        <p:pic>
          <p:nvPicPr>
            <p:cNvPr id="18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924755" y="5817042"/>
              <a:ext cx="751911" cy="815622"/>
            </a:xfrm>
            <a:prstGeom prst="rect">
              <a:avLst/>
            </a:prstGeom>
            <a:effectLst/>
          </p:spPr>
        </p:pic>
        <p:pic>
          <p:nvPicPr>
            <p:cNvPr id="18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777344" y="5783979"/>
              <a:ext cx="939158" cy="1111187"/>
            </a:xfrm>
            <a:prstGeom prst="rect">
              <a:avLst/>
            </a:prstGeom>
            <a:effectLst/>
          </p:spPr>
        </p:pic>
        <p:pic>
          <p:nvPicPr>
            <p:cNvPr id="18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763021" y="5806512"/>
              <a:ext cx="137570" cy="1108174"/>
            </a:xfrm>
            <a:prstGeom prst="rect">
              <a:avLst/>
            </a:prstGeom>
            <a:effectLst/>
          </p:spPr>
        </p:pic>
        <p:pic>
          <p:nvPicPr>
            <p:cNvPr id="18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463880" y="5024155"/>
              <a:ext cx="206608" cy="321659"/>
            </a:xfrm>
            <a:prstGeom prst="rect">
              <a:avLst/>
            </a:prstGeom>
            <a:effectLst/>
          </p:spPr>
        </p:pic>
        <p:pic>
          <p:nvPicPr>
            <p:cNvPr id="18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062154" y="4556286"/>
              <a:ext cx="290975" cy="2346560"/>
            </a:xfrm>
            <a:prstGeom prst="rect">
              <a:avLst/>
            </a:prstGeom>
            <a:effectLst/>
          </p:spPr>
        </p:pic>
        <p:pic>
          <p:nvPicPr>
            <p:cNvPr id="19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517574" y="5591746"/>
              <a:ext cx="1150019" cy="203402"/>
            </a:xfrm>
            <a:prstGeom prst="rect">
              <a:avLst/>
            </a:prstGeom>
            <a:effectLst/>
          </p:spPr>
        </p:pic>
        <p:pic>
          <p:nvPicPr>
            <p:cNvPr id="19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092833" y="5714471"/>
              <a:ext cx="1293204" cy="1943749"/>
            </a:xfrm>
            <a:prstGeom prst="rect">
              <a:avLst/>
            </a:prstGeom>
            <a:effectLst/>
          </p:spPr>
        </p:pic>
        <p:pic>
          <p:nvPicPr>
            <p:cNvPr id="19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451436" y="2963800"/>
              <a:ext cx="329314" cy="418463"/>
            </a:xfrm>
            <a:prstGeom prst="rect">
              <a:avLst/>
            </a:prstGeom>
            <a:effectLst/>
          </p:spPr>
        </p:pic>
        <p:pic>
          <p:nvPicPr>
            <p:cNvPr id="19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349374" y="2076038"/>
              <a:ext cx="262700" cy="40882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7" name="Drawing"/>
          <p:cNvGrpSpPr/>
          <p:nvPr/>
        </p:nvGrpSpPr>
        <p:grpSpPr>
          <a:xfrm>
            <a:off x="1058720" y="53934"/>
            <a:ext cx="9930522" cy="5177406"/>
            <a:chOff x="-374952" y="-552002"/>
            <a:chExt cx="9930520" cy="5177404"/>
          </a:xfrm>
        </p:grpSpPr>
        <p:pic>
          <p:nvPicPr>
            <p:cNvPr id="110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75239" y="-150021"/>
              <a:ext cx="595446" cy="1113646"/>
            </a:xfrm>
            <a:prstGeom prst="rect">
              <a:avLst/>
            </a:prstGeom>
            <a:effectLst/>
          </p:spPr>
        </p:pic>
        <p:pic>
          <p:nvPicPr>
            <p:cNvPr id="111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6030" y="-193119"/>
              <a:ext cx="1380127" cy="868262"/>
            </a:xfrm>
            <a:prstGeom prst="rect">
              <a:avLst/>
            </a:prstGeom>
            <a:effectLst/>
          </p:spPr>
        </p:pic>
        <p:pic>
          <p:nvPicPr>
            <p:cNvPr id="111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95684" y="-498309"/>
              <a:ext cx="221938" cy="889236"/>
            </a:xfrm>
            <a:prstGeom prst="rect">
              <a:avLst/>
            </a:prstGeom>
            <a:effectLst/>
          </p:spPr>
        </p:pic>
        <p:pic>
          <p:nvPicPr>
            <p:cNvPr id="111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04502" y="-168502"/>
              <a:ext cx="873907" cy="275639"/>
            </a:xfrm>
            <a:prstGeom prst="rect">
              <a:avLst/>
            </a:prstGeom>
            <a:effectLst/>
          </p:spPr>
        </p:pic>
        <p:pic>
          <p:nvPicPr>
            <p:cNvPr id="111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17543" y="-61111"/>
              <a:ext cx="651463" cy="522554"/>
            </a:xfrm>
            <a:prstGeom prst="rect">
              <a:avLst/>
            </a:prstGeom>
            <a:effectLst/>
          </p:spPr>
        </p:pic>
        <p:pic>
          <p:nvPicPr>
            <p:cNvPr id="111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769786" y="-130145"/>
              <a:ext cx="398349" cy="467379"/>
            </a:xfrm>
            <a:prstGeom prst="rect">
              <a:avLst/>
            </a:prstGeom>
            <a:effectLst/>
          </p:spPr>
        </p:pic>
        <p:pic>
          <p:nvPicPr>
            <p:cNvPr id="112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22026" y="-552003"/>
              <a:ext cx="174820" cy="1144907"/>
            </a:xfrm>
            <a:prstGeom prst="rect">
              <a:avLst/>
            </a:prstGeom>
            <a:effectLst/>
          </p:spPr>
        </p:pic>
        <p:pic>
          <p:nvPicPr>
            <p:cNvPr id="112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352710" y="-32023"/>
              <a:ext cx="471458" cy="591697"/>
            </a:xfrm>
            <a:prstGeom prst="rect">
              <a:avLst/>
            </a:prstGeom>
            <a:effectLst/>
          </p:spPr>
        </p:pic>
        <p:pic>
          <p:nvPicPr>
            <p:cNvPr id="112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089045" y="-260534"/>
              <a:ext cx="221934" cy="198924"/>
            </a:xfrm>
            <a:prstGeom prst="rect">
              <a:avLst/>
            </a:prstGeom>
            <a:effectLst/>
          </p:spPr>
        </p:pic>
        <p:pic>
          <p:nvPicPr>
            <p:cNvPr id="112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828057" y="-165463"/>
              <a:ext cx="866437" cy="602428"/>
            </a:xfrm>
            <a:prstGeom prst="rect">
              <a:avLst/>
            </a:prstGeom>
            <a:effectLst/>
          </p:spPr>
        </p:pic>
        <p:pic>
          <p:nvPicPr>
            <p:cNvPr id="112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833044" y="-375585"/>
              <a:ext cx="99212" cy="835542"/>
            </a:xfrm>
            <a:prstGeom prst="rect">
              <a:avLst/>
            </a:prstGeom>
            <a:effectLst/>
          </p:spPr>
        </p:pic>
        <p:pic>
          <p:nvPicPr>
            <p:cNvPr id="113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448178" y="-130152"/>
              <a:ext cx="775550" cy="229622"/>
            </a:xfrm>
            <a:prstGeom prst="rect">
              <a:avLst/>
            </a:prstGeom>
            <a:effectLst/>
          </p:spPr>
        </p:pic>
        <p:pic>
          <p:nvPicPr>
            <p:cNvPr id="113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109163" y="-145487"/>
              <a:ext cx="124966" cy="533855"/>
            </a:xfrm>
            <a:prstGeom prst="rect">
              <a:avLst/>
            </a:prstGeom>
            <a:effectLst/>
          </p:spPr>
        </p:pic>
        <p:pic>
          <p:nvPicPr>
            <p:cNvPr id="113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136495" y="-405082"/>
              <a:ext cx="186944" cy="151729"/>
            </a:xfrm>
            <a:prstGeom prst="rect">
              <a:avLst/>
            </a:prstGeom>
            <a:effectLst/>
          </p:spPr>
        </p:pic>
        <p:pic>
          <p:nvPicPr>
            <p:cNvPr id="113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431469" y="-160832"/>
              <a:ext cx="366619" cy="591570"/>
            </a:xfrm>
            <a:prstGeom prst="rect">
              <a:avLst/>
            </a:prstGeom>
            <a:effectLst/>
          </p:spPr>
        </p:pic>
        <p:pic>
          <p:nvPicPr>
            <p:cNvPr id="113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946863" y="-237523"/>
              <a:ext cx="488732" cy="797190"/>
            </a:xfrm>
            <a:prstGeom prst="rect">
              <a:avLst/>
            </a:prstGeom>
            <a:effectLst/>
          </p:spPr>
        </p:pic>
        <p:pic>
          <p:nvPicPr>
            <p:cNvPr id="114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367057" y="-179235"/>
              <a:ext cx="583973" cy="693203"/>
            </a:xfrm>
            <a:prstGeom prst="rect">
              <a:avLst/>
            </a:prstGeom>
            <a:effectLst/>
          </p:spPr>
        </p:pic>
        <p:pic>
          <p:nvPicPr>
            <p:cNvPr id="114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081960" y="138304"/>
              <a:ext cx="228034" cy="267639"/>
            </a:xfrm>
            <a:prstGeom prst="rect">
              <a:avLst/>
            </a:prstGeom>
            <a:effectLst/>
          </p:spPr>
        </p:pic>
        <p:pic>
          <p:nvPicPr>
            <p:cNvPr id="114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049694" y="-437173"/>
              <a:ext cx="303806" cy="360223"/>
            </a:xfrm>
            <a:prstGeom prst="rect">
              <a:avLst/>
            </a:prstGeom>
            <a:effectLst/>
          </p:spPr>
        </p:pic>
        <p:pic>
          <p:nvPicPr>
            <p:cNvPr id="114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22451" y="1277231"/>
              <a:ext cx="942922" cy="1161609"/>
            </a:xfrm>
            <a:prstGeom prst="rect">
              <a:avLst/>
            </a:prstGeom>
            <a:effectLst/>
          </p:spPr>
        </p:pic>
        <p:pic>
          <p:nvPicPr>
            <p:cNvPr id="114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573255" y="1626309"/>
              <a:ext cx="666799" cy="99212"/>
            </a:xfrm>
            <a:prstGeom prst="rect">
              <a:avLst/>
            </a:prstGeom>
            <a:effectLst/>
          </p:spPr>
        </p:pic>
        <p:pic>
          <p:nvPicPr>
            <p:cNvPr id="115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534904" y="1779711"/>
              <a:ext cx="643789" cy="137563"/>
            </a:xfrm>
            <a:prstGeom prst="rect">
              <a:avLst/>
            </a:prstGeom>
            <a:effectLst/>
          </p:spPr>
        </p:pic>
        <p:pic>
          <p:nvPicPr>
            <p:cNvPr id="115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547351" y="1032246"/>
              <a:ext cx="965940" cy="1254265"/>
            </a:xfrm>
            <a:prstGeom prst="rect">
              <a:avLst/>
            </a:prstGeom>
            <a:effectLst/>
          </p:spPr>
        </p:pic>
        <p:pic>
          <p:nvPicPr>
            <p:cNvPr id="115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513785" y="809812"/>
              <a:ext cx="440290" cy="608910"/>
            </a:xfrm>
            <a:prstGeom prst="rect">
              <a:avLst/>
            </a:prstGeom>
            <a:effectLst/>
          </p:spPr>
        </p:pic>
        <p:pic>
          <p:nvPicPr>
            <p:cNvPr id="115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713202" y="1972997"/>
              <a:ext cx="289375" cy="780326"/>
            </a:xfrm>
            <a:prstGeom prst="rect">
              <a:avLst/>
            </a:prstGeom>
            <a:effectLst/>
          </p:spPr>
        </p:pic>
        <p:pic>
          <p:nvPicPr>
            <p:cNvPr id="115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227107" y="841102"/>
              <a:ext cx="1242059" cy="1353008"/>
            </a:xfrm>
            <a:prstGeom prst="rect">
              <a:avLst/>
            </a:prstGeom>
            <a:effectLst/>
          </p:spPr>
        </p:pic>
        <p:pic>
          <p:nvPicPr>
            <p:cNvPr id="116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546361" y="1311833"/>
              <a:ext cx="605442" cy="122227"/>
            </a:xfrm>
            <a:prstGeom prst="rect">
              <a:avLst/>
            </a:prstGeom>
            <a:effectLst/>
          </p:spPr>
        </p:pic>
        <p:pic>
          <p:nvPicPr>
            <p:cNvPr id="116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392958" y="1585761"/>
              <a:ext cx="812535" cy="155105"/>
            </a:xfrm>
            <a:prstGeom prst="rect">
              <a:avLst/>
            </a:prstGeom>
            <a:effectLst/>
          </p:spPr>
        </p:pic>
        <p:pic>
          <p:nvPicPr>
            <p:cNvPr id="116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351724" y="805610"/>
              <a:ext cx="1257396" cy="1449018"/>
            </a:xfrm>
            <a:prstGeom prst="rect">
              <a:avLst/>
            </a:prstGeom>
            <a:effectLst/>
          </p:spPr>
        </p:pic>
        <p:pic>
          <p:nvPicPr>
            <p:cNvPr id="116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578939" y="521807"/>
              <a:ext cx="452045" cy="873901"/>
            </a:xfrm>
            <a:prstGeom prst="rect">
              <a:avLst/>
            </a:prstGeom>
            <a:effectLst/>
          </p:spPr>
        </p:pic>
        <p:pic>
          <p:nvPicPr>
            <p:cNvPr id="116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275247" y="2930226"/>
              <a:ext cx="306321" cy="1349446"/>
            </a:xfrm>
            <a:prstGeom prst="rect">
              <a:avLst/>
            </a:prstGeom>
            <a:effectLst/>
          </p:spPr>
        </p:pic>
        <p:pic>
          <p:nvPicPr>
            <p:cNvPr id="117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66639" y="2730798"/>
              <a:ext cx="194247" cy="1648586"/>
            </a:xfrm>
            <a:prstGeom prst="rect">
              <a:avLst/>
            </a:prstGeom>
            <a:effectLst/>
          </p:spPr>
        </p:pic>
        <p:pic>
          <p:nvPicPr>
            <p:cNvPr id="117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374953" y="3597522"/>
              <a:ext cx="804867" cy="336990"/>
            </a:xfrm>
            <a:prstGeom prst="rect">
              <a:avLst/>
            </a:prstGeom>
            <a:effectLst/>
          </p:spPr>
        </p:pic>
        <p:pic>
          <p:nvPicPr>
            <p:cNvPr id="117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60599" y="3651214"/>
              <a:ext cx="391168" cy="525133"/>
            </a:xfrm>
            <a:prstGeom prst="rect">
              <a:avLst/>
            </a:prstGeom>
            <a:effectLst/>
          </p:spPr>
        </p:pic>
        <p:pic>
          <p:nvPicPr>
            <p:cNvPr id="117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05668" y="2769154"/>
              <a:ext cx="290967" cy="1458978"/>
            </a:xfrm>
            <a:prstGeom prst="rect">
              <a:avLst/>
            </a:prstGeom>
            <a:effectLst/>
          </p:spPr>
        </p:pic>
        <p:pic>
          <p:nvPicPr>
            <p:cNvPr id="117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350817" y="2431666"/>
              <a:ext cx="237283" cy="1625569"/>
            </a:xfrm>
            <a:prstGeom prst="rect">
              <a:avLst/>
            </a:prstGeom>
            <a:effectLst/>
          </p:spPr>
        </p:pic>
        <p:pic>
          <p:nvPicPr>
            <p:cNvPr id="118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34443" y="3307017"/>
              <a:ext cx="715189" cy="550800"/>
            </a:xfrm>
            <a:prstGeom prst="rect">
              <a:avLst/>
            </a:prstGeom>
            <a:effectLst/>
          </p:spPr>
        </p:pic>
        <p:pic>
          <p:nvPicPr>
            <p:cNvPr id="118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715433" y="3260036"/>
              <a:ext cx="334091" cy="553494"/>
            </a:xfrm>
            <a:prstGeom prst="rect">
              <a:avLst/>
            </a:prstGeom>
            <a:effectLst/>
          </p:spPr>
        </p:pic>
        <p:pic>
          <p:nvPicPr>
            <p:cNvPr id="118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203015" y="3352037"/>
              <a:ext cx="543266" cy="835586"/>
            </a:xfrm>
            <a:prstGeom prst="rect">
              <a:avLst/>
            </a:prstGeom>
            <a:effectLst/>
          </p:spPr>
        </p:pic>
        <p:pic>
          <p:nvPicPr>
            <p:cNvPr id="118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285700" y="3322064"/>
              <a:ext cx="695467" cy="728019"/>
            </a:xfrm>
            <a:prstGeom prst="rect">
              <a:avLst/>
            </a:prstGeom>
            <a:effectLst/>
          </p:spPr>
        </p:pic>
        <p:pic>
          <p:nvPicPr>
            <p:cNvPr id="118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819967" y="3220160"/>
              <a:ext cx="521323" cy="857187"/>
            </a:xfrm>
            <a:prstGeom prst="rect">
              <a:avLst/>
            </a:prstGeom>
            <a:effectLst/>
          </p:spPr>
        </p:pic>
        <p:pic>
          <p:nvPicPr>
            <p:cNvPr id="119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973984" y="3368697"/>
              <a:ext cx="996624" cy="624774"/>
            </a:xfrm>
            <a:prstGeom prst="rect">
              <a:avLst/>
            </a:prstGeom>
            <a:effectLst/>
          </p:spPr>
        </p:pic>
        <p:pic>
          <p:nvPicPr>
            <p:cNvPr id="119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860119" y="3170384"/>
              <a:ext cx="568238" cy="665946"/>
            </a:xfrm>
            <a:prstGeom prst="rect">
              <a:avLst/>
            </a:prstGeom>
            <a:effectLst/>
          </p:spPr>
        </p:pic>
        <p:pic>
          <p:nvPicPr>
            <p:cNvPr id="119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382404" y="2891875"/>
              <a:ext cx="152907" cy="1073319"/>
            </a:xfrm>
            <a:prstGeom prst="rect">
              <a:avLst/>
            </a:prstGeom>
            <a:effectLst/>
          </p:spPr>
        </p:pic>
        <p:pic>
          <p:nvPicPr>
            <p:cNvPr id="119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669083" y="2826890"/>
              <a:ext cx="1234388" cy="171869"/>
            </a:xfrm>
            <a:prstGeom prst="rect">
              <a:avLst/>
            </a:prstGeom>
            <a:effectLst/>
          </p:spPr>
        </p:pic>
        <p:pic>
          <p:nvPicPr>
            <p:cNvPr id="119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781247" y="3836884"/>
              <a:ext cx="1099214" cy="202158"/>
            </a:xfrm>
            <a:prstGeom prst="rect">
              <a:avLst/>
            </a:prstGeom>
            <a:effectLst/>
          </p:spPr>
        </p:pic>
        <p:pic>
          <p:nvPicPr>
            <p:cNvPr id="120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042183" y="2999248"/>
              <a:ext cx="794632" cy="831981"/>
            </a:xfrm>
            <a:prstGeom prst="rect">
              <a:avLst/>
            </a:prstGeom>
            <a:effectLst/>
          </p:spPr>
        </p:pic>
        <p:pic>
          <p:nvPicPr>
            <p:cNvPr id="1203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003676" y="3083622"/>
              <a:ext cx="705161" cy="183595"/>
            </a:xfrm>
            <a:prstGeom prst="rect">
              <a:avLst/>
            </a:prstGeom>
            <a:effectLst/>
          </p:spPr>
        </p:pic>
        <p:pic>
          <p:nvPicPr>
            <p:cNvPr id="1205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019015" y="3329064"/>
              <a:ext cx="735841" cy="169115"/>
            </a:xfrm>
            <a:prstGeom prst="rect">
              <a:avLst/>
            </a:prstGeom>
            <a:effectLst/>
          </p:spPr>
        </p:pic>
        <p:pic>
          <p:nvPicPr>
            <p:cNvPr id="1207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887997" y="3209404"/>
              <a:ext cx="770052" cy="1415998"/>
            </a:xfrm>
            <a:prstGeom prst="rect">
              <a:avLst/>
            </a:prstGeom>
            <a:effectLst/>
          </p:spPr>
        </p:pic>
        <p:pic>
          <p:nvPicPr>
            <p:cNvPr id="1209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729443" y="2573012"/>
              <a:ext cx="383021" cy="1415193"/>
            </a:xfrm>
            <a:prstGeom prst="rect">
              <a:avLst/>
            </a:prstGeom>
            <a:effectLst/>
          </p:spPr>
        </p:pic>
        <p:pic>
          <p:nvPicPr>
            <p:cNvPr id="1211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157493" y="2239907"/>
              <a:ext cx="338480" cy="501895"/>
            </a:xfrm>
            <a:prstGeom prst="rect">
              <a:avLst/>
            </a:prstGeom>
            <a:effectLst/>
          </p:spPr>
        </p:pic>
        <p:pic>
          <p:nvPicPr>
            <p:cNvPr id="1213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124905" y="1957391"/>
              <a:ext cx="430664" cy="787152"/>
            </a:xfrm>
            <a:prstGeom prst="rect">
              <a:avLst/>
            </a:prstGeom>
            <a:effectLst/>
          </p:spPr>
        </p:pic>
        <p:pic>
          <p:nvPicPr>
            <p:cNvPr id="1215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796587" y="2188269"/>
              <a:ext cx="442589" cy="80282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7" name="Drawing"/>
          <p:cNvGrpSpPr/>
          <p:nvPr/>
        </p:nvGrpSpPr>
        <p:grpSpPr>
          <a:xfrm>
            <a:off x="667548" y="322384"/>
            <a:ext cx="11443292" cy="8994045"/>
            <a:chOff x="-881175" y="-452294"/>
            <a:chExt cx="11443290" cy="8994043"/>
          </a:xfrm>
        </p:grpSpPr>
        <p:pic>
          <p:nvPicPr>
            <p:cNvPr id="121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5" y="-38110"/>
              <a:ext cx="751183" cy="1274595"/>
            </a:xfrm>
            <a:prstGeom prst="rect">
              <a:avLst/>
            </a:prstGeom>
            <a:effectLst/>
          </p:spPr>
        </p:pic>
        <p:pic>
          <p:nvPicPr>
            <p:cNvPr id="122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3260" y="1331795"/>
              <a:ext cx="1287757" cy="1291032"/>
            </a:xfrm>
            <a:prstGeom prst="rect">
              <a:avLst/>
            </a:prstGeom>
            <a:effectLst/>
          </p:spPr>
        </p:pic>
        <p:pic>
          <p:nvPicPr>
            <p:cNvPr id="122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30400" y="1653070"/>
              <a:ext cx="597778" cy="923842"/>
            </a:xfrm>
            <a:prstGeom prst="rect">
              <a:avLst/>
            </a:prstGeom>
            <a:effectLst/>
          </p:spPr>
        </p:pic>
        <p:pic>
          <p:nvPicPr>
            <p:cNvPr id="122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76592" y="2081403"/>
              <a:ext cx="589936" cy="105678"/>
            </a:xfrm>
            <a:prstGeom prst="rect">
              <a:avLst/>
            </a:prstGeom>
            <a:effectLst/>
          </p:spPr>
        </p:pic>
        <p:pic>
          <p:nvPicPr>
            <p:cNvPr id="122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36343" y="827813"/>
              <a:ext cx="1011966" cy="1311688"/>
            </a:xfrm>
            <a:prstGeom prst="rect">
              <a:avLst/>
            </a:prstGeom>
            <a:effectLst/>
          </p:spPr>
        </p:pic>
        <p:pic>
          <p:nvPicPr>
            <p:cNvPr id="122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080365" y="475786"/>
              <a:ext cx="297760" cy="613631"/>
            </a:xfrm>
            <a:prstGeom prst="rect">
              <a:avLst/>
            </a:prstGeom>
            <a:effectLst/>
          </p:spPr>
        </p:pic>
        <p:pic>
          <p:nvPicPr>
            <p:cNvPr id="123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55604" y="1396207"/>
              <a:ext cx="1065648" cy="183587"/>
            </a:xfrm>
            <a:prstGeom prst="rect">
              <a:avLst/>
            </a:prstGeom>
            <a:effectLst/>
          </p:spPr>
        </p:pic>
        <p:pic>
          <p:nvPicPr>
            <p:cNvPr id="123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659519" y="695327"/>
              <a:ext cx="711877" cy="2088669"/>
            </a:xfrm>
            <a:prstGeom prst="rect">
              <a:avLst/>
            </a:prstGeom>
            <a:effectLst/>
          </p:spPr>
        </p:pic>
        <p:pic>
          <p:nvPicPr>
            <p:cNvPr id="123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342150" y="1061090"/>
              <a:ext cx="973616" cy="1696225"/>
            </a:xfrm>
            <a:prstGeom prst="rect">
              <a:avLst/>
            </a:prstGeom>
            <a:effectLst/>
          </p:spPr>
        </p:pic>
        <p:pic>
          <p:nvPicPr>
            <p:cNvPr id="123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39264" y="207335"/>
              <a:ext cx="1124416" cy="1308032"/>
            </a:xfrm>
            <a:prstGeom prst="rect">
              <a:avLst/>
            </a:prstGeom>
            <a:effectLst/>
          </p:spPr>
        </p:pic>
        <p:pic>
          <p:nvPicPr>
            <p:cNvPr id="123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666196" y="-30439"/>
              <a:ext cx="429035" cy="767300"/>
            </a:xfrm>
            <a:prstGeom prst="rect">
              <a:avLst/>
            </a:prstGeom>
            <a:effectLst/>
          </p:spPr>
        </p:pic>
        <p:pic>
          <p:nvPicPr>
            <p:cNvPr id="124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956290" y="995273"/>
              <a:ext cx="921283" cy="193343"/>
            </a:xfrm>
            <a:prstGeom prst="rect">
              <a:avLst/>
            </a:prstGeom>
            <a:effectLst/>
          </p:spPr>
        </p:pic>
        <p:pic>
          <p:nvPicPr>
            <p:cNvPr id="124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980670" y="1204450"/>
              <a:ext cx="912248" cy="221939"/>
            </a:xfrm>
            <a:prstGeom prst="rect">
              <a:avLst/>
            </a:prstGeom>
            <a:effectLst/>
          </p:spPr>
        </p:pic>
        <p:pic>
          <p:nvPicPr>
            <p:cNvPr id="124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832046" y="552492"/>
              <a:ext cx="866232" cy="151990"/>
            </a:xfrm>
            <a:prstGeom prst="rect">
              <a:avLst/>
            </a:prstGeom>
            <a:effectLst/>
          </p:spPr>
        </p:pic>
        <p:pic>
          <p:nvPicPr>
            <p:cNvPr id="124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729453" y="-268204"/>
              <a:ext cx="781850" cy="1284287"/>
            </a:xfrm>
            <a:prstGeom prst="rect">
              <a:avLst/>
            </a:prstGeom>
            <a:effectLst/>
          </p:spPr>
        </p:pic>
        <p:pic>
          <p:nvPicPr>
            <p:cNvPr id="124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787919" y="-61117"/>
              <a:ext cx="159341" cy="825231"/>
            </a:xfrm>
            <a:prstGeom prst="rect">
              <a:avLst/>
            </a:prstGeom>
            <a:effectLst/>
          </p:spPr>
        </p:pic>
        <p:pic>
          <p:nvPicPr>
            <p:cNvPr id="125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335381" y="-298885"/>
              <a:ext cx="899803" cy="263239"/>
            </a:xfrm>
            <a:prstGeom prst="rect">
              <a:avLst/>
            </a:prstGeom>
            <a:effectLst/>
          </p:spPr>
        </p:pic>
        <p:pic>
          <p:nvPicPr>
            <p:cNvPr id="125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396747" y="698227"/>
              <a:ext cx="858557" cy="168248"/>
            </a:xfrm>
            <a:prstGeom prst="rect">
              <a:avLst/>
            </a:prstGeom>
            <a:effectLst/>
          </p:spPr>
        </p:pic>
        <p:pic>
          <p:nvPicPr>
            <p:cNvPr id="125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472887" y="-76459"/>
              <a:ext cx="727606" cy="575639"/>
            </a:xfrm>
            <a:prstGeom prst="rect">
              <a:avLst/>
            </a:prstGeom>
            <a:effectLst/>
          </p:spPr>
        </p:pic>
        <p:pic>
          <p:nvPicPr>
            <p:cNvPr id="125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294144" y="-452295"/>
              <a:ext cx="267972" cy="505745"/>
            </a:xfrm>
            <a:prstGeom prst="rect">
              <a:avLst/>
            </a:prstGeom>
            <a:effectLst/>
          </p:spPr>
        </p:pic>
        <p:pic>
          <p:nvPicPr>
            <p:cNvPr id="125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610024" y="1158434"/>
              <a:ext cx="1721980" cy="951809"/>
            </a:xfrm>
            <a:prstGeom prst="rect">
              <a:avLst/>
            </a:prstGeom>
            <a:effectLst/>
          </p:spPr>
        </p:pic>
        <p:pic>
          <p:nvPicPr>
            <p:cNvPr id="126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442766" y="1492291"/>
              <a:ext cx="781866" cy="509361"/>
            </a:xfrm>
            <a:prstGeom prst="rect">
              <a:avLst/>
            </a:prstGeom>
            <a:effectLst/>
          </p:spPr>
        </p:pic>
        <p:pic>
          <p:nvPicPr>
            <p:cNvPr id="126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473452" y="1219794"/>
              <a:ext cx="513398" cy="1034965"/>
            </a:xfrm>
            <a:prstGeom prst="rect">
              <a:avLst/>
            </a:prstGeom>
            <a:effectLst/>
          </p:spPr>
        </p:pic>
        <p:pic>
          <p:nvPicPr>
            <p:cNvPr id="126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489697" y="2798864"/>
              <a:ext cx="842914" cy="1405883"/>
            </a:xfrm>
            <a:prstGeom prst="rect">
              <a:avLst/>
            </a:prstGeom>
            <a:effectLst/>
          </p:spPr>
        </p:pic>
        <p:pic>
          <p:nvPicPr>
            <p:cNvPr id="126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386109" y="4110918"/>
              <a:ext cx="1084480" cy="1394638"/>
            </a:xfrm>
            <a:prstGeom prst="rect">
              <a:avLst/>
            </a:prstGeom>
            <a:effectLst/>
          </p:spPr>
        </p:pic>
        <p:pic>
          <p:nvPicPr>
            <p:cNvPr id="126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44951" y="4417959"/>
              <a:ext cx="608328" cy="849406"/>
            </a:xfrm>
            <a:prstGeom prst="rect">
              <a:avLst/>
            </a:prstGeom>
            <a:effectLst/>
          </p:spPr>
        </p:pic>
        <p:pic>
          <p:nvPicPr>
            <p:cNvPr id="127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83234" y="3283041"/>
              <a:ext cx="1403138" cy="1280986"/>
            </a:xfrm>
            <a:prstGeom prst="rect">
              <a:avLst/>
            </a:prstGeom>
            <a:effectLst/>
          </p:spPr>
        </p:pic>
        <p:pic>
          <p:nvPicPr>
            <p:cNvPr id="127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294241" y="2876528"/>
              <a:ext cx="306314" cy="812540"/>
            </a:xfrm>
            <a:prstGeom prst="rect">
              <a:avLst/>
            </a:prstGeom>
            <a:effectLst/>
          </p:spPr>
        </p:pic>
        <p:pic>
          <p:nvPicPr>
            <p:cNvPr id="127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516668" y="3965688"/>
              <a:ext cx="1065652" cy="122231"/>
            </a:xfrm>
            <a:prstGeom prst="rect">
              <a:avLst/>
            </a:prstGeom>
            <a:effectLst/>
          </p:spPr>
        </p:pic>
        <p:pic>
          <p:nvPicPr>
            <p:cNvPr id="127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838810" y="3221680"/>
              <a:ext cx="235194" cy="1280419"/>
            </a:xfrm>
            <a:prstGeom prst="rect">
              <a:avLst/>
            </a:prstGeom>
            <a:effectLst/>
          </p:spPr>
        </p:pic>
        <p:pic>
          <p:nvPicPr>
            <p:cNvPr id="127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745427" y="3234134"/>
              <a:ext cx="739629" cy="1673556"/>
            </a:xfrm>
            <a:prstGeom prst="rect">
              <a:avLst/>
            </a:prstGeom>
            <a:effectLst/>
          </p:spPr>
        </p:pic>
        <p:pic>
          <p:nvPicPr>
            <p:cNvPr id="128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403519" y="3381388"/>
              <a:ext cx="850892" cy="1655058"/>
            </a:xfrm>
            <a:prstGeom prst="rect">
              <a:avLst/>
            </a:prstGeom>
            <a:effectLst/>
          </p:spPr>
        </p:pic>
        <p:pic>
          <p:nvPicPr>
            <p:cNvPr id="128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270232" y="2786498"/>
              <a:ext cx="866238" cy="1608226"/>
            </a:xfrm>
            <a:prstGeom prst="rect">
              <a:avLst/>
            </a:prstGeom>
            <a:effectLst/>
          </p:spPr>
        </p:pic>
        <p:pic>
          <p:nvPicPr>
            <p:cNvPr id="128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290353" y="2523701"/>
              <a:ext cx="283314" cy="705170"/>
            </a:xfrm>
            <a:prstGeom prst="rect">
              <a:avLst/>
            </a:prstGeom>
            <a:effectLst/>
          </p:spPr>
        </p:pic>
        <p:pic>
          <p:nvPicPr>
            <p:cNvPr id="128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581827" y="3551504"/>
              <a:ext cx="1065646" cy="114554"/>
            </a:xfrm>
            <a:prstGeom prst="rect">
              <a:avLst/>
            </a:prstGeom>
            <a:effectLst/>
          </p:spPr>
        </p:pic>
        <p:pic>
          <p:nvPicPr>
            <p:cNvPr id="128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643179" y="3911998"/>
              <a:ext cx="942931" cy="206602"/>
            </a:xfrm>
            <a:prstGeom prst="rect">
              <a:avLst/>
            </a:prstGeom>
            <a:effectLst/>
          </p:spPr>
        </p:pic>
        <p:pic>
          <p:nvPicPr>
            <p:cNvPr id="129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502236" y="3275379"/>
              <a:ext cx="781853" cy="98113"/>
            </a:xfrm>
            <a:prstGeom prst="rect">
              <a:avLst/>
            </a:prstGeom>
            <a:effectLst/>
          </p:spPr>
        </p:pic>
        <p:pic>
          <p:nvPicPr>
            <p:cNvPr id="129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241159" y="2636599"/>
              <a:ext cx="1018342" cy="1301927"/>
            </a:xfrm>
            <a:prstGeom prst="rect">
              <a:avLst/>
            </a:prstGeom>
            <a:effectLst/>
          </p:spPr>
        </p:pic>
        <p:pic>
          <p:nvPicPr>
            <p:cNvPr id="129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695882" y="2922552"/>
              <a:ext cx="201670" cy="687171"/>
            </a:xfrm>
            <a:prstGeom prst="rect">
              <a:avLst/>
            </a:prstGeom>
            <a:effectLst/>
          </p:spPr>
        </p:pic>
        <p:pic>
          <p:nvPicPr>
            <p:cNvPr id="129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259600" y="2731124"/>
              <a:ext cx="844787" cy="221618"/>
            </a:xfrm>
            <a:prstGeom prst="rect">
              <a:avLst/>
            </a:prstGeom>
            <a:effectLst/>
          </p:spPr>
        </p:pic>
        <p:pic>
          <p:nvPicPr>
            <p:cNvPr id="129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327718" y="3582185"/>
              <a:ext cx="890306" cy="137565"/>
            </a:xfrm>
            <a:prstGeom prst="rect">
              <a:avLst/>
            </a:prstGeom>
            <a:effectLst/>
          </p:spPr>
        </p:pic>
        <p:pic>
          <p:nvPicPr>
            <p:cNvPr id="130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530417" y="2792155"/>
              <a:ext cx="515563" cy="594091"/>
            </a:xfrm>
            <a:prstGeom prst="rect">
              <a:avLst/>
            </a:prstGeom>
            <a:effectLst/>
          </p:spPr>
        </p:pic>
        <p:pic>
          <p:nvPicPr>
            <p:cNvPr id="130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110060" y="2201558"/>
              <a:ext cx="375354" cy="881581"/>
            </a:xfrm>
            <a:prstGeom prst="rect">
              <a:avLst/>
            </a:prstGeom>
            <a:effectLst/>
          </p:spPr>
        </p:pic>
        <p:pic>
          <p:nvPicPr>
            <p:cNvPr id="130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498197" y="4126761"/>
              <a:ext cx="1856823" cy="784944"/>
            </a:xfrm>
            <a:prstGeom prst="rect">
              <a:avLst/>
            </a:prstGeom>
            <a:effectLst/>
          </p:spPr>
        </p:pic>
        <p:pic>
          <p:nvPicPr>
            <p:cNvPr id="130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135959" y="4404704"/>
              <a:ext cx="1311096" cy="1482648"/>
            </a:xfrm>
            <a:prstGeom prst="rect">
              <a:avLst/>
            </a:prstGeom>
            <a:effectLst/>
          </p:spPr>
        </p:pic>
        <p:pic>
          <p:nvPicPr>
            <p:cNvPr id="130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605193" y="5689424"/>
              <a:ext cx="716011" cy="1113361"/>
            </a:xfrm>
            <a:prstGeom prst="rect">
              <a:avLst/>
            </a:prstGeom>
            <a:effectLst/>
          </p:spPr>
        </p:pic>
        <p:pic>
          <p:nvPicPr>
            <p:cNvPr id="131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-881176" y="6927879"/>
              <a:ext cx="1748287" cy="899242"/>
            </a:xfrm>
            <a:prstGeom prst="rect">
              <a:avLst/>
            </a:prstGeom>
            <a:effectLst/>
          </p:spPr>
        </p:pic>
        <p:pic>
          <p:nvPicPr>
            <p:cNvPr id="1313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9226" y="7133197"/>
              <a:ext cx="267968" cy="843458"/>
            </a:xfrm>
            <a:prstGeom prst="rect">
              <a:avLst/>
            </a:prstGeom>
            <a:effectLst/>
          </p:spPr>
        </p:pic>
        <p:pic>
          <p:nvPicPr>
            <p:cNvPr id="1315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-106503" y="7355865"/>
              <a:ext cx="528752" cy="183598"/>
            </a:xfrm>
            <a:prstGeom prst="rect">
              <a:avLst/>
            </a:prstGeom>
            <a:effectLst/>
          </p:spPr>
        </p:pic>
        <p:pic>
          <p:nvPicPr>
            <p:cNvPr id="1317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36344" y="6312735"/>
              <a:ext cx="145246" cy="959499"/>
            </a:xfrm>
            <a:prstGeom prst="rect">
              <a:avLst/>
            </a:prstGeom>
            <a:effectLst/>
          </p:spPr>
        </p:pic>
        <p:pic>
          <p:nvPicPr>
            <p:cNvPr id="1319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18878" y="6352229"/>
              <a:ext cx="992518" cy="197792"/>
            </a:xfrm>
            <a:prstGeom prst="rect">
              <a:avLst/>
            </a:prstGeom>
            <a:effectLst/>
          </p:spPr>
        </p:pic>
        <p:pic>
          <p:nvPicPr>
            <p:cNvPr id="1321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75847" y="7141106"/>
              <a:ext cx="927591" cy="221941"/>
            </a:xfrm>
            <a:prstGeom prst="rect">
              <a:avLst/>
            </a:prstGeom>
            <a:effectLst/>
          </p:spPr>
        </p:pic>
        <p:pic>
          <p:nvPicPr>
            <p:cNvPr id="1323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11115" y="6410167"/>
              <a:ext cx="874050" cy="508871"/>
            </a:xfrm>
            <a:prstGeom prst="rect">
              <a:avLst/>
            </a:prstGeom>
            <a:effectLst/>
          </p:spPr>
        </p:pic>
        <p:pic>
          <p:nvPicPr>
            <p:cNvPr id="1325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504216" y="5852522"/>
              <a:ext cx="313992" cy="666817"/>
            </a:xfrm>
            <a:prstGeom prst="rect">
              <a:avLst/>
            </a:prstGeom>
            <a:effectLst/>
          </p:spPr>
        </p:pic>
        <p:pic>
          <p:nvPicPr>
            <p:cNvPr id="1327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966292" y="6363364"/>
              <a:ext cx="204734" cy="807928"/>
            </a:xfrm>
            <a:prstGeom prst="rect">
              <a:avLst/>
            </a:prstGeom>
            <a:effectLst/>
          </p:spPr>
        </p:pic>
        <p:pic>
          <p:nvPicPr>
            <p:cNvPr id="1329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751610" y="6466139"/>
              <a:ext cx="553879" cy="312404"/>
            </a:xfrm>
            <a:prstGeom prst="rect">
              <a:avLst/>
            </a:prstGeom>
            <a:effectLst/>
          </p:spPr>
        </p:pic>
        <p:pic>
          <p:nvPicPr>
            <p:cNvPr id="1331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561442" y="6419033"/>
              <a:ext cx="487921" cy="1381338"/>
            </a:xfrm>
            <a:prstGeom prst="rect">
              <a:avLst/>
            </a:prstGeom>
            <a:effectLst/>
          </p:spPr>
        </p:pic>
        <p:pic>
          <p:nvPicPr>
            <p:cNvPr id="1333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136406" y="5238915"/>
              <a:ext cx="430575" cy="2001406"/>
            </a:xfrm>
            <a:prstGeom prst="rect">
              <a:avLst/>
            </a:prstGeom>
            <a:effectLst/>
          </p:spPr>
        </p:pic>
        <p:pic>
          <p:nvPicPr>
            <p:cNvPr id="1335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3529119" y="7194204"/>
              <a:ext cx="720499" cy="767477"/>
            </a:xfrm>
            <a:prstGeom prst="rect">
              <a:avLst/>
            </a:prstGeom>
            <a:effectLst/>
          </p:spPr>
        </p:pic>
        <p:pic>
          <p:nvPicPr>
            <p:cNvPr id="1337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180692" y="5469023"/>
              <a:ext cx="644188" cy="1794310"/>
            </a:xfrm>
            <a:prstGeom prst="rect">
              <a:avLst/>
            </a:prstGeom>
            <a:effectLst/>
          </p:spPr>
        </p:pic>
        <p:pic>
          <p:nvPicPr>
            <p:cNvPr id="1339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781355" y="5599419"/>
              <a:ext cx="511399" cy="903775"/>
            </a:xfrm>
            <a:prstGeom prst="rect">
              <a:avLst/>
            </a:prstGeom>
            <a:effectLst/>
          </p:spPr>
        </p:pic>
        <p:pic>
          <p:nvPicPr>
            <p:cNvPr id="1341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213201" y="5685105"/>
              <a:ext cx="524422" cy="856096"/>
            </a:xfrm>
            <a:prstGeom prst="rect">
              <a:avLst/>
            </a:prstGeom>
            <a:effectLst/>
          </p:spPr>
        </p:pic>
        <p:pic>
          <p:nvPicPr>
            <p:cNvPr id="1343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791801" y="5376987"/>
              <a:ext cx="260290" cy="682145"/>
            </a:xfrm>
            <a:prstGeom prst="rect">
              <a:avLst/>
            </a:prstGeom>
            <a:effectLst/>
          </p:spPr>
        </p:pic>
        <p:pic>
          <p:nvPicPr>
            <p:cNvPr id="1345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586820" y="6665563"/>
              <a:ext cx="1273518" cy="970850"/>
            </a:xfrm>
            <a:prstGeom prst="rect">
              <a:avLst/>
            </a:prstGeom>
            <a:effectLst/>
          </p:spPr>
        </p:pic>
        <p:pic>
          <p:nvPicPr>
            <p:cNvPr id="1347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185862" y="6960250"/>
              <a:ext cx="666806" cy="732606"/>
            </a:xfrm>
            <a:prstGeom prst="rect">
              <a:avLst/>
            </a:prstGeom>
            <a:effectLst/>
          </p:spPr>
        </p:pic>
        <p:pic>
          <p:nvPicPr>
            <p:cNvPr id="1349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315995" y="7187129"/>
              <a:ext cx="467643" cy="715780"/>
            </a:xfrm>
            <a:prstGeom prst="rect">
              <a:avLst/>
            </a:prstGeom>
            <a:effectLst/>
          </p:spPr>
        </p:pic>
        <p:pic>
          <p:nvPicPr>
            <p:cNvPr id="1351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129290" y="6358758"/>
              <a:ext cx="122224" cy="804863"/>
            </a:xfrm>
            <a:prstGeom prst="rect">
              <a:avLst/>
            </a:prstGeom>
            <a:effectLst/>
          </p:spPr>
        </p:pic>
        <p:pic>
          <p:nvPicPr>
            <p:cNvPr id="1353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745785" y="6673223"/>
              <a:ext cx="666809" cy="183594"/>
            </a:xfrm>
            <a:prstGeom prst="rect">
              <a:avLst/>
            </a:prstGeom>
            <a:effectLst/>
          </p:spPr>
        </p:pic>
        <p:pic>
          <p:nvPicPr>
            <p:cNvPr id="1355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420755" y="5608325"/>
              <a:ext cx="493080" cy="927222"/>
            </a:xfrm>
            <a:prstGeom prst="rect">
              <a:avLst/>
            </a:prstGeom>
            <a:effectLst/>
          </p:spPr>
        </p:pic>
        <p:sp>
          <p:nvSpPr>
            <p:cNvPr id="1358" name="Line"/>
            <p:cNvSpPr/>
            <p:nvPr/>
          </p:nvSpPr>
          <p:spPr>
            <a:xfrm>
              <a:off x="7947104" y="5092943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59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948549" y="5269596"/>
              <a:ext cx="725019" cy="1495662"/>
            </a:xfrm>
            <a:prstGeom prst="rect">
              <a:avLst/>
            </a:prstGeom>
            <a:effectLst/>
          </p:spPr>
        </p:pic>
        <p:pic>
          <p:nvPicPr>
            <p:cNvPr id="1361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693986" y="4924441"/>
              <a:ext cx="429040" cy="751185"/>
            </a:xfrm>
            <a:prstGeom prst="rect">
              <a:avLst/>
            </a:prstGeom>
            <a:effectLst/>
          </p:spPr>
        </p:pic>
        <p:pic>
          <p:nvPicPr>
            <p:cNvPr id="1363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344045" y="6849636"/>
              <a:ext cx="1564208" cy="104884"/>
            </a:xfrm>
            <a:prstGeom prst="rect">
              <a:avLst/>
            </a:prstGeom>
            <a:effectLst/>
          </p:spPr>
        </p:pic>
        <p:pic>
          <p:nvPicPr>
            <p:cNvPr id="1365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6443756" y="7041389"/>
              <a:ext cx="705162" cy="811987"/>
            </a:xfrm>
            <a:prstGeom prst="rect">
              <a:avLst/>
            </a:prstGeom>
            <a:effectLst/>
          </p:spPr>
        </p:pic>
        <p:pic>
          <p:nvPicPr>
            <p:cNvPr id="1367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026691" y="7282311"/>
              <a:ext cx="996615" cy="1259438"/>
            </a:xfrm>
            <a:prstGeom prst="rect">
              <a:avLst/>
            </a:prstGeom>
            <a:effectLst/>
          </p:spPr>
        </p:pic>
        <p:pic>
          <p:nvPicPr>
            <p:cNvPr id="1369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062146" y="5392317"/>
              <a:ext cx="612672" cy="2484630"/>
            </a:xfrm>
            <a:prstGeom prst="rect">
              <a:avLst/>
            </a:prstGeom>
            <a:effectLst/>
          </p:spPr>
        </p:pic>
        <p:pic>
          <p:nvPicPr>
            <p:cNvPr id="1371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724487" y="6404778"/>
              <a:ext cx="771477" cy="163131"/>
            </a:xfrm>
            <a:prstGeom prst="rect">
              <a:avLst/>
            </a:prstGeom>
            <a:effectLst/>
          </p:spPr>
        </p:pic>
        <p:pic>
          <p:nvPicPr>
            <p:cNvPr id="1373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8775463" y="6613814"/>
              <a:ext cx="655861" cy="135629"/>
            </a:xfrm>
            <a:prstGeom prst="rect">
              <a:avLst/>
            </a:prstGeom>
            <a:effectLst/>
          </p:spPr>
        </p:pic>
        <p:pic>
          <p:nvPicPr>
            <p:cNvPr id="1375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530845" y="6105644"/>
              <a:ext cx="921859" cy="112490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1" name="Drawing"/>
          <p:cNvGrpSpPr/>
          <p:nvPr/>
        </p:nvGrpSpPr>
        <p:grpSpPr>
          <a:xfrm>
            <a:off x="1097568" y="-21405"/>
            <a:ext cx="11634540" cy="9558438"/>
            <a:chOff x="-412805" y="-473940"/>
            <a:chExt cx="11634539" cy="9558437"/>
          </a:xfrm>
        </p:grpSpPr>
        <p:pic>
          <p:nvPicPr>
            <p:cNvPr id="137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12806" y="-38104"/>
              <a:ext cx="957778" cy="3696500"/>
            </a:xfrm>
            <a:prstGeom prst="rect">
              <a:avLst/>
            </a:prstGeom>
            <a:effectLst/>
          </p:spPr>
        </p:pic>
        <p:pic>
          <p:nvPicPr>
            <p:cNvPr id="138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0009" y="-76451"/>
              <a:ext cx="935267" cy="1063523"/>
            </a:xfrm>
            <a:prstGeom prst="rect">
              <a:avLst/>
            </a:prstGeom>
            <a:effectLst/>
          </p:spPr>
        </p:pic>
        <p:pic>
          <p:nvPicPr>
            <p:cNvPr id="138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27802" y="-298884"/>
              <a:ext cx="129901" cy="613118"/>
            </a:xfrm>
            <a:prstGeom prst="rect">
              <a:avLst/>
            </a:prstGeom>
            <a:effectLst/>
          </p:spPr>
        </p:pic>
        <p:pic>
          <p:nvPicPr>
            <p:cNvPr id="138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1369" y="1112409"/>
              <a:ext cx="1234400" cy="1176684"/>
            </a:xfrm>
            <a:prstGeom prst="rect">
              <a:avLst/>
            </a:prstGeom>
            <a:effectLst/>
          </p:spPr>
        </p:pic>
        <p:pic>
          <p:nvPicPr>
            <p:cNvPr id="138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11024" y="828617"/>
              <a:ext cx="168249" cy="873898"/>
            </a:xfrm>
            <a:prstGeom prst="rect">
              <a:avLst/>
            </a:prstGeom>
            <a:effectLst/>
          </p:spPr>
        </p:pic>
        <p:pic>
          <p:nvPicPr>
            <p:cNvPr id="138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06524" y="2689104"/>
              <a:ext cx="797207" cy="1257004"/>
            </a:xfrm>
            <a:prstGeom prst="rect">
              <a:avLst/>
            </a:prstGeom>
            <a:effectLst/>
          </p:spPr>
        </p:pic>
        <p:pic>
          <p:nvPicPr>
            <p:cNvPr id="139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96543" y="2546722"/>
              <a:ext cx="122232" cy="574767"/>
            </a:xfrm>
            <a:prstGeom prst="rect">
              <a:avLst/>
            </a:prstGeom>
            <a:effectLst/>
          </p:spPr>
        </p:pic>
        <p:pic>
          <p:nvPicPr>
            <p:cNvPr id="139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59027" y="-388820"/>
              <a:ext cx="817004" cy="5190050"/>
            </a:xfrm>
            <a:prstGeom prst="rect">
              <a:avLst/>
            </a:prstGeom>
            <a:effectLst/>
          </p:spPr>
        </p:pic>
        <p:pic>
          <p:nvPicPr>
            <p:cNvPr id="139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38239" y="1787378"/>
              <a:ext cx="896905" cy="183587"/>
            </a:xfrm>
            <a:prstGeom prst="rect">
              <a:avLst/>
            </a:prstGeom>
            <a:effectLst/>
          </p:spPr>
        </p:pic>
        <p:pic>
          <p:nvPicPr>
            <p:cNvPr id="139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99594" y="1986795"/>
              <a:ext cx="729561" cy="206608"/>
            </a:xfrm>
            <a:prstGeom prst="rect">
              <a:avLst/>
            </a:prstGeom>
            <a:effectLst/>
          </p:spPr>
        </p:pic>
        <p:sp>
          <p:nvSpPr>
            <p:cNvPr id="1400" name="Line"/>
            <p:cNvSpPr/>
            <p:nvPr/>
          </p:nvSpPr>
          <p:spPr>
            <a:xfrm>
              <a:off x="4830847" y="1444534"/>
              <a:ext cx="24121" cy="9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4" y="6381"/>
                    <a:pt x="10222" y="0"/>
                    <a:pt x="14337" y="0"/>
                  </a:cubicBezTo>
                  <a:cubicBezTo>
                    <a:pt x="16667" y="0"/>
                    <a:pt x="18901" y="2046"/>
                    <a:pt x="21600" y="7104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0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196427" y="-473941"/>
              <a:ext cx="919918" cy="5612660"/>
            </a:xfrm>
            <a:prstGeom prst="rect">
              <a:avLst/>
            </a:prstGeom>
            <a:effectLst/>
          </p:spPr>
        </p:pic>
        <p:pic>
          <p:nvPicPr>
            <p:cNvPr id="140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764004" y="244195"/>
              <a:ext cx="889252" cy="1234397"/>
            </a:xfrm>
            <a:prstGeom prst="rect">
              <a:avLst/>
            </a:prstGeom>
            <a:effectLst/>
          </p:spPr>
        </p:pic>
        <p:pic>
          <p:nvPicPr>
            <p:cNvPr id="140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009455" y="-406788"/>
              <a:ext cx="812534" cy="905095"/>
            </a:xfrm>
            <a:prstGeom prst="rect">
              <a:avLst/>
            </a:prstGeom>
            <a:effectLst/>
          </p:spPr>
        </p:pic>
        <p:pic>
          <p:nvPicPr>
            <p:cNvPr id="140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917085" y="-206848"/>
              <a:ext cx="165691" cy="1801978"/>
            </a:xfrm>
            <a:prstGeom prst="rect">
              <a:avLst/>
            </a:prstGeom>
            <a:effectLst/>
          </p:spPr>
        </p:pic>
        <p:pic>
          <p:nvPicPr>
            <p:cNvPr id="140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121618" y="394018"/>
              <a:ext cx="712831" cy="1509805"/>
            </a:xfrm>
            <a:prstGeom prst="rect">
              <a:avLst/>
            </a:prstGeom>
            <a:effectLst/>
          </p:spPr>
        </p:pic>
        <p:pic>
          <p:nvPicPr>
            <p:cNvPr id="141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650850" y="-183840"/>
              <a:ext cx="410815" cy="1694600"/>
            </a:xfrm>
            <a:prstGeom prst="rect">
              <a:avLst/>
            </a:prstGeom>
            <a:effectLst/>
          </p:spPr>
        </p:pic>
        <p:pic>
          <p:nvPicPr>
            <p:cNvPr id="141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863724" y="2331520"/>
              <a:ext cx="1103996" cy="1106374"/>
            </a:xfrm>
            <a:prstGeom prst="rect">
              <a:avLst/>
            </a:prstGeom>
            <a:effectLst/>
          </p:spPr>
        </p:pic>
        <p:pic>
          <p:nvPicPr>
            <p:cNvPr id="141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894402" y="1671356"/>
              <a:ext cx="850884" cy="583402"/>
            </a:xfrm>
            <a:prstGeom prst="rect">
              <a:avLst/>
            </a:prstGeom>
            <a:effectLst/>
          </p:spPr>
        </p:pic>
        <p:pic>
          <p:nvPicPr>
            <p:cNvPr id="141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007717" y="2170877"/>
              <a:ext cx="266815" cy="1303428"/>
            </a:xfrm>
            <a:prstGeom prst="rect">
              <a:avLst/>
            </a:prstGeom>
            <a:effectLst/>
          </p:spPr>
        </p:pic>
        <p:pic>
          <p:nvPicPr>
            <p:cNvPr id="141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275021" y="2448302"/>
              <a:ext cx="781858" cy="1511703"/>
            </a:xfrm>
            <a:prstGeom prst="rect">
              <a:avLst/>
            </a:prstGeom>
            <a:effectLst/>
          </p:spPr>
        </p:pic>
        <p:pic>
          <p:nvPicPr>
            <p:cNvPr id="142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988332" y="1979124"/>
              <a:ext cx="343914" cy="1548876"/>
            </a:xfrm>
            <a:prstGeom prst="rect">
              <a:avLst/>
            </a:prstGeom>
            <a:effectLst/>
          </p:spPr>
        </p:pic>
        <p:pic>
          <p:nvPicPr>
            <p:cNvPr id="142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293251" y="3812287"/>
              <a:ext cx="605439" cy="1661354"/>
            </a:xfrm>
            <a:prstGeom prst="rect">
              <a:avLst/>
            </a:prstGeom>
            <a:effectLst/>
          </p:spPr>
        </p:pic>
        <p:pic>
          <p:nvPicPr>
            <p:cNvPr id="142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894402" y="3513556"/>
              <a:ext cx="843224" cy="804468"/>
            </a:xfrm>
            <a:prstGeom prst="rect">
              <a:avLst/>
            </a:prstGeom>
            <a:effectLst/>
          </p:spPr>
        </p:pic>
        <p:pic>
          <p:nvPicPr>
            <p:cNvPr id="142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063482" y="3858300"/>
              <a:ext cx="341441" cy="1387799"/>
            </a:xfrm>
            <a:prstGeom prst="rect">
              <a:avLst/>
            </a:prstGeom>
            <a:effectLst/>
          </p:spPr>
        </p:pic>
        <p:pic>
          <p:nvPicPr>
            <p:cNvPr id="142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420750" y="4221680"/>
              <a:ext cx="559432" cy="1554795"/>
            </a:xfrm>
            <a:prstGeom prst="rect">
              <a:avLst/>
            </a:prstGeom>
            <a:effectLst/>
          </p:spPr>
        </p:pic>
        <p:pic>
          <p:nvPicPr>
            <p:cNvPr id="143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003672" y="3904319"/>
              <a:ext cx="452050" cy="1388476"/>
            </a:xfrm>
            <a:prstGeom prst="rect">
              <a:avLst/>
            </a:prstGeom>
            <a:effectLst/>
          </p:spPr>
        </p:pic>
        <p:pic>
          <p:nvPicPr>
            <p:cNvPr id="143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698115" y="-419320"/>
              <a:ext cx="1006166" cy="6317374"/>
            </a:xfrm>
            <a:prstGeom prst="rect">
              <a:avLst/>
            </a:prstGeom>
            <a:effectLst/>
          </p:spPr>
        </p:pic>
        <p:pic>
          <p:nvPicPr>
            <p:cNvPr id="143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601947" y="2052467"/>
              <a:ext cx="912244" cy="846579"/>
            </a:xfrm>
            <a:prstGeom prst="rect">
              <a:avLst/>
            </a:prstGeom>
            <a:effectLst/>
          </p:spPr>
        </p:pic>
        <p:pic>
          <p:nvPicPr>
            <p:cNvPr id="143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276910" y="1492901"/>
              <a:ext cx="267971" cy="240298"/>
            </a:xfrm>
            <a:prstGeom prst="rect">
              <a:avLst/>
            </a:prstGeom>
            <a:effectLst/>
          </p:spPr>
        </p:pic>
        <p:pic>
          <p:nvPicPr>
            <p:cNvPr id="143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384297" y="690556"/>
              <a:ext cx="129902" cy="336995"/>
            </a:xfrm>
            <a:prstGeom prst="rect">
              <a:avLst/>
            </a:prstGeom>
            <a:effectLst/>
          </p:spPr>
        </p:pic>
        <p:pic>
          <p:nvPicPr>
            <p:cNvPr id="144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645135" y="575501"/>
              <a:ext cx="421308" cy="1395466"/>
            </a:xfrm>
            <a:prstGeom prst="rect">
              <a:avLst/>
            </a:prstGeom>
            <a:effectLst/>
          </p:spPr>
        </p:pic>
        <p:pic>
          <p:nvPicPr>
            <p:cNvPr id="144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932382" y="721233"/>
              <a:ext cx="121235" cy="1060536"/>
            </a:xfrm>
            <a:prstGeom prst="rect">
              <a:avLst/>
            </a:prstGeom>
            <a:effectLst/>
          </p:spPr>
        </p:pic>
        <p:pic>
          <p:nvPicPr>
            <p:cNvPr id="144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973346" y="1089403"/>
              <a:ext cx="438246" cy="751179"/>
            </a:xfrm>
            <a:prstGeom prst="rect">
              <a:avLst/>
            </a:prstGeom>
            <a:effectLst/>
          </p:spPr>
        </p:pic>
        <p:pic>
          <p:nvPicPr>
            <p:cNvPr id="144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243343" y="1641649"/>
              <a:ext cx="252621" cy="244951"/>
            </a:xfrm>
            <a:prstGeom prst="rect">
              <a:avLst/>
            </a:prstGeom>
            <a:effectLst/>
          </p:spPr>
        </p:pic>
        <p:pic>
          <p:nvPicPr>
            <p:cNvPr id="144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327721" y="1209045"/>
              <a:ext cx="590108" cy="649696"/>
            </a:xfrm>
            <a:prstGeom prst="rect">
              <a:avLst/>
            </a:prstGeom>
            <a:effectLst/>
          </p:spPr>
        </p:pic>
        <p:pic>
          <p:nvPicPr>
            <p:cNvPr id="145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427431" y="1058719"/>
              <a:ext cx="536412" cy="1065648"/>
            </a:xfrm>
            <a:prstGeom prst="rect">
              <a:avLst/>
            </a:prstGeom>
            <a:effectLst/>
          </p:spPr>
        </p:pic>
        <p:pic>
          <p:nvPicPr>
            <p:cNvPr id="145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856953" y="1403874"/>
              <a:ext cx="528745" cy="129900"/>
            </a:xfrm>
            <a:prstGeom prst="rect">
              <a:avLst/>
            </a:prstGeom>
            <a:effectLst/>
          </p:spPr>
        </p:pic>
        <p:pic>
          <p:nvPicPr>
            <p:cNvPr id="145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286474" y="721230"/>
              <a:ext cx="473853" cy="1199061"/>
            </a:xfrm>
            <a:prstGeom prst="rect">
              <a:avLst/>
            </a:prstGeom>
            <a:effectLst/>
          </p:spPr>
        </p:pic>
        <p:pic>
          <p:nvPicPr>
            <p:cNvPr id="145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485901" y="668582"/>
              <a:ext cx="735834" cy="1179665"/>
            </a:xfrm>
            <a:prstGeom prst="rect">
              <a:avLst/>
            </a:prstGeom>
            <a:effectLst/>
          </p:spPr>
        </p:pic>
        <p:pic>
          <p:nvPicPr>
            <p:cNvPr id="145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623966" y="912982"/>
              <a:ext cx="467386" cy="139895"/>
            </a:xfrm>
            <a:prstGeom prst="rect">
              <a:avLst/>
            </a:prstGeom>
            <a:effectLst/>
          </p:spPr>
        </p:pic>
        <p:pic>
          <p:nvPicPr>
            <p:cNvPr id="146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731338" y="25817"/>
              <a:ext cx="458021" cy="2144580"/>
            </a:xfrm>
            <a:prstGeom prst="rect">
              <a:avLst/>
            </a:prstGeom>
            <a:effectLst/>
          </p:spPr>
        </p:pic>
        <p:pic>
          <p:nvPicPr>
            <p:cNvPr id="146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38650" y="6128656"/>
              <a:ext cx="728167" cy="1707593"/>
            </a:xfrm>
            <a:prstGeom prst="rect">
              <a:avLst/>
            </a:prstGeom>
            <a:effectLst/>
          </p:spPr>
        </p:pic>
        <p:sp>
          <p:nvSpPr>
            <p:cNvPr id="1466" name="Line"/>
            <p:cNvSpPr/>
            <p:nvPr/>
          </p:nvSpPr>
          <p:spPr>
            <a:xfrm>
              <a:off x="1082118" y="6841725"/>
              <a:ext cx="767011" cy="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68" y="0"/>
                    <a:pt x="13536" y="0"/>
                    <a:pt x="9936" y="3600"/>
                  </a:cubicBezTo>
                  <a:cubicBezTo>
                    <a:pt x="6336" y="7200"/>
                    <a:pt x="3168" y="14400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67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74986" y="6956726"/>
              <a:ext cx="866227" cy="176214"/>
            </a:xfrm>
            <a:prstGeom prst="rect">
              <a:avLst/>
            </a:prstGeom>
            <a:effectLst/>
          </p:spPr>
        </p:pic>
        <p:pic>
          <p:nvPicPr>
            <p:cNvPr id="1469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525494" y="5872232"/>
              <a:ext cx="826401" cy="1522210"/>
            </a:xfrm>
            <a:prstGeom prst="rect">
              <a:avLst/>
            </a:prstGeom>
            <a:effectLst/>
          </p:spPr>
        </p:pic>
        <p:pic>
          <p:nvPicPr>
            <p:cNvPr id="1471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987436" y="6389435"/>
              <a:ext cx="942932" cy="242320"/>
            </a:xfrm>
            <a:prstGeom prst="rect">
              <a:avLst/>
            </a:prstGeom>
            <a:effectLst/>
          </p:spPr>
        </p:pic>
        <p:pic>
          <p:nvPicPr>
            <p:cNvPr id="1473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746771" y="6650214"/>
              <a:ext cx="873901" cy="665241"/>
            </a:xfrm>
            <a:prstGeom prst="rect">
              <a:avLst/>
            </a:prstGeom>
            <a:effectLst/>
          </p:spPr>
        </p:pic>
        <p:pic>
          <p:nvPicPr>
            <p:cNvPr id="1475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544465" y="6604033"/>
              <a:ext cx="1295754" cy="1425060"/>
            </a:xfrm>
            <a:prstGeom prst="rect">
              <a:avLst/>
            </a:prstGeom>
            <a:effectLst/>
          </p:spPr>
        </p:pic>
        <p:pic>
          <p:nvPicPr>
            <p:cNvPr id="1477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329115" y="6506556"/>
              <a:ext cx="1707642" cy="1055915"/>
            </a:xfrm>
            <a:prstGeom prst="rect">
              <a:avLst/>
            </a:prstGeom>
            <a:effectLst/>
          </p:spPr>
        </p:pic>
        <p:sp>
          <p:nvSpPr>
            <p:cNvPr id="1480" name="Line"/>
            <p:cNvSpPr/>
            <p:nvPr/>
          </p:nvSpPr>
          <p:spPr>
            <a:xfrm>
              <a:off x="6029580" y="6435209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8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933567" y="6372573"/>
              <a:ext cx="785828" cy="734261"/>
            </a:xfrm>
            <a:prstGeom prst="rect">
              <a:avLst/>
            </a:prstGeom>
            <a:effectLst/>
          </p:spPr>
        </p:pic>
        <p:pic>
          <p:nvPicPr>
            <p:cNvPr id="148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459100" y="6427790"/>
              <a:ext cx="843545" cy="1903619"/>
            </a:xfrm>
            <a:prstGeom prst="rect">
              <a:avLst/>
            </a:prstGeom>
            <a:effectLst/>
          </p:spPr>
        </p:pic>
        <p:pic>
          <p:nvPicPr>
            <p:cNvPr id="148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91235" y="7976060"/>
              <a:ext cx="1159091" cy="949003"/>
            </a:xfrm>
            <a:prstGeom prst="rect">
              <a:avLst/>
            </a:prstGeom>
            <a:effectLst/>
          </p:spPr>
        </p:pic>
        <p:pic>
          <p:nvPicPr>
            <p:cNvPr id="148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396836" y="8291623"/>
              <a:ext cx="889237" cy="137568"/>
            </a:xfrm>
            <a:prstGeom prst="rect">
              <a:avLst/>
            </a:prstGeom>
            <a:effectLst/>
          </p:spPr>
        </p:pic>
        <p:pic>
          <p:nvPicPr>
            <p:cNvPr id="148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366160" y="8460665"/>
              <a:ext cx="1011963" cy="144941"/>
            </a:xfrm>
            <a:prstGeom prst="rect">
              <a:avLst/>
            </a:prstGeom>
            <a:effectLst/>
          </p:spPr>
        </p:pic>
        <p:pic>
          <p:nvPicPr>
            <p:cNvPr id="149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263559" y="7770052"/>
              <a:ext cx="835548" cy="1087961"/>
            </a:xfrm>
            <a:prstGeom prst="rect">
              <a:avLst/>
            </a:prstGeom>
            <a:effectLst/>
          </p:spPr>
        </p:pic>
        <p:pic>
          <p:nvPicPr>
            <p:cNvPr id="1493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984546" y="7608983"/>
              <a:ext cx="694652" cy="1475515"/>
            </a:xfrm>
            <a:prstGeom prst="rect">
              <a:avLst/>
            </a:prstGeom>
            <a:effectLst/>
          </p:spPr>
        </p:pic>
        <p:sp>
          <p:nvSpPr>
            <p:cNvPr id="1496" name="Line"/>
            <p:cNvSpPr/>
            <p:nvPr/>
          </p:nvSpPr>
          <p:spPr>
            <a:xfrm>
              <a:off x="4255829" y="7964467"/>
              <a:ext cx="12315" cy="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5" h="19872" fill="norm" stroke="1" extrusionOk="0">
                  <a:moveTo>
                    <a:pt x="2386" y="10248"/>
                  </a:moveTo>
                  <a:cubicBezTo>
                    <a:pt x="16618" y="605"/>
                    <a:pt x="21600" y="-1728"/>
                    <a:pt x="19129" y="1154"/>
                  </a:cubicBezTo>
                  <a:cubicBezTo>
                    <a:pt x="17273" y="3318"/>
                    <a:pt x="11214" y="8423"/>
                    <a:pt x="0" y="19872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97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683627" y="8097749"/>
              <a:ext cx="435605" cy="381571"/>
            </a:xfrm>
            <a:prstGeom prst="rect">
              <a:avLst/>
            </a:prstGeom>
            <a:effectLst/>
          </p:spPr>
        </p:pic>
        <p:pic>
          <p:nvPicPr>
            <p:cNvPr id="1499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667187" y="7501599"/>
              <a:ext cx="160586" cy="1571807"/>
            </a:xfrm>
            <a:prstGeom prst="rect">
              <a:avLst/>
            </a:prstGeom>
            <a:effectLst/>
          </p:spPr>
        </p:pic>
        <p:pic>
          <p:nvPicPr>
            <p:cNvPr id="1501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697868" y="8237930"/>
              <a:ext cx="436704" cy="613116"/>
            </a:xfrm>
            <a:prstGeom prst="rect">
              <a:avLst/>
            </a:prstGeom>
            <a:effectLst/>
          </p:spPr>
        </p:pic>
        <p:sp>
          <p:nvSpPr>
            <p:cNvPr id="1504" name="Line"/>
            <p:cNvSpPr/>
            <p:nvPr/>
          </p:nvSpPr>
          <p:spPr>
            <a:xfrm>
              <a:off x="5991229" y="8214672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05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379924" y="8046170"/>
              <a:ext cx="557116" cy="922561"/>
            </a:xfrm>
            <a:prstGeom prst="rect">
              <a:avLst/>
            </a:prstGeom>
            <a:effectLst/>
          </p:spPr>
        </p:pic>
        <p:pic>
          <p:nvPicPr>
            <p:cNvPr id="1507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922189" y="7928810"/>
              <a:ext cx="1127014" cy="793293"/>
            </a:xfrm>
            <a:prstGeom prst="rect">
              <a:avLst/>
            </a:prstGeom>
            <a:effectLst/>
          </p:spPr>
        </p:pic>
        <p:pic>
          <p:nvPicPr>
            <p:cNvPr id="1509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439897" y="7409557"/>
              <a:ext cx="742911" cy="1431542"/>
            </a:xfrm>
            <a:prstGeom prst="rect">
              <a:avLst/>
            </a:prstGeom>
            <a:effectLst/>
          </p:spPr>
        </p:pic>
        <p:pic>
          <p:nvPicPr>
            <p:cNvPr id="1511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990159" y="8000151"/>
              <a:ext cx="672820" cy="106890"/>
            </a:xfrm>
            <a:prstGeom prst="rect">
              <a:avLst/>
            </a:prstGeom>
            <a:effectLst/>
          </p:spPr>
        </p:pic>
        <p:pic>
          <p:nvPicPr>
            <p:cNvPr id="1513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908753" y="8300241"/>
              <a:ext cx="751171" cy="113604"/>
            </a:xfrm>
            <a:prstGeom prst="rect">
              <a:avLst/>
            </a:prstGeom>
            <a:effectLst/>
          </p:spPr>
        </p:pic>
        <p:pic>
          <p:nvPicPr>
            <p:cNvPr id="1515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925837" y="7064405"/>
              <a:ext cx="109927" cy="1611109"/>
            </a:xfrm>
            <a:prstGeom prst="rect">
              <a:avLst/>
            </a:prstGeom>
            <a:effectLst/>
          </p:spPr>
        </p:pic>
        <p:pic>
          <p:nvPicPr>
            <p:cNvPr id="1517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938640" y="7739372"/>
              <a:ext cx="634029" cy="1027305"/>
            </a:xfrm>
            <a:prstGeom prst="rect">
              <a:avLst/>
            </a:prstGeom>
            <a:effectLst/>
          </p:spPr>
        </p:pic>
        <p:pic>
          <p:nvPicPr>
            <p:cNvPr id="1519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562302" y="7976722"/>
              <a:ext cx="884755" cy="68256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5" name="Drawing"/>
          <p:cNvGrpSpPr/>
          <p:nvPr/>
        </p:nvGrpSpPr>
        <p:grpSpPr>
          <a:xfrm>
            <a:off x="515083" y="601383"/>
            <a:ext cx="12263046" cy="8583464"/>
            <a:chOff x="-1286754" y="-203976"/>
            <a:chExt cx="12263045" cy="8583462"/>
          </a:xfrm>
        </p:grpSpPr>
        <p:pic>
          <p:nvPicPr>
            <p:cNvPr id="152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66703" y="-68791"/>
              <a:ext cx="968792" cy="1160786"/>
            </a:xfrm>
            <a:prstGeom prst="rect">
              <a:avLst/>
            </a:prstGeom>
            <a:effectLst/>
          </p:spPr>
        </p:pic>
        <p:pic>
          <p:nvPicPr>
            <p:cNvPr id="152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7408" y="-203977"/>
              <a:ext cx="626263" cy="1166833"/>
            </a:xfrm>
            <a:prstGeom prst="rect">
              <a:avLst/>
            </a:prstGeom>
            <a:effectLst/>
          </p:spPr>
        </p:pic>
        <p:pic>
          <p:nvPicPr>
            <p:cNvPr id="152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50814" y="23253"/>
              <a:ext cx="906220" cy="1376297"/>
            </a:xfrm>
            <a:prstGeom prst="rect">
              <a:avLst/>
            </a:prstGeom>
            <a:effectLst/>
          </p:spPr>
        </p:pic>
        <p:pic>
          <p:nvPicPr>
            <p:cNvPr id="152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35215" y="1541937"/>
              <a:ext cx="1341746" cy="1156697"/>
            </a:xfrm>
            <a:prstGeom prst="rect">
              <a:avLst/>
            </a:prstGeom>
            <a:effectLst/>
          </p:spPr>
        </p:pic>
        <p:pic>
          <p:nvPicPr>
            <p:cNvPr id="1531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25491" y="1983592"/>
              <a:ext cx="1134688" cy="769733"/>
            </a:xfrm>
            <a:prstGeom prst="rect">
              <a:avLst/>
            </a:prstGeom>
            <a:effectLst/>
          </p:spPr>
        </p:pic>
        <p:pic>
          <p:nvPicPr>
            <p:cNvPr id="153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52289" y="1956122"/>
              <a:ext cx="477786" cy="1211380"/>
            </a:xfrm>
            <a:prstGeom prst="rect">
              <a:avLst/>
            </a:prstGeom>
            <a:effectLst/>
          </p:spPr>
        </p:pic>
        <p:pic>
          <p:nvPicPr>
            <p:cNvPr id="1535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823480" y="796257"/>
              <a:ext cx="1257406" cy="1286245"/>
            </a:xfrm>
            <a:prstGeom prst="rect">
              <a:avLst/>
            </a:prstGeom>
            <a:effectLst/>
          </p:spPr>
        </p:pic>
        <p:pic>
          <p:nvPicPr>
            <p:cNvPr id="1537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173416" y="337728"/>
              <a:ext cx="244950" cy="627317"/>
            </a:xfrm>
            <a:prstGeom prst="rect">
              <a:avLst/>
            </a:prstGeom>
            <a:effectLst/>
          </p:spPr>
        </p:pic>
        <p:pic>
          <p:nvPicPr>
            <p:cNvPr id="153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540178" y="1296496"/>
              <a:ext cx="852284" cy="160578"/>
            </a:xfrm>
            <a:prstGeom prst="rect">
              <a:avLst/>
            </a:prstGeom>
            <a:effectLst/>
          </p:spPr>
        </p:pic>
        <p:pic>
          <p:nvPicPr>
            <p:cNvPr id="154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652244" y="1518929"/>
              <a:ext cx="709538" cy="122228"/>
            </a:xfrm>
            <a:prstGeom prst="rect">
              <a:avLst/>
            </a:prstGeom>
            <a:effectLst/>
          </p:spPr>
        </p:pic>
        <p:pic>
          <p:nvPicPr>
            <p:cNvPr id="154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722772" y="744244"/>
              <a:ext cx="344662" cy="981282"/>
            </a:xfrm>
            <a:prstGeom prst="rect">
              <a:avLst/>
            </a:prstGeom>
            <a:effectLst/>
          </p:spPr>
        </p:pic>
        <p:pic>
          <p:nvPicPr>
            <p:cNvPr id="154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415966" y="1189109"/>
              <a:ext cx="904577" cy="152908"/>
            </a:xfrm>
            <a:prstGeom prst="rect">
              <a:avLst/>
            </a:prstGeom>
            <a:effectLst/>
          </p:spPr>
        </p:pic>
        <p:pic>
          <p:nvPicPr>
            <p:cNvPr id="154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259675" y="1245062"/>
              <a:ext cx="720502" cy="1124755"/>
            </a:xfrm>
            <a:prstGeom prst="rect">
              <a:avLst/>
            </a:prstGeom>
            <a:effectLst/>
          </p:spPr>
        </p:pic>
        <p:pic>
          <p:nvPicPr>
            <p:cNvPr id="154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696869" y="567828"/>
              <a:ext cx="122240" cy="175930"/>
            </a:xfrm>
            <a:prstGeom prst="rect">
              <a:avLst/>
            </a:prstGeom>
            <a:effectLst/>
          </p:spPr>
        </p:pic>
        <p:pic>
          <p:nvPicPr>
            <p:cNvPr id="155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914165" y="621517"/>
              <a:ext cx="296118" cy="1611038"/>
            </a:xfrm>
            <a:prstGeom prst="rect">
              <a:avLst/>
            </a:prstGeom>
            <a:effectLst/>
          </p:spPr>
        </p:pic>
        <p:pic>
          <p:nvPicPr>
            <p:cNvPr id="155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986620" y="1265808"/>
              <a:ext cx="536931" cy="781868"/>
            </a:xfrm>
            <a:prstGeom prst="rect">
              <a:avLst/>
            </a:prstGeom>
            <a:effectLst/>
          </p:spPr>
        </p:pic>
        <p:pic>
          <p:nvPicPr>
            <p:cNvPr id="155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724661" y="753756"/>
              <a:ext cx="942934" cy="1286242"/>
            </a:xfrm>
            <a:prstGeom prst="rect">
              <a:avLst/>
            </a:prstGeom>
            <a:effectLst/>
          </p:spPr>
        </p:pic>
        <p:pic>
          <p:nvPicPr>
            <p:cNvPr id="155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867513" y="621523"/>
              <a:ext cx="459713" cy="643795"/>
            </a:xfrm>
            <a:prstGeom prst="rect">
              <a:avLst/>
            </a:prstGeom>
            <a:effectLst/>
          </p:spPr>
        </p:pic>
        <p:pic>
          <p:nvPicPr>
            <p:cNvPr id="155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82936" y="3390422"/>
              <a:ext cx="752259" cy="985401"/>
            </a:xfrm>
            <a:prstGeom prst="rect">
              <a:avLst/>
            </a:prstGeom>
            <a:effectLst/>
          </p:spPr>
        </p:pic>
        <p:pic>
          <p:nvPicPr>
            <p:cNvPr id="156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10735" y="4448910"/>
              <a:ext cx="1467958" cy="981268"/>
            </a:xfrm>
            <a:prstGeom prst="rect">
              <a:avLst/>
            </a:prstGeom>
            <a:effectLst/>
          </p:spPr>
        </p:pic>
        <p:pic>
          <p:nvPicPr>
            <p:cNvPr id="156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580923" y="4661319"/>
              <a:ext cx="774191" cy="1413139"/>
            </a:xfrm>
            <a:prstGeom prst="rect">
              <a:avLst/>
            </a:prstGeom>
            <a:effectLst/>
          </p:spPr>
        </p:pic>
        <p:pic>
          <p:nvPicPr>
            <p:cNvPr id="1565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386274" y="3907445"/>
              <a:ext cx="1203726" cy="1268075"/>
            </a:xfrm>
            <a:prstGeom prst="rect">
              <a:avLst/>
            </a:prstGeom>
            <a:effectLst/>
          </p:spPr>
        </p:pic>
        <p:pic>
          <p:nvPicPr>
            <p:cNvPr id="1567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368047" y="3482464"/>
              <a:ext cx="321663" cy="628467"/>
            </a:xfrm>
            <a:prstGeom prst="rect">
              <a:avLst/>
            </a:prstGeom>
            <a:effectLst/>
          </p:spPr>
        </p:pic>
        <p:pic>
          <p:nvPicPr>
            <p:cNvPr id="1569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992878" y="4195792"/>
              <a:ext cx="1016083" cy="260288"/>
            </a:xfrm>
            <a:prstGeom prst="rect">
              <a:avLst/>
            </a:prstGeom>
            <a:effectLst/>
          </p:spPr>
        </p:pic>
        <p:pic>
          <p:nvPicPr>
            <p:cNvPr id="1571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089036" y="4448905"/>
              <a:ext cx="812540" cy="252623"/>
            </a:xfrm>
            <a:prstGeom prst="rect">
              <a:avLst/>
            </a:prstGeom>
            <a:effectLst/>
          </p:spPr>
        </p:pic>
        <p:pic>
          <p:nvPicPr>
            <p:cNvPr id="1573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107845" y="3326548"/>
              <a:ext cx="690175" cy="1058311"/>
            </a:xfrm>
            <a:prstGeom prst="rect">
              <a:avLst/>
            </a:prstGeom>
            <a:effectLst/>
          </p:spPr>
        </p:pic>
        <p:pic>
          <p:nvPicPr>
            <p:cNvPr id="1575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955767" y="4395215"/>
              <a:ext cx="1242055" cy="939333"/>
            </a:xfrm>
            <a:prstGeom prst="rect">
              <a:avLst/>
            </a:prstGeom>
            <a:effectLst/>
          </p:spPr>
        </p:pic>
        <p:pic>
          <p:nvPicPr>
            <p:cNvPr id="1577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906848" y="4558468"/>
              <a:ext cx="705168" cy="1453826"/>
            </a:xfrm>
            <a:prstGeom prst="rect">
              <a:avLst/>
            </a:prstGeom>
            <a:effectLst/>
          </p:spPr>
        </p:pic>
        <p:pic>
          <p:nvPicPr>
            <p:cNvPr id="1579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505126" y="3617321"/>
              <a:ext cx="1303418" cy="1372111"/>
            </a:xfrm>
            <a:prstGeom prst="rect">
              <a:avLst/>
            </a:prstGeom>
            <a:effectLst/>
          </p:spPr>
        </p:pic>
        <p:pic>
          <p:nvPicPr>
            <p:cNvPr id="1581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712211" y="2703946"/>
              <a:ext cx="720502" cy="895960"/>
            </a:xfrm>
            <a:prstGeom prst="rect">
              <a:avLst/>
            </a:prstGeom>
            <a:effectLst/>
          </p:spPr>
        </p:pic>
        <p:pic>
          <p:nvPicPr>
            <p:cNvPr id="1583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970109" y="3931674"/>
              <a:ext cx="820213" cy="802779"/>
            </a:xfrm>
            <a:prstGeom prst="rect">
              <a:avLst/>
            </a:prstGeom>
            <a:effectLst/>
          </p:spPr>
        </p:pic>
        <p:pic>
          <p:nvPicPr>
            <p:cNvPr id="1585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530020" y="3130491"/>
              <a:ext cx="321657" cy="704309"/>
            </a:xfrm>
            <a:prstGeom prst="rect">
              <a:avLst/>
            </a:prstGeom>
            <a:effectLst/>
          </p:spPr>
        </p:pic>
        <p:pic>
          <p:nvPicPr>
            <p:cNvPr id="1587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599061" y="2562051"/>
              <a:ext cx="129903" cy="329326"/>
            </a:xfrm>
            <a:prstGeom prst="rect">
              <a:avLst/>
            </a:prstGeom>
            <a:effectLst/>
          </p:spPr>
        </p:pic>
        <p:pic>
          <p:nvPicPr>
            <p:cNvPr id="1589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864958" y="2608079"/>
              <a:ext cx="469936" cy="1326440"/>
            </a:xfrm>
            <a:prstGeom prst="rect">
              <a:avLst/>
            </a:prstGeom>
            <a:effectLst/>
          </p:spPr>
        </p:pic>
        <p:pic>
          <p:nvPicPr>
            <p:cNvPr id="1591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151302" y="2891876"/>
              <a:ext cx="119672" cy="889417"/>
            </a:xfrm>
            <a:prstGeom prst="rect">
              <a:avLst/>
            </a:prstGeom>
            <a:effectLst/>
          </p:spPr>
        </p:pic>
        <p:pic>
          <p:nvPicPr>
            <p:cNvPr id="1593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146830" y="3129649"/>
              <a:ext cx="364481" cy="597775"/>
            </a:xfrm>
            <a:prstGeom prst="rect">
              <a:avLst/>
            </a:prstGeom>
            <a:effectLst/>
          </p:spPr>
        </p:pic>
        <p:pic>
          <p:nvPicPr>
            <p:cNvPr id="1595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465772" y="3195700"/>
              <a:ext cx="475067" cy="456418"/>
            </a:xfrm>
            <a:prstGeom prst="rect">
              <a:avLst/>
            </a:prstGeom>
            <a:effectLst/>
          </p:spPr>
        </p:pic>
        <p:pic>
          <p:nvPicPr>
            <p:cNvPr id="1597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535451" y="3129647"/>
              <a:ext cx="344019" cy="677027"/>
            </a:xfrm>
            <a:prstGeom prst="rect">
              <a:avLst/>
            </a:prstGeom>
            <a:effectLst/>
          </p:spPr>
        </p:pic>
        <p:pic>
          <p:nvPicPr>
            <p:cNvPr id="1599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933658" y="3221684"/>
              <a:ext cx="413691" cy="106887"/>
            </a:xfrm>
            <a:prstGeom prst="rect">
              <a:avLst/>
            </a:prstGeom>
            <a:effectLst/>
          </p:spPr>
        </p:pic>
        <p:pic>
          <p:nvPicPr>
            <p:cNvPr id="1601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056370" y="2730795"/>
              <a:ext cx="628467" cy="1140444"/>
            </a:xfrm>
            <a:prstGeom prst="rect">
              <a:avLst/>
            </a:prstGeom>
            <a:effectLst/>
          </p:spPr>
        </p:pic>
        <p:pic>
          <p:nvPicPr>
            <p:cNvPr id="1603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524254" y="2952758"/>
              <a:ext cx="359997" cy="935741"/>
            </a:xfrm>
            <a:prstGeom prst="rect">
              <a:avLst/>
            </a:prstGeom>
            <a:effectLst/>
          </p:spPr>
        </p:pic>
        <p:pic>
          <p:nvPicPr>
            <p:cNvPr id="1605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416867" y="3321401"/>
              <a:ext cx="521076" cy="91549"/>
            </a:xfrm>
            <a:prstGeom prst="rect">
              <a:avLst/>
            </a:prstGeom>
            <a:effectLst/>
          </p:spPr>
        </p:pic>
        <p:pic>
          <p:nvPicPr>
            <p:cNvPr id="1607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762018" y="2385650"/>
              <a:ext cx="214274" cy="1840333"/>
            </a:xfrm>
            <a:prstGeom prst="rect">
              <a:avLst/>
            </a:prstGeom>
            <a:effectLst/>
          </p:spPr>
        </p:pic>
        <p:pic>
          <p:nvPicPr>
            <p:cNvPr id="1609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-1286755" y="6177970"/>
              <a:ext cx="608574" cy="1480254"/>
            </a:xfrm>
            <a:prstGeom prst="rect">
              <a:avLst/>
            </a:prstGeom>
            <a:effectLst/>
          </p:spPr>
        </p:pic>
        <p:pic>
          <p:nvPicPr>
            <p:cNvPr id="1611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513011" y="5793519"/>
              <a:ext cx="751170" cy="1861276"/>
            </a:xfrm>
            <a:prstGeom prst="rect">
              <a:avLst/>
            </a:prstGeom>
            <a:effectLst/>
          </p:spPr>
        </p:pic>
        <p:pic>
          <p:nvPicPr>
            <p:cNvPr id="1613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451661" y="6621419"/>
              <a:ext cx="973617" cy="116417"/>
            </a:xfrm>
            <a:prstGeom prst="rect">
              <a:avLst/>
            </a:prstGeom>
            <a:effectLst/>
          </p:spPr>
        </p:pic>
        <p:pic>
          <p:nvPicPr>
            <p:cNvPr id="1615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251102" y="5737473"/>
              <a:ext cx="122041" cy="280626"/>
            </a:xfrm>
            <a:prstGeom prst="rect">
              <a:avLst/>
            </a:prstGeom>
            <a:effectLst/>
          </p:spPr>
        </p:pic>
        <p:pic>
          <p:nvPicPr>
            <p:cNvPr id="1617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98573" y="6090303"/>
              <a:ext cx="866230" cy="1003134"/>
            </a:xfrm>
            <a:prstGeom prst="rect">
              <a:avLst/>
            </a:prstGeom>
            <a:effectLst/>
          </p:spPr>
        </p:pic>
        <p:pic>
          <p:nvPicPr>
            <p:cNvPr id="1619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53680" y="7225480"/>
              <a:ext cx="1225600" cy="808666"/>
            </a:xfrm>
            <a:prstGeom prst="rect">
              <a:avLst/>
            </a:prstGeom>
            <a:effectLst/>
          </p:spPr>
        </p:pic>
        <p:pic>
          <p:nvPicPr>
            <p:cNvPr id="1621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286498" y="7418781"/>
              <a:ext cx="738792" cy="615416"/>
            </a:xfrm>
            <a:prstGeom prst="rect">
              <a:avLst/>
            </a:prstGeom>
            <a:effectLst/>
          </p:spPr>
        </p:pic>
        <p:pic>
          <p:nvPicPr>
            <p:cNvPr id="1623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430073" y="7532278"/>
              <a:ext cx="395800" cy="847209"/>
            </a:xfrm>
            <a:prstGeom prst="rect">
              <a:avLst/>
            </a:prstGeom>
            <a:effectLst/>
          </p:spPr>
        </p:pic>
        <p:pic>
          <p:nvPicPr>
            <p:cNvPr id="1625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826364" y="6766840"/>
              <a:ext cx="958266" cy="1140778"/>
            </a:xfrm>
            <a:prstGeom prst="rect">
              <a:avLst/>
            </a:prstGeom>
            <a:effectLst/>
          </p:spPr>
        </p:pic>
        <p:pic>
          <p:nvPicPr>
            <p:cNvPr id="1627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854154" y="6274382"/>
              <a:ext cx="252625" cy="769521"/>
            </a:xfrm>
            <a:prstGeom prst="rect">
              <a:avLst/>
            </a:prstGeom>
            <a:effectLst/>
          </p:spPr>
        </p:pic>
        <p:pic>
          <p:nvPicPr>
            <p:cNvPr id="1629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185972" y="7110424"/>
              <a:ext cx="818207" cy="151730"/>
            </a:xfrm>
            <a:prstGeom prst="rect">
              <a:avLst/>
            </a:prstGeom>
            <a:effectLst/>
          </p:spPr>
        </p:pic>
        <p:pic>
          <p:nvPicPr>
            <p:cNvPr id="1631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336807" y="7217801"/>
              <a:ext cx="521636" cy="144559"/>
            </a:xfrm>
            <a:prstGeom prst="rect">
              <a:avLst/>
            </a:prstGeom>
            <a:effectLst/>
          </p:spPr>
        </p:pic>
        <p:pic>
          <p:nvPicPr>
            <p:cNvPr id="1633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227098" y="6991859"/>
              <a:ext cx="236643" cy="647306"/>
            </a:xfrm>
            <a:prstGeom prst="rect">
              <a:avLst/>
            </a:prstGeom>
            <a:effectLst/>
          </p:spPr>
        </p:pic>
        <p:pic>
          <p:nvPicPr>
            <p:cNvPr id="1635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250117" y="6335748"/>
              <a:ext cx="91543" cy="367666"/>
            </a:xfrm>
            <a:prstGeom prst="rect">
              <a:avLst/>
            </a:prstGeom>
            <a:effectLst/>
          </p:spPr>
        </p:pic>
        <p:pic>
          <p:nvPicPr>
            <p:cNvPr id="1637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618282" y="6297395"/>
              <a:ext cx="191256" cy="1254842"/>
            </a:xfrm>
            <a:prstGeom prst="rect">
              <a:avLst/>
            </a:prstGeom>
            <a:effectLst/>
          </p:spPr>
        </p:pic>
        <p:pic>
          <p:nvPicPr>
            <p:cNvPr id="1639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664158" y="6788274"/>
              <a:ext cx="574906" cy="843224"/>
            </a:xfrm>
            <a:prstGeom prst="rect">
              <a:avLst/>
            </a:prstGeom>
            <a:effectLst/>
          </p:spPr>
        </p:pic>
        <p:pic>
          <p:nvPicPr>
            <p:cNvPr id="1641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201209" y="6646308"/>
              <a:ext cx="912242" cy="1071524"/>
            </a:xfrm>
            <a:prstGeom prst="rect">
              <a:avLst/>
            </a:prstGeom>
            <a:effectLst/>
          </p:spPr>
        </p:pic>
        <p:pic>
          <p:nvPicPr>
            <p:cNvPr id="1643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323922" y="5823367"/>
              <a:ext cx="881576" cy="926073"/>
            </a:xfrm>
            <a:prstGeom prst="rect">
              <a:avLst/>
            </a:prstGeom>
            <a:effectLst/>
          </p:spPr>
        </p:pic>
        <p:pic>
          <p:nvPicPr>
            <p:cNvPr id="1645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321043" y="6903262"/>
              <a:ext cx="805821" cy="564847"/>
            </a:xfrm>
            <a:prstGeom prst="rect">
              <a:avLst/>
            </a:prstGeom>
            <a:effectLst/>
          </p:spPr>
        </p:pic>
        <p:pic>
          <p:nvPicPr>
            <p:cNvPr id="1647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865620" y="6109854"/>
              <a:ext cx="459713" cy="654108"/>
            </a:xfrm>
            <a:prstGeom prst="rect">
              <a:avLst/>
            </a:prstGeom>
            <a:effectLst/>
          </p:spPr>
        </p:pic>
        <p:pic>
          <p:nvPicPr>
            <p:cNvPr id="1649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042025" y="5630100"/>
              <a:ext cx="198930" cy="237280"/>
            </a:xfrm>
            <a:prstGeom prst="rect">
              <a:avLst/>
            </a:prstGeom>
            <a:effectLst/>
          </p:spPr>
        </p:pic>
        <p:pic>
          <p:nvPicPr>
            <p:cNvPr id="1651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508987" y="6504491"/>
              <a:ext cx="97245" cy="94954"/>
            </a:xfrm>
            <a:prstGeom prst="rect">
              <a:avLst/>
            </a:prstGeom>
            <a:effectLst/>
          </p:spPr>
        </p:pic>
        <p:sp>
          <p:nvSpPr>
            <p:cNvPr id="1654" name="Line"/>
            <p:cNvSpPr/>
            <p:nvPr/>
          </p:nvSpPr>
          <p:spPr>
            <a:xfrm>
              <a:off x="7874944" y="6997584"/>
              <a:ext cx="18220" cy="5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28" y="7246"/>
                    <a:pt x="14414" y="14423"/>
                    <a:pt x="2160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55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7401750" y="5538054"/>
              <a:ext cx="493376" cy="1556539"/>
            </a:xfrm>
            <a:prstGeom prst="rect">
              <a:avLst/>
            </a:prstGeom>
            <a:effectLst/>
          </p:spPr>
        </p:pic>
        <p:pic>
          <p:nvPicPr>
            <p:cNvPr id="1657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768271" y="5907162"/>
              <a:ext cx="169511" cy="706869"/>
            </a:xfrm>
            <a:prstGeom prst="rect">
              <a:avLst/>
            </a:prstGeom>
            <a:effectLst/>
          </p:spPr>
        </p:pic>
        <p:pic>
          <p:nvPicPr>
            <p:cNvPr id="1659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848287" y="6051945"/>
              <a:ext cx="336099" cy="735849"/>
            </a:xfrm>
            <a:prstGeom prst="rect">
              <a:avLst/>
            </a:prstGeom>
            <a:effectLst/>
          </p:spPr>
        </p:pic>
        <p:pic>
          <p:nvPicPr>
            <p:cNvPr id="1661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269237" y="6206788"/>
              <a:ext cx="628468" cy="634697"/>
            </a:xfrm>
            <a:prstGeom prst="rect">
              <a:avLst/>
            </a:prstGeom>
            <a:effectLst/>
          </p:spPr>
        </p:pic>
        <p:pic>
          <p:nvPicPr>
            <p:cNvPr id="1663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361286" y="6105635"/>
              <a:ext cx="544090" cy="812544"/>
            </a:xfrm>
            <a:prstGeom prst="rect">
              <a:avLst/>
            </a:prstGeom>
            <a:effectLst/>
          </p:spPr>
        </p:pic>
        <p:pic>
          <p:nvPicPr>
            <p:cNvPr id="1665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005339" y="6343410"/>
              <a:ext cx="559655" cy="143150"/>
            </a:xfrm>
            <a:prstGeom prst="rect">
              <a:avLst/>
            </a:prstGeom>
            <a:effectLst/>
          </p:spPr>
        </p:pic>
        <p:pic>
          <p:nvPicPr>
            <p:cNvPr id="1667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519469" y="5829512"/>
              <a:ext cx="626466" cy="1095313"/>
            </a:xfrm>
            <a:prstGeom prst="rect">
              <a:avLst/>
            </a:prstGeom>
            <a:effectLst/>
          </p:spPr>
        </p:pic>
        <p:pic>
          <p:nvPicPr>
            <p:cNvPr id="1669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0002686" y="5937351"/>
              <a:ext cx="489142" cy="996171"/>
            </a:xfrm>
            <a:prstGeom prst="rect">
              <a:avLst/>
            </a:prstGeom>
            <a:effectLst/>
          </p:spPr>
        </p:pic>
        <p:pic>
          <p:nvPicPr>
            <p:cNvPr id="1671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0025149" y="6305068"/>
              <a:ext cx="483267" cy="106882"/>
            </a:xfrm>
            <a:prstGeom prst="rect">
              <a:avLst/>
            </a:prstGeom>
            <a:effectLst/>
          </p:spPr>
        </p:pic>
        <p:pic>
          <p:nvPicPr>
            <p:cNvPr id="1673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340171" y="5238917"/>
              <a:ext cx="365323" cy="199373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Drawing"/>
          <p:cNvGrpSpPr/>
          <p:nvPr/>
        </p:nvGrpSpPr>
        <p:grpSpPr>
          <a:xfrm>
            <a:off x="860467" y="-268204"/>
            <a:ext cx="10974201" cy="5827651"/>
            <a:chOff x="-120670" y="-851131"/>
            <a:chExt cx="10974200" cy="5827649"/>
          </a:xfrm>
        </p:grpSpPr>
        <p:pic>
          <p:nvPicPr>
            <p:cNvPr id="167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8623" y="-134719"/>
              <a:ext cx="665172" cy="1117923"/>
            </a:xfrm>
            <a:prstGeom prst="rect">
              <a:avLst/>
            </a:prstGeom>
            <a:effectLst/>
          </p:spPr>
        </p:pic>
        <p:pic>
          <p:nvPicPr>
            <p:cNvPr id="167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1900" y="1097067"/>
              <a:ext cx="1112016" cy="1350154"/>
            </a:xfrm>
            <a:prstGeom prst="rect">
              <a:avLst/>
            </a:prstGeom>
            <a:effectLst/>
          </p:spPr>
        </p:pic>
        <p:pic>
          <p:nvPicPr>
            <p:cNvPr id="168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58245" y="1472541"/>
              <a:ext cx="722188" cy="1096692"/>
            </a:xfrm>
            <a:prstGeom prst="rect">
              <a:avLst/>
            </a:prstGeom>
            <a:effectLst/>
          </p:spPr>
        </p:pic>
        <p:pic>
          <p:nvPicPr>
            <p:cNvPr id="168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29832" y="1759495"/>
              <a:ext cx="804871" cy="111769"/>
            </a:xfrm>
            <a:prstGeom prst="rect">
              <a:avLst/>
            </a:prstGeom>
            <a:effectLst/>
          </p:spPr>
        </p:pic>
        <p:pic>
          <p:nvPicPr>
            <p:cNvPr id="168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04801" y="514037"/>
              <a:ext cx="1019624" cy="1368077"/>
            </a:xfrm>
            <a:prstGeom prst="rect">
              <a:avLst/>
            </a:prstGeom>
            <a:effectLst/>
          </p:spPr>
        </p:pic>
        <p:pic>
          <p:nvPicPr>
            <p:cNvPr id="168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47354" y="145975"/>
              <a:ext cx="360004" cy="774189"/>
            </a:xfrm>
            <a:prstGeom prst="rect">
              <a:avLst/>
            </a:prstGeom>
            <a:effectLst/>
          </p:spPr>
        </p:pic>
        <p:pic>
          <p:nvPicPr>
            <p:cNvPr id="168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77742" y="1166099"/>
              <a:ext cx="1004294" cy="152986"/>
            </a:xfrm>
            <a:prstGeom prst="rect">
              <a:avLst/>
            </a:prstGeom>
            <a:effectLst/>
          </p:spPr>
        </p:pic>
        <p:pic>
          <p:nvPicPr>
            <p:cNvPr id="169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39104" y="1342511"/>
              <a:ext cx="942933" cy="219889"/>
            </a:xfrm>
            <a:prstGeom prst="rect">
              <a:avLst/>
            </a:prstGeom>
            <a:effectLst/>
          </p:spPr>
        </p:pic>
        <p:pic>
          <p:nvPicPr>
            <p:cNvPr id="169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20871" y="1043373"/>
              <a:ext cx="659139" cy="151090"/>
            </a:xfrm>
            <a:prstGeom prst="rect">
              <a:avLst/>
            </a:prstGeom>
            <a:effectLst/>
          </p:spPr>
        </p:pic>
        <p:pic>
          <p:nvPicPr>
            <p:cNvPr id="169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280789" y="1098064"/>
              <a:ext cx="467392" cy="834559"/>
            </a:xfrm>
            <a:prstGeom prst="rect">
              <a:avLst/>
            </a:prstGeom>
            <a:effectLst/>
          </p:spPr>
        </p:pic>
        <p:sp>
          <p:nvSpPr>
            <p:cNvPr id="1698" name="Line"/>
            <p:cNvSpPr/>
            <p:nvPr/>
          </p:nvSpPr>
          <p:spPr>
            <a:xfrm>
              <a:off x="4457210" y="467875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9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909744" y="368410"/>
              <a:ext cx="475084" cy="1366794"/>
            </a:xfrm>
            <a:prstGeom prst="rect">
              <a:avLst/>
            </a:prstGeom>
            <a:effectLst/>
          </p:spPr>
        </p:pic>
        <p:pic>
          <p:nvPicPr>
            <p:cNvPr id="170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485003" y="377845"/>
              <a:ext cx="856772" cy="1337185"/>
            </a:xfrm>
            <a:prstGeom prst="rect">
              <a:avLst/>
            </a:prstGeom>
            <a:effectLst/>
          </p:spPr>
        </p:pic>
        <p:pic>
          <p:nvPicPr>
            <p:cNvPr id="170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661414" y="-473207"/>
              <a:ext cx="804864" cy="871804"/>
            </a:xfrm>
            <a:prstGeom prst="rect">
              <a:avLst/>
            </a:prstGeom>
            <a:effectLst/>
          </p:spPr>
        </p:pic>
        <p:pic>
          <p:nvPicPr>
            <p:cNvPr id="170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627838" y="702624"/>
              <a:ext cx="513406" cy="731855"/>
            </a:xfrm>
            <a:prstGeom prst="rect">
              <a:avLst/>
            </a:prstGeom>
            <a:effectLst/>
          </p:spPr>
        </p:pic>
        <p:pic>
          <p:nvPicPr>
            <p:cNvPr id="170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065033" y="103625"/>
              <a:ext cx="521085" cy="486731"/>
            </a:xfrm>
            <a:prstGeom prst="rect">
              <a:avLst/>
            </a:prstGeom>
            <a:effectLst/>
          </p:spPr>
        </p:pic>
        <p:pic>
          <p:nvPicPr>
            <p:cNvPr id="170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095718" y="-321898"/>
              <a:ext cx="229613" cy="175921"/>
            </a:xfrm>
            <a:prstGeom prst="rect">
              <a:avLst/>
            </a:prstGeom>
            <a:effectLst/>
          </p:spPr>
        </p:pic>
        <p:sp>
          <p:nvSpPr>
            <p:cNvPr id="1712" name="Line"/>
            <p:cNvSpPr/>
            <p:nvPr/>
          </p:nvSpPr>
          <p:spPr>
            <a:xfrm>
              <a:off x="7601949" y="-498557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1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598624" y="-628873"/>
              <a:ext cx="257623" cy="1564375"/>
            </a:xfrm>
            <a:prstGeom prst="rect">
              <a:avLst/>
            </a:prstGeom>
            <a:effectLst/>
          </p:spPr>
        </p:pic>
        <p:pic>
          <p:nvPicPr>
            <p:cNvPr id="171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855061" y="-585234"/>
              <a:ext cx="240399" cy="1213934"/>
            </a:xfrm>
            <a:prstGeom prst="rect">
              <a:avLst/>
            </a:prstGeom>
            <a:effectLst/>
          </p:spPr>
        </p:pic>
        <p:pic>
          <p:nvPicPr>
            <p:cNvPr id="171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003082" y="-168493"/>
              <a:ext cx="457423" cy="766515"/>
            </a:xfrm>
            <a:prstGeom prst="rect">
              <a:avLst/>
            </a:prstGeom>
            <a:effectLst/>
          </p:spPr>
        </p:pic>
        <p:pic>
          <p:nvPicPr>
            <p:cNvPr id="171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338268" y="-63156"/>
              <a:ext cx="536423" cy="727007"/>
            </a:xfrm>
            <a:prstGeom prst="rect">
              <a:avLst/>
            </a:prstGeom>
            <a:effectLst/>
          </p:spPr>
        </p:pic>
        <p:pic>
          <p:nvPicPr>
            <p:cNvPr id="172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391959" y="23255"/>
              <a:ext cx="459721" cy="894955"/>
            </a:xfrm>
            <a:prstGeom prst="rect">
              <a:avLst/>
            </a:prstGeom>
            <a:effectLst/>
          </p:spPr>
        </p:pic>
        <p:pic>
          <p:nvPicPr>
            <p:cNvPr id="172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959556" y="122971"/>
              <a:ext cx="475046" cy="91542"/>
            </a:xfrm>
            <a:prstGeom prst="rect">
              <a:avLst/>
            </a:prstGeom>
            <a:effectLst/>
          </p:spPr>
        </p:pic>
        <p:pic>
          <p:nvPicPr>
            <p:cNvPr id="172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228000" y="-552001"/>
              <a:ext cx="824979" cy="1432055"/>
            </a:xfrm>
            <a:prstGeom prst="rect">
              <a:avLst/>
            </a:prstGeom>
            <a:effectLst/>
          </p:spPr>
        </p:pic>
        <p:pic>
          <p:nvPicPr>
            <p:cNvPr id="172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956665" y="-113114"/>
              <a:ext cx="418886" cy="703465"/>
            </a:xfrm>
            <a:prstGeom prst="rect">
              <a:avLst/>
            </a:prstGeom>
            <a:effectLst/>
          </p:spPr>
        </p:pic>
        <p:pic>
          <p:nvPicPr>
            <p:cNvPr id="172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972009" y="7920"/>
              <a:ext cx="482716" cy="121609"/>
            </a:xfrm>
            <a:prstGeom prst="rect">
              <a:avLst/>
            </a:prstGeom>
            <a:effectLst/>
          </p:spPr>
        </p:pic>
        <p:pic>
          <p:nvPicPr>
            <p:cNvPr id="173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363183" y="-851132"/>
              <a:ext cx="490347" cy="1410800"/>
            </a:xfrm>
            <a:prstGeom prst="rect">
              <a:avLst/>
            </a:prstGeom>
            <a:effectLst/>
          </p:spPr>
        </p:pic>
        <p:pic>
          <p:nvPicPr>
            <p:cNvPr id="173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120671" y="3379963"/>
              <a:ext cx="903414" cy="789614"/>
            </a:xfrm>
            <a:prstGeom prst="rect">
              <a:avLst/>
            </a:prstGeom>
            <a:effectLst/>
          </p:spPr>
        </p:pic>
        <p:pic>
          <p:nvPicPr>
            <p:cNvPr id="173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33020" y="3069026"/>
              <a:ext cx="1684897" cy="1275753"/>
            </a:xfrm>
            <a:prstGeom prst="rect">
              <a:avLst/>
            </a:prstGeom>
            <a:effectLst/>
          </p:spPr>
        </p:pic>
        <p:pic>
          <p:nvPicPr>
            <p:cNvPr id="173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018113" y="3244693"/>
              <a:ext cx="198939" cy="1071167"/>
            </a:xfrm>
            <a:prstGeom prst="rect">
              <a:avLst/>
            </a:prstGeom>
            <a:effectLst/>
          </p:spPr>
        </p:pic>
        <p:pic>
          <p:nvPicPr>
            <p:cNvPr id="173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818696" y="2477689"/>
              <a:ext cx="137573" cy="544089"/>
            </a:xfrm>
            <a:prstGeom prst="rect">
              <a:avLst/>
            </a:prstGeom>
            <a:effectLst/>
          </p:spPr>
        </p:pic>
        <p:pic>
          <p:nvPicPr>
            <p:cNvPr id="174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442164" y="2738474"/>
              <a:ext cx="319458" cy="1371156"/>
            </a:xfrm>
            <a:prstGeom prst="rect">
              <a:avLst/>
            </a:prstGeom>
            <a:effectLst/>
          </p:spPr>
        </p:pic>
        <p:pic>
          <p:nvPicPr>
            <p:cNvPr id="174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694336" y="2717228"/>
              <a:ext cx="1730964" cy="1562443"/>
            </a:xfrm>
            <a:prstGeom prst="rect">
              <a:avLst/>
            </a:prstGeom>
            <a:effectLst/>
          </p:spPr>
        </p:pic>
        <p:pic>
          <p:nvPicPr>
            <p:cNvPr id="174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989333" y="3413135"/>
              <a:ext cx="1057975" cy="1563384"/>
            </a:xfrm>
            <a:prstGeom prst="rect">
              <a:avLst/>
            </a:prstGeom>
            <a:effectLst/>
          </p:spPr>
        </p:pic>
        <p:pic>
          <p:nvPicPr>
            <p:cNvPr id="174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799477" y="2566707"/>
              <a:ext cx="772825" cy="1374700"/>
            </a:xfrm>
            <a:prstGeom prst="rect">
              <a:avLst/>
            </a:prstGeom>
            <a:effectLst/>
          </p:spPr>
        </p:pic>
        <p:pic>
          <p:nvPicPr>
            <p:cNvPr id="174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293248" y="3421110"/>
              <a:ext cx="835543" cy="114554"/>
            </a:xfrm>
            <a:prstGeom prst="rect">
              <a:avLst/>
            </a:prstGeom>
            <a:effectLst/>
          </p:spPr>
        </p:pic>
        <p:pic>
          <p:nvPicPr>
            <p:cNvPr id="175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056482" y="3206344"/>
              <a:ext cx="332079" cy="544417"/>
            </a:xfrm>
            <a:prstGeom prst="rect">
              <a:avLst/>
            </a:prstGeom>
            <a:effectLst/>
          </p:spPr>
        </p:pic>
        <p:pic>
          <p:nvPicPr>
            <p:cNvPr id="175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466774" y="3145429"/>
              <a:ext cx="697490" cy="527026"/>
            </a:xfrm>
            <a:prstGeom prst="rect">
              <a:avLst/>
            </a:prstGeom>
            <a:effectLst/>
          </p:spPr>
        </p:pic>
        <p:pic>
          <p:nvPicPr>
            <p:cNvPr id="175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325821" y="2377978"/>
              <a:ext cx="1357113" cy="1496494"/>
            </a:xfrm>
            <a:prstGeom prst="rect">
              <a:avLst/>
            </a:prstGeom>
            <a:effectLst/>
          </p:spPr>
        </p:pic>
        <p:pic>
          <p:nvPicPr>
            <p:cNvPr id="175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813816" y="2193888"/>
              <a:ext cx="337001" cy="797208"/>
            </a:xfrm>
            <a:prstGeom prst="rect">
              <a:avLst/>
            </a:prstGeom>
            <a:effectLst/>
          </p:spPr>
        </p:pic>
        <p:pic>
          <p:nvPicPr>
            <p:cNvPr id="175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775474" y="3582182"/>
              <a:ext cx="222547" cy="1042635"/>
            </a:xfrm>
            <a:prstGeom prst="rect">
              <a:avLst/>
            </a:prstGeom>
            <a:effectLst/>
          </p:spPr>
        </p:pic>
        <p:pic>
          <p:nvPicPr>
            <p:cNvPr id="176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496545" y="1940776"/>
              <a:ext cx="523777" cy="2239178"/>
            </a:xfrm>
            <a:prstGeom prst="rect">
              <a:avLst/>
            </a:prstGeom>
            <a:effectLst/>
          </p:spPr>
        </p:pic>
        <p:pic>
          <p:nvPicPr>
            <p:cNvPr id="176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194438" y="1971458"/>
              <a:ext cx="513407" cy="78953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Drawing"/>
          <p:cNvGrpSpPr/>
          <p:nvPr/>
        </p:nvGrpSpPr>
        <p:grpSpPr>
          <a:xfrm>
            <a:off x="-272276" y="-131772"/>
            <a:ext cx="12655124" cy="9427834"/>
            <a:chOff x="-1882360" y="-1243935"/>
            <a:chExt cx="12655123" cy="9427832"/>
          </a:xfrm>
        </p:grpSpPr>
        <p:pic>
          <p:nvPicPr>
            <p:cNvPr id="176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12727" y="-83488"/>
              <a:ext cx="683502" cy="121588"/>
            </a:xfrm>
            <a:prstGeom prst="rect">
              <a:avLst/>
            </a:prstGeom>
            <a:effectLst/>
          </p:spPr>
        </p:pic>
        <p:pic>
          <p:nvPicPr>
            <p:cNvPr id="176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225" y="-131512"/>
              <a:ext cx="858551" cy="737200"/>
            </a:xfrm>
            <a:prstGeom prst="rect">
              <a:avLst/>
            </a:prstGeom>
            <a:effectLst/>
          </p:spPr>
        </p:pic>
        <p:pic>
          <p:nvPicPr>
            <p:cNvPr id="177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38080" y="-667058"/>
              <a:ext cx="214263" cy="252623"/>
            </a:xfrm>
            <a:prstGeom prst="rect">
              <a:avLst/>
            </a:prstGeom>
            <a:effectLst/>
          </p:spPr>
        </p:pic>
        <p:pic>
          <p:nvPicPr>
            <p:cNvPr id="177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13906" y="-743760"/>
              <a:ext cx="707901" cy="1194953"/>
            </a:xfrm>
            <a:prstGeom prst="rect">
              <a:avLst/>
            </a:prstGeom>
            <a:effectLst/>
          </p:spPr>
        </p:pic>
        <p:pic>
          <p:nvPicPr>
            <p:cNvPr id="177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89162" y="-405802"/>
              <a:ext cx="1364789" cy="873430"/>
            </a:xfrm>
            <a:prstGeom prst="rect">
              <a:avLst/>
            </a:prstGeom>
            <a:effectLst/>
          </p:spPr>
        </p:pic>
        <p:pic>
          <p:nvPicPr>
            <p:cNvPr id="177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88297" y="-1153455"/>
              <a:ext cx="536425" cy="577957"/>
            </a:xfrm>
            <a:prstGeom prst="rect">
              <a:avLst/>
            </a:prstGeom>
            <a:effectLst/>
          </p:spPr>
        </p:pic>
        <p:pic>
          <p:nvPicPr>
            <p:cNvPr id="177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22196" y="-229863"/>
              <a:ext cx="737701" cy="298644"/>
            </a:xfrm>
            <a:prstGeom prst="rect">
              <a:avLst/>
            </a:prstGeom>
            <a:effectLst/>
          </p:spPr>
        </p:pic>
        <p:pic>
          <p:nvPicPr>
            <p:cNvPr id="178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21448" y="-411711"/>
              <a:ext cx="739273" cy="1186151"/>
            </a:xfrm>
            <a:prstGeom prst="rect">
              <a:avLst/>
            </a:prstGeom>
            <a:effectLst/>
          </p:spPr>
        </p:pic>
        <p:pic>
          <p:nvPicPr>
            <p:cNvPr id="178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127396" y="-392267"/>
              <a:ext cx="965934" cy="1596195"/>
            </a:xfrm>
            <a:prstGeom prst="rect">
              <a:avLst/>
            </a:prstGeom>
            <a:effectLst/>
          </p:spPr>
        </p:pic>
        <p:pic>
          <p:nvPicPr>
            <p:cNvPr id="178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871393" y="-644041"/>
              <a:ext cx="1004288" cy="931196"/>
            </a:xfrm>
            <a:prstGeom prst="rect">
              <a:avLst/>
            </a:prstGeom>
            <a:effectLst/>
          </p:spPr>
        </p:pic>
        <p:pic>
          <p:nvPicPr>
            <p:cNvPr id="178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055477" y="-1176569"/>
              <a:ext cx="643788" cy="363289"/>
            </a:xfrm>
            <a:prstGeom prst="rect">
              <a:avLst/>
            </a:prstGeom>
            <a:effectLst/>
          </p:spPr>
        </p:pic>
        <p:pic>
          <p:nvPicPr>
            <p:cNvPr id="178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852648" y="-367915"/>
              <a:ext cx="544598" cy="145239"/>
            </a:xfrm>
            <a:prstGeom prst="rect">
              <a:avLst/>
            </a:prstGeom>
            <a:effectLst/>
          </p:spPr>
        </p:pic>
        <p:pic>
          <p:nvPicPr>
            <p:cNvPr id="179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009669" y="-199172"/>
              <a:ext cx="425926" cy="99218"/>
            </a:xfrm>
            <a:prstGeom prst="rect">
              <a:avLst/>
            </a:prstGeom>
            <a:effectLst/>
          </p:spPr>
        </p:pic>
        <p:pic>
          <p:nvPicPr>
            <p:cNvPr id="179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562958" y="-344913"/>
              <a:ext cx="701007" cy="136366"/>
            </a:xfrm>
            <a:prstGeom prst="rect">
              <a:avLst/>
            </a:prstGeom>
            <a:effectLst/>
          </p:spPr>
        </p:pic>
        <p:sp>
          <p:nvSpPr>
            <p:cNvPr id="1796" name="Line"/>
            <p:cNvSpPr/>
            <p:nvPr/>
          </p:nvSpPr>
          <p:spPr>
            <a:xfrm>
              <a:off x="7180094" y="-176413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9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942313" y="-345201"/>
              <a:ext cx="551765" cy="536713"/>
            </a:xfrm>
            <a:prstGeom prst="rect">
              <a:avLst/>
            </a:prstGeom>
            <a:effectLst/>
          </p:spPr>
        </p:pic>
        <p:pic>
          <p:nvPicPr>
            <p:cNvPr id="179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226105" y="-644044"/>
              <a:ext cx="252629" cy="114568"/>
            </a:xfrm>
            <a:prstGeom prst="rect">
              <a:avLst/>
            </a:prstGeom>
            <a:effectLst/>
          </p:spPr>
        </p:pic>
        <p:pic>
          <p:nvPicPr>
            <p:cNvPr id="180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510515" y="-1028515"/>
              <a:ext cx="228996" cy="1108881"/>
            </a:xfrm>
            <a:prstGeom prst="rect">
              <a:avLst/>
            </a:prstGeom>
            <a:effectLst/>
          </p:spPr>
        </p:pic>
        <p:pic>
          <p:nvPicPr>
            <p:cNvPr id="180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580158" y="-536665"/>
              <a:ext cx="381786" cy="628457"/>
            </a:xfrm>
            <a:prstGeom prst="rect">
              <a:avLst/>
            </a:prstGeom>
            <a:effectLst/>
          </p:spPr>
        </p:pic>
        <p:sp>
          <p:nvSpPr>
            <p:cNvPr id="1806" name="Line"/>
            <p:cNvSpPr/>
            <p:nvPr/>
          </p:nvSpPr>
          <p:spPr>
            <a:xfrm>
              <a:off x="8422650" y="-383505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0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468670" y="-644042"/>
              <a:ext cx="129896" cy="766514"/>
            </a:xfrm>
            <a:prstGeom prst="rect">
              <a:avLst/>
            </a:prstGeom>
            <a:effectLst/>
          </p:spPr>
        </p:pic>
        <p:pic>
          <p:nvPicPr>
            <p:cNvPr id="180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023798" y="-628700"/>
              <a:ext cx="889240" cy="191261"/>
            </a:xfrm>
            <a:prstGeom prst="rect">
              <a:avLst/>
            </a:prstGeom>
            <a:effectLst/>
          </p:spPr>
        </p:pic>
        <p:pic>
          <p:nvPicPr>
            <p:cNvPr id="181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006704" y="99961"/>
              <a:ext cx="833897" cy="114561"/>
            </a:xfrm>
            <a:prstGeom prst="rect">
              <a:avLst/>
            </a:prstGeom>
            <a:effectLst/>
          </p:spPr>
        </p:pic>
        <p:pic>
          <p:nvPicPr>
            <p:cNvPr id="181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208380" y="-520093"/>
              <a:ext cx="604952" cy="457580"/>
            </a:xfrm>
            <a:prstGeom prst="rect">
              <a:avLst/>
            </a:prstGeom>
            <a:effectLst/>
          </p:spPr>
        </p:pic>
        <p:pic>
          <p:nvPicPr>
            <p:cNvPr id="181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138848" y="-1234647"/>
              <a:ext cx="674486" cy="508295"/>
            </a:xfrm>
            <a:prstGeom prst="rect">
              <a:avLst/>
            </a:prstGeom>
            <a:effectLst/>
          </p:spPr>
        </p:pic>
        <p:pic>
          <p:nvPicPr>
            <p:cNvPr id="181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008464" y="-1243936"/>
              <a:ext cx="429033" cy="553378"/>
            </a:xfrm>
            <a:prstGeom prst="rect">
              <a:avLst/>
            </a:prstGeom>
            <a:effectLst/>
          </p:spPr>
        </p:pic>
        <p:pic>
          <p:nvPicPr>
            <p:cNvPr id="181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911699" y="2117192"/>
              <a:ext cx="1051395" cy="163137"/>
            </a:xfrm>
            <a:prstGeom prst="rect">
              <a:avLst/>
            </a:prstGeom>
            <a:effectLst/>
          </p:spPr>
        </p:pic>
        <p:pic>
          <p:nvPicPr>
            <p:cNvPr id="182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68156" y="2091629"/>
              <a:ext cx="820214" cy="665745"/>
            </a:xfrm>
            <a:prstGeom prst="rect">
              <a:avLst/>
            </a:prstGeom>
            <a:effectLst/>
          </p:spPr>
        </p:pic>
        <p:sp>
          <p:nvSpPr>
            <p:cNvPr id="1824" name="Line"/>
            <p:cNvSpPr/>
            <p:nvPr/>
          </p:nvSpPr>
          <p:spPr>
            <a:xfrm>
              <a:off x="576142" y="1817812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25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52843" y="1388537"/>
              <a:ext cx="792077" cy="1448332"/>
            </a:xfrm>
            <a:prstGeom prst="rect">
              <a:avLst/>
            </a:prstGeom>
            <a:effectLst/>
          </p:spPr>
        </p:pic>
        <p:pic>
          <p:nvPicPr>
            <p:cNvPr id="1827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419845" y="1380861"/>
              <a:ext cx="1280420" cy="1178305"/>
            </a:xfrm>
            <a:prstGeom prst="rect">
              <a:avLst/>
            </a:prstGeom>
            <a:effectLst/>
          </p:spPr>
        </p:pic>
        <p:pic>
          <p:nvPicPr>
            <p:cNvPr id="1829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634605" y="857131"/>
              <a:ext cx="728173" cy="438869"/>
            </a:xfrm>
            <a:prstGeom prst="rect">
              <a:avLst/>
            </a:prstGeom>
            <a:effectLst/>
          </p:spPr>
        </p:pic>
        <p:pic>
          <p:nvPicPr>
            <p:cNvPr id="1831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524345" y="1587955"/>
              <a:ext cx="709492" cy="895639"/>
            </a:xfrm>
            <a:prstGeom prst="rect">
              <a:avLst/>
            </a:prstGeom>
            <a:effectLst/>
          </p:spPr>
        </p:pic>
        <p:pic>
          <p:nvPicPr>
            <p:cNvPr id="1833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460098" y="1371500"/>
              <a:ext cx="841765" cy="1796000"/>
            </a:xfrm>
            <a:prstGeom prst="rect">
              <a:avLst/>
            </a:prstGeom>
            <a:effectLst/>
          </p:spPr>
        </p:pic>
        <p:pic>
          <p:nvPicPr>
            <p:cNvPr id="1835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319141" y="1712483"/>
              <a:ext cx="820209" cy="1738383"/>
            </a:xfrm>
            <a:prstGeom prst="rect">
              <a:avLst/>
            </a:prstGeom>
            <a:effectLst/>
          </p:spPr>
        </p:pic>
        <p:pic>
          <p:nvPicPr>
            <p:cNvPr id="1837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316252" y="1238813"/>
              <a:ext cx="843228" cy="1131135"/>
            </a:xfrm>
            <a:prstGeom prst="rect">
              <a:avLst/>
            </a:prstGeom>
            <a:effectLst/>
          </p:spPr>
        </p:pic>
        <p:pic>
          <p:nvPicPr>
            <p:cNvPr id="1839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323926" y="395696"/>
              <a:ext cx="728174" cy="746907"/>
            </a:xfrm>
            <a:prstGeom prst="rect">
              <a:avLst/>
            </a:prstGeom>
            <a:effectLst/>
          </p:spPr>
        </p:pic>
        <p:pic>
          <p:nvPicPr>
            <p:cNvPr id="1841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144621" y="1411537"/>
              <a:ext cx="904592" cy="260304"/>
            </a:xfrm>
            <a:prstGeom prst="rect">
              <a:avLst/>
            </a:prstGeom>
            <a:effectLst/>
          </p:spPr>
        </p:pic>
        <p:pic>
          <p:nvPicPr>
            <p:cNvPr id="1843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960545" y="1711243"/>
              <a:ext cx="1073671" cy="129334"/>
            </a:xfrm>
            <a:prstGeom prst="rect">
              <a:avLst/>
            </a:prstGeom>
            <a:effectLst/>
          </p:spPr>
        </p:pic>
        <p:pic>
          <p:nvPicPr>
            <p:cNvPr id="1845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172415" y="1265806"/>
              <a:ext cx="816548" cy="267970"/>
            </a:xfrm>
            <a:prstGeom prst="rect">
              <a:avLst/>
            </a:prstGeom>
            <a:effectLst/>
          </p:spPr>
        </p:pic>
        <p:pic>
          <p:nvPicPr>
            <p:cNvPr id="1847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211495" y="624920"/>
              <a:ext cx="463678" cy="1239046"/>
            </a:xfrm>
            <a:prstGeom prst="rect">
              <a:avLst/>
            </a:prstGeom>
            <a:effectLst/>
          </p:spPr>
        </p:pic>
        <p:pic>
          <p:nvPicPr>
            <p:cNvPr id="1849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045447" y="1933434"/>
              <a:ext cx="951963" cy="811303"/>
            </a:xfrm>
            <a:prstGeom prst="rect">
              <a:avLst/>
            </a:prstGeom>
            <a:effectLst/>
          </p:spPr>
        </p:pic>
        <p:pic>
          <p:nvPicPr>
            <p:cNvPr id="1851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576041" y="2016502"/>
              <a:ext cx="666811" cy="1585745"/>
            </a:xfrm>
            <a:prstGeom prst="rect">
              <a:avLst/>
            </a:prstGeom>
            <a:effectLst/>
          </p:spPr>
        </p:pic>
        <p:pic>
          <p:nvPicPr>
            <p:cNvPr id="1853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749575" y="1051052"/>
              <a:ext cx="93064" cy="927583"/>
            </a:xfrm>
            <a:prstGeom prst="rect">
              <a:avLst/>
            </a:prstGeom>
            <a:effectLst/>
          </p:spPr>
        </p:pic>
        <p:pic>
          <p:nvPicPr>
            <p:cNvPr id="1855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042238" y="994806"/>
              <a:ext cx="1235743" cy="262845"/>
            </a:xfrm>
            <a:prstGeom prst="rect">
              <a:avLst/>
            </a:prstGeom>
            <a:effectLst/>
          </p:spPr>
        </p:pic>
        <p:pic>
          <p:nvPicPr>
            <p:cNvPr id="1857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077968" y="1945897"/>
              <a:ext cx="1054614" cy="106040"/>
            </a:xfrm>
            <a:prstGeom prst="rect">
              <a:avLst/>
            </a:prstGeom>
            <a:effectLst/>
          </p:spPr>
        </p:pic>
        <p:pic>
          <p:nvPicPr>
            <p:cNvPr id="1859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298992" y="1091706"/>
              <a:ext cx="758564" cy="564944"/>
            </a:xfrm>
            <a:prstGeom prst="rect">
              <a:avLst/>
            </a:prstGeom>
            <a:effectLst/>
          </p:spPr>
        </p:pic>
        <p:pic>
          <p:nvPicPr>
            <p:cNvPr id="1861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412083" y="57058"/>
              <a:ext cx="774188" cy="725050"/>
            </a:xfrm>
            <a:prstGeom prst="rect">
              <a:avLst/>
            </a:prstGeom>
            <a:effectLst/>
          </p:spPr>
        </p:pic>
        <p:pic>
          <p:nvPicPr>
            <p:cNvPr id="1863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1315132" y="4521733"/>
              <a:ext cx="1200473" cy="141441"/>
            </a:xfrm>
            <a:prstGeom prst="rect">
              <a:avLst/>
            </a:prstGeom>
            <a:effectLst/>
          </p:spPr>
        </p:pic>
        <p:pic>
          <p:nvPicPr>
            <p:cNvPr id="1865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-390300" y="4508107"/>
              <a:ext cx="728178" cy="607606"/>
            </a:xfrm>
            <a:prstGeom prst="rect">
              <a:avLst/>
            </a:prstGeom>
            <a:effectLst/>
          </p:spPr>
        </p:pic>
        <p:sp>
          <p:nvSpPr>
            <p:cNvPr id="1868" name="Line"/>
            <p:cNvSpPr/>
            <p:nvPr/>
          </p:nvSpPr>
          <p:spPr>
            <a:xfrm>
              <a:off x="-106496" y="4080490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6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12743" y="3681886"/>
              <a:ext cx="572073" cy="1336363"/>
            </a:xfrm>
            <a:prstGeom prst="rect">
              <a:avLst/>
            </a:prstGeom>
            <a:effectLst/>
          </p:spPr>
        </p:pic>
        <p:pic>
          <p:nvPicPr>
            <p:cNvPr id="187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36348" y="3873642"/>
              <a:ext cx="198928" cy="1142351"/>
            </a:xfrm>
            <a:prstGeom prst="rect">
              <a:avLst/>
            </a:prstGeom>
            <a:effectLst/>
          </p:spPr>
        </p:pic>
        <p:pic>
          <p:nvPicPr>
            <p:cNvPr id="187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30122" y="3697236"/>
              <a:ext cx="1085315" cy="229603"/>
            </a:xfrm>
            <a:prstGeom prst="rect">
              <a:avLst/>
            </a:prstGeom>
            <a:effectLst/>
          </p:spPr>
        </p:pic>
        <p:pic>
          <p:nvPicPr>
            <p:cNvPr id="187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45462" y="4836381"/>
              <a:ext cx="870808" cy="148933"/>
            </a:xfrm>
            <a:prstGeom prst="rect">
              <a:avLst/>
            </a:prstGeom>
            <a:effectLst/>
          </p:spPr>
        </p:pic>
        <p:pic>
          <p:nvPicPr>
            <p:cNvPr id="187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26272" y="3835291"/>
              <a:ext cx="703897" cy="699495"/>
            </a:xfrm>
            <a:prstGeom prst="rect">
              <a:avLst/>
            </a:prstGeom>
            <a:effectLst/>
          </p:spPr>
        </p:pic>
        <p:pic>
          <p:nvPicPr>
            <p:cNvPr id="187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52552" y="2963733"/>
              <a:ext cx="896909" cy="855730"/>
            </a:xfrm>
            <a:prstGeom prst="rect">
              <a:avLst/>
            </a:prstGeom>
            <a:effectLst/>
          </p:spPr>
        </p:pic>
        <p:pic>
          <p:nvPicPr>
            <p:cNvPr id="188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171518" y="4088410"/>
              <a:ext cx="137567" cy="344659"/>
            </a:xfrm>
            <a:prstGeom prst="rect">
              <a:avLst/>
            </a:prstGeom>
            <a:effectLst/>
          </p:spPr>
        </p:pic>
        <p:pic>
          <p:nvPicPr>
            <p:cNvPr id="1883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148512" y="3697236"/>
              <a:ext cx="221938" cy="1364782"/>
            </a:xfrm>
            <a:prstGeom prst="rect">
              <a:avLst/>
            </a:prstGeom>
            <a:effectLst/>
          </p:spPr>
        </p:pic>
        <p:pic>
          <p:nvPicPr>
            <p:cNvPr id="1885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589066" y="4143712"/>
              <a:ext cx="888767" cy="204990"/>
            </a:xfrm>
            <a:prstGeom prst="rect">
              <a:avLst/>
            </a:prstGeom>
            <a:effectLst/>
          </p:spPr>
        </p:pic>
        <p:pic>
          <p:nvPicPr>
            <p:cNvPr id="1887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649026" y="4169311"/>
              <a:ext cx="566666" cy="1200519"/>
            </a:xfrm>
            <a:prstGeom prst="rect">
              <a:avLst/>
            </a:prstGeom>
            <a:effectLst/>
          </p:spPr>
        </p:pic>
        <p:pic>
          <p:nvPicPr>
            <p:cNvPr id="1889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329706" y="3653201"/>
              <a:ext cx="487722" cy="1201726"/>
            </a:xfrm>
            <a:prstGeom prst="rect">
              <a:avLst/>
            </a:prstGeom>
            <a:effectLst/>
          </p:spPr>
        </p:pic>
        <p:pic>
          <p:nvPicPr>
            <p:cNvPr id="1891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3621169" y="4545683"/>
              <a:ext cx="705157" cy="674515"/>
            </a:xfrm>
            <a:prstGeom prst="rect">
              <a:avLst/>
            </a:prstGeom>
            <a:effectLst/>
          </p:spPr>
        </p:pic>
        <p:pic>
          <p:nvPicPr>
            <p:cNvPr id="1893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162950" y="3290720"/>
              <a:ext cx="508524" cy="1594891"/>
            </a:xfrm>
            <a:prstGeom prst="rect">
              <a:avLst/>
            </a:prstGeom>
            <a:effectLst/>
          </p:spPr>
        </p:pic>
        <p:pic>
          <p:nvPicPr>
            <p:cNvPr id="1895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472550" y="3959460"/>
              <a:ext cx="697480" cy="542636"/>
            </a:xfrm>
            <a:prstGeom prst="rect">
              <a:avLst/>
            </a:prstGeom>
            <a:effectLst/>
          </p:spPr>
        </p:pic>
        <p:sp>
          <p:nvSpPr>
            <p:cNvPr id="1898" name="Line"/>
            <p:cNvSpPr/>
            <p:nvPr/>
          </p:nvSpPr>
          <p:spPr>
            <a:xfrm>
              <a:off x="4779354" y="3382512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99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070809" y="3405489"/>
              <a:ext cx="221943" cy="1096616"/>
            </a:xfrm>
            <a:prstGeom prst="rect">
              <a:avLst/>
            </a:prstGeom>
            <a:effectLst/>
          </p:spPr>
        </p:pic>
        <p:pic>
          <p:nvPicPr>
            <p:cNvPr id="1901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131885" y="3766263"/>
              <a:ext cx="421655" cy="628457"/>
            </a:xfrm>
            <a:prstGeom prst="rect">
              <a:avLst/>
            </a:prstGeom>
            <a:effectLst/>
          </p:spPr>
        </p:pic>
        <p:pic>
          <p:nvPicPr>
            <p:cNvPr id="1903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461993" y="3721053"/>
              <a:ext cx="965941" cy="1057176"/>
            </a:xfrm>
            <a:prstGeom prst="rect">
              <a:avLst/>
            </a:prstGeom>
            <a:effectLst/>
          </p:spPr>
        </p:pic>
        <p:pic>
          <p:nvPicPr>
            <p:cNvPr id="1905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707426" y="2845855"/>
              <a:ext cx="574774" cy="651468"/>
            </a:xfrm>
            <a:prstGeom prst="rect">
              <a:avLst/>
            </a:prstGeom>
            <a:effectLst/>
          </p:spPr>
        </p:pic>
        <p:pic>
          <p:nvPicPr>
            <p:cNvPr id="1907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627837" y="3766257"/>
              <a:ext cx="191270" cy="812547"/>
            </a:xfrm>
            <a:prstGeom prst="rect">
              <a:avLst/>
            </a:prstGeom>
            <a:effectLst/>
          </p:spPr>
        </p:pic>
        <p:pic>
          <p:nvPicPr>
            <p:cNvPr id="1909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417209" y="4149771"/>
              <a:ext cx="708695" cy="183584"/>
            </a:xfrm>
            <a:prstGeom prst="rect">
              <a:avLst/>
            </a:prstGeom>
            <a:effectLst/>
          </p:spPr>
        </p:pic>
        <p:pic>
          <p:nvPicPr>
            <p:cNvPr id="1911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232053" y="3309677"/>
              <a:ext cx="437606" cy="1001909"/>
            </a:xfrm>
            <a:prstGeom prst="rect">
              <a:avLst/>
            </a:prstGeom>
            <a:effectLst/>
          </p:spPr>
        </p:pic>
        <p:pic>
          <p:nvPicPr>
            <p:cNvPr id="1913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7740003" y="3352079"/>
              <a:ext cx="988953" cy="956101"/>
            </a:xfrm>
            <a:prstGeom prst="rect">
              <a:avLst/>
            </a:prstGeom>
            <a:effectLst/>
          </p:spPr>
        </p:pic>
        <p:pic>
          <p:nvPicPr>
            <p:cNvPr id="1915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7847384" y="2744186"/>
              <a:ext cx="636129" cy="707110"/>
            </a:xfrm>
            <a:prstGeom prst="rect">
              <a:avLst/>
            </a:prstGeom>
            <a:effectLst/>
          </p:spPr>
        </p:pic>
        <p:pic>
          <p:nvPicPr>
            <p:cNvPr id="1917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382557" y="4431372"/>
              <a:ext cx="1292706" cy="858626"/>
            </a:xfrm>
            <a:prstGeom prst="rect">
              <a:avLst/>
            </a:prstGeom>
            <a:effectLst/>
          </p:spPr>
        </p:pic>
        <p:pic>
          <p:nvPicPr>
            <p:cNvPr id="1919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7878062" y="4681181"/>
              <a:ext cx="866232" cy="1168577"/>
            </a:xfrm>
            <a:prstGeom prst="rect">
              <a:avLst/>
            </a:prstGeom>
            <a:effectLst/>
          </p:spPr>
        </p:pic>
        <p:pic>
          <p:nvPicPr>
            <p:cNvPr id="1921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8629742" y="2984908"/>
              <a:ext cx="528051" cy="2353229"/>
            </a:xfrm>
            <a:prstGeom prst="rect">
              <a:avLst/>
            </a:prstGeom>
            <a:effectLst/>
          </p:spPr>
        </p:pic>
        <p:pic>
          <p:nvPicPr>
            <p:cNvPr id="1923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9174318" y="3927338"/>
              <a:ext cx="689811" cy="114554"/>
            </a:xfrm>
            <a:prstGeom prst="rect">
              <a:avLst/>
            </a:prstGeom>
            <a:effectLst/>
          </p:spPr>
        </p:pic>
        <p:pic>
          <p:nvPicPr>
            <p:cNvPr id="1925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9079313" y="4441228"/>
              <a:ext cx="746464" cy="113607"/>
            </a:xfrm>
            <a:prstGeom prst="rect">
              <a:avLst/>
            </a:prstGeom>
            <a:effectLst/>
          </p:spPr>
        </p:pic>
        <p:pic>
          <p:nvPicPr>
            <p:cNvPr id="1927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9950984" y="3594456"/>
              <a:ext cx="821779" cy="932763"/>
            </a:xfrm>
            <a:prstGeom prst="rect">
              <a:avLst/>
            </a:prstGeom>
            <a:effectLst/>
          </p:spPr>
        </p:pic>
        <p:pic>
          <p:nvPicPr>
            <p:cNvPr id="1929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-1203320" y="6320402"/>
              <a:ext cx="677897" cy="1122559"/>
            </a:xfrm>
            <a:prstGeom prst="rect">
              <a:avLst/>
            </a:prstGeom>
            <a:effectLst/>
          </p:spPr>
        </p:pic>
        <p:pic>
          <p:nvPicPr>
            <p:cNvPr id="1931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-403073" y="6768565"/>
              <a:ext cx="277496" cy="767503"/>
            </a:xfrm>
            <a:prstGeom prst="rect">
              <a:avLst/>
            </a:prstGeom>
            <a:effectLst/>
          </p:spPr>
        </p:pic>
        <p:pic>
          <p:nvPicPr>
            <p:cNvPr id="1933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-91159" y="5829519"/>
              <a:ext cx="237285" cy="1548872"/>
            </a:xfrm>
            <a:prstGeom prst="rect">
              <a:avLst/>
            </a:prstGeom>
            <a:effectLst/>
          </p:spPr>
        </p:pic>
        <p:pic>
          <p:nvPicPr>
            <p:cNvPr id="1935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-459324" y="6772941"/>
              <a:ext cx="743503" cy="102541"/>
            </a:xfrm>
            <a:prstGeom prst="rect">
              <a:avLst/>
            </a:prstGeom>
            <a:effectLst/>
          </p:spPr>
        </p:pic>
        <p:pic>
          <p:nvPicPr>
            <p:cNvPr id="1937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207968" y="6611198"/>
              <a:ext cx="996632" cy="796915"/>
            </a:xfrm>
            <a:prstGeom prst="rect">
              <a:avLst/>
            </a:prstGeom>
            <a:effectLst/>
          </p:spPr>
        </p:pic>
        <p:pic>
          <p:nvPicPr>
            <p:cNvPr id="1939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159066" y="7003041"/>
              <a:ext cx="106891" cy="313983"/>
            </a:xfrm>
            <a:prstGeom prst="rect">
              <a:avLst/>
            </a:prstGeom>
            <a:effectLst/>
          </p:spPr>
        </p:pic>
        <p:pic>
          <p:nvPicPr>
            <p:cNvPr id="1941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036345" y="6389438"/>
              <a:ext cx="139873" cy="297458"/>
            </a:xfrm>
            <a:prstGeom prst="rect">
              <a:avLst/>
            </a:prstGeom>
            <a:effectLst/>
          </p:spPr>
        </p:pic>
        <p:pic>
          <p:nvPicPr>
            <p:cNvPr id="1943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910731" y="6420136"/>
              <a:ext cx="1057988" cy="1226530"/>
            </a:xfrm>
            <a:prstGeom prst="rect">
              <a:avLst/>
            </a:prstGeom>
            <a:effectLst/>
          </p:spPr>
        </p:pic>
        <p:pic>
          <p:nvPicPr>
            <p:cNvPr id="1945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941409" y="5583540"/>
              <a:ext cx="804873" cy="859093"/>
            </a:xfrm>
            <a:prstGeom prst="rect">
              <a:avLst/>
            </a:prstGeom>
            <a:effectLst/>
          </p:spPr>
        </p:pic>
        <p:pic>
          <p:nvPicPr>
            <p:cNvPr id="1947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3222324" y="6749933"/>
              <a:ext cx="758841" cy="137563"/>
            </a:xfrm>
            <a:prstGeom prst="rect">
              <a:avLst/>
            </a:prstGeom>
            <a:effectLst/>
          </p:spPr>
        </p:pic>
        <p:pic>
          <p:nvPicPr>
            <p:cNvPr id="1949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3383394" y="7093566"/>
              <a:ext cx="620781" cy="93067"/>
            </a:xfrm>
            <a:prstGeom prst="rect">
              <a:avLst/>
            </a:prstGeom>
            <a:effectLst/>
          </p:spPr>
        </p:pic>
        <p:pic>
          <p:nvPicPr>
            <p:cNvPr id="1951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4188755" y="6007257"/>
              <a:ext cx="735834" cy="780530"/>
            </a:xfrm>
            <a:prstGeom prst="rect">
              <a:avLst/>
            </a:prstGeom>
            <a:effectLst/>
          </p:spPr>
        </p:pic>
        <p:pic>
          <p:nvPicPr>
            <p:cNvPr id="1953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4495561" y="5461358"/>
              <a:ext cx="217029" cy="240377"/>
            </a:xfrm>
            <a:prstGeom prst="rect">
              <a:avLst/>
            </a:prstGeom>
            <a:effectLst/>
          </p:spPr>
        </p:pic>
        <p:pic>
          <p:nvPicPr>
            <p:cNvPr id="1955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4825367" y="5547890"/>
              <a:ext cx="559361" cy="1221198"/>
            </a:xfrm>
            <a:prstGeom prst="rect">
              <a:avLst/>
            </a:prstGeom>
            <a:effectLst/>
          </p:spPr>
        </p:pic>
        <p:pic>
          <p:nvPicPr>
            <p:cNvPr id="1957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5461985" y="5921492"/>
              <a:ext cx="490749" cy="1028371"/>
            </a:xfrm>
            <a:prstGeom prst="rect">
              <a:avLst/>
            </a:prstGeom>
            <a:effectLst/>
          </p:spPr>
        </p:pic>
        <p:pic>
          <p:nvPicPr>
            <p:cNvPr id="1959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4380508" y="6957025"/>
              <a:ext cx="1794304" cy="137564"/>
            </a:xfrm>
            <a:prstGeom prst="rect">
              <a:avLst/>
            </a:prstGeom>
            <a:effectLst/>
          </p:spPr>
        </p:pic>
        <p:pic>
          <p:nvPicPr>
            <p:cNvPr id="1961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4702652" y="7187119"/>
              <a:ext cx="695987" cy="996779"/>
            </a:xfrm>
            <a:prstGeom prst="rect">
              <a:avLst/>
            </a:prstGeom>
            <a:effectLst/>
          </p:spPr>
        </p:pic>
        <p:pic>
          <p:nvPicPr>
            <p:cNvPr id="1963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6267353" y="6021271"/>
              <a:ext cx="1196039" cy="1516005"/>
            </a:xfrm>
            <a:prstGeom prst="rect">
              <a:avLst/>
            </a:prstGeom>
            <a:effectLst/>
          </p:spPr>
        </p:pic>
        <p:pic>
          <p:nvPicPr>
            <p:cNvPr id="1965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6336383" y="5280217"/>
              <a:ext cx="804867" cy="640853"/>
            </a:xfrm>
            <a:prstGeom prst="rect">
              <a:avLst/>
            </a:prstGeom>
            <a:effectLst/>
          </p:spPr>
        </p:pic>
        <p:pic>
          <p:nvPicPr>
            <p:cNvPr id="1967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7417862" y="6487375"/>
              <a:ext cx="121592" cy="875668"/>
            </a:xfrm>
            <a:prstGeom prst="rect">
              <a:avLst/>
            </a:prstGeom>
            <a:effectLst/>
          </p:spPr>
        </p:pic>
        <p:sp>
          <p:nvSpPr>
            <p:cNvPr id="1970" name="Line"/>
            <p:cNvSpPr/>
            <p:nvPr/>
          </p:nvSpPr>
          <p:spPr>
            <a:xfrm>
              <a:off x="7133823" y="6926095"/>
              <a:ext cx="598269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8265991" y="5821602"/>
              <a:ext cx="7362" cy="84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2" h="21600" fill="norm" stroke="1" extrusionOk="0">
                  <a:moveTo>
                    <a:pt x="7226" y="0"/>
                  </a:moveTo>
                  <a:cubicBezTo>
                    <a:pt x="13371" y="2749"/>
                    <a:pt x="19516" y="5498"/>
                    <a:pt x="17188" y="8870"/>
                  </a:cubicBezTo>
                  <a:cubicBezTo>
                    <a:pt x="14861" y="12242"/>
                    <a:pt x="4061" y="16237"/>
                    <a:pt x="988" y="18462"/>
                  </a:cubicBezTo>
                  <a:cubicBezTo>
                    <a:pt x="-2084" y="20688"/>
                    <a:pt x="2571" y="21144"/>
                    <a:pt x="7226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73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8191148" y="6051955"/>
              <a:ext cx="522465" cy="873900"/>
            </a:xfrm>
            <a:prstGeom prst="rect">
              <a:avLst/>
            </a:prstGeom>
            <a:effectLst/>
          </p:spPr>
        </p:pic>
        <p:pic>
          <p:nvPicPr>
            <p:cNvPr id="1975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7747671" y="6895655"/>
              <a:ext cx="1426149" cy="129903"/>
            </a:xfrm>
            <a:prstGeom prst="rect">
              <a:avLst/>
            </a:prstGeom>
            <a:effectLst/>
          </p:spPr>
        </p:pic>
        <p:pic>
          <p:nvPicPr>
            <p:cNvPr id="1977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8046806" y="6941677"/>
              <a:ext cx="704344" cy="1197495"/>
            </a:xfrm>
            <a:prstGeom prst="rect">
              <a:avLst/>
            </a:prstGeom>
            <a:effectLst/>
          </p:spPr>
        </p:pic>
        <p:pic>
          <p:nvPicPr>
            <p:cNvPr id="1979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9557818" y="6343413"/>
              <a:ext cx="106888" cy="1134681"/>
            </a:xfrm>
            <a:prstGeom prst="rect">
              <a:avLst/>
            </a:prstGeom>
            <a:effectLst/>
          </p:spPr>
        </p:pic>
        <p:pic>
          <p:nvPicPr>
            <p:cNvPr id="1981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8982560" y="6305058"/>
              <a:ext cx="1104011" cy="298650"/>
            </a:xfrm>
            <a:prstGeom prst="rect">
              <a:avLst/>
            </a:prstGeom>
            <a:effectLst/>
          </p:spPr>
        </p:pic>
        <p:pic>
          <p:nvPicPr>
            <p:cNvPr id="1983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8945440" y="7363539"/>
              <a:ext cx="1072093" cy="114557"/>
            </a:xfrm>
            <a:prstGeom prst="rect">
              <a:avLst/>
            </a:prstGeom>
            <a:effectLst/>
          </p:spPr>
        </p:pic>
        <p:pic>
          <p:nvPicPr>
            <p:cNvPr id="1985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9123083" y="6588860"/>
              <a:ext cx="771727" cy="613106"/>
            </a:xfrm>
            <a:prstGeom prst="rect">
              <a:avLst/>
            </a:prstGeom>
            <a:effectLst/>
          </p:spPr>
        </p:pic>
        <p:pic>
          <p:nvPicPr>
            <p:cNvPr id="1987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9151300" y="5418432"/>
              <a:ext cx="689824" cy="640702"/>
            </a:xfrm>
            <a:prstGeom prst="rect">
              <a:avLst/>
            </a:prstGeom>
            <a:effectLst/>
          </p:spPr>
        </p:pic>
        <p:pic>
          <p:nvPicPr>
            <p:cNvPr id="1989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-1257011" y="-789770"/>
              <a:ext cx="99212" cy="789521"/>
            </a:xfrm>
            <a:prstGeom prst="rect">
              <a:avLst/>
            </a:prstGeom>
            <a:effectLst/>
          </p:spPr>
        </p:pic>
        <p:pic>
          <p:nvPicPr>
            <p:cNvPr id="1991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-1714183" y="-1096581"/>
              <a:ext cx="749082" cy="1177781"/>
            </a:xfrm>
            <a:prstGeom prst="rect">
              <a:avLst/>
            </a:prstGeom>
            <a:effectLst/>
          </p:spPr>
        </p:pic>
        <p:pic>
          <p:nvPicPr>
            <p:cNvPr id="1993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-1454326" y="1112797"/>
              <a:ext cx="726053" cy="681757"/>
            </a:xfrm>
            <a:prstGeom prst="rect">
              <a:avLst/>
            </a:prstGeom>
            <a:effectLst/>
          </p:spPr>
        </p:pic>
        <p:pic>
          <p:nvPicPr>
            <p:cNvPr id="1995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-1662011" y="750749"/>
              <a:ext cx="1053373" cy="1068823"/>
            </a:xfrm>
            <a:prstGeom prst="rect">
              <a:avLst/>
            </a:prstGeom>
            <a:effectLst/>
          </p:spPr>
        </p:pic>
        <p:pic>
          <p:nvPicPr>
            <p:cNvPr id="1997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-1455198" y="3382752"/>
              <a:ext cx="551223" cy="835557"/>
            </a:xfrm>
            <a:prstGeom prst="rect">
              <a:avLst/>
            </a:prstGeom>
            <a:effectLst/>
          </p:spPr>
        </p:pic>
        <p:pic>
          <p:nvPicPr>
            <p:cNvPr id="1999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-1882361" y="2881016"/>
              <a:ext cx="1116504" cy="1285923"/>
            </a:xfrm>
            <a:prstGeom prst="rect">
              <a:avLst/>
            </a:prstGeom>
            <a:effectLst/>
          </p:spPr>
        </p:pic>
        <p:pic>
          <p:nvPicPr>
            <p:cNvPr id="2001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-1637898" y="2916029"/>
              <a:ext cx="358814" cy="102615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Drawing"/>
          <p:cNvGrpSpPr/>
          <p:nvPr/>
        </p:nvGrpSpPr>
        <p:grpSpPr>
          <a:xfrm>
            <a:off x="-54055" y="30920"/>
            <a:ext cx="12625097" cy="9504297"/>
            <a:chOff x="-1311314" y="-459965"/>
            <a:chExt cx="12625095" cy="9504295"/>
          </a:xfrm>
        </p:grpSpPr>
        <p:pic>
          <p:nvPicPr>
            <p:cNvPr id="200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82333" y="-128106"/>
              <a:ext cx="664949" cy="1116699"/>
            </a:xfrm>
            <a:prstGeom prst="rect">
              <a:avLst/>
            </a:prstGeom>
            <a:effectLst/>
          </p:spPr>
        </p:pic>
        <p:pic>
          <p:nvPicPr>
            <p:cNvPr id="200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0742" y="-266549"/>
              <a:ext cx="1262021" cy="1353698"/>
            </a:xfrm>
            <a:prstGeom prst="rect">
              <a:avLst/>
            </a:prstGeom>
            <a:effectLst/>
          </p:spPr>
        </p:pic>
        <p:pic>
          <p:nvPicPr>
            <p:cNvPr id="200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26365" y="314723"/>
              <a:ext cx="521070" cy="666802"/>
            </a:xfrm>
            <a:prstGeom prst="rect">
              <a:avLst/>
            </a:prstGeom>
            <a:effectLst/>
          </p:spPr>
        </p:pic>
        <p:pic>
          <p:nvPicPr>
            <p:cNvPr id="201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19196" y="-352578"/>
              <a:ext cx="173980" cy="1303429"/>
            </a:xfrm>
            <a:prstGeom prst="rect">
              <a:avLst/>
            </a:prstGeom>
            <a:effectLst/>
          </p:spPr>
        </p:pic>
        <p:pic>
          <p:nvPicPr>
            <p:cNvPr id="201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63843" y="249043"/>
              <a:ext cx="636137" cy="226262"/>
            </a:xfrm>
            <a:prstGeom prst="rect">
              <a:avLst/>
            </a:prstGeom>
            <a:effectLst/>
          </p:spPr>
        </p:pic>
        <p:pic>
          <p:nvPicPr>
            <p:cNvPr id="201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785124" y="238017"/>
              <a:ext cx="160583" cy="668046"/>
            </a:xfrm>
            <a:prstGeom prst="rect">
              <a:avLst/>
            </a:prstGeom>
            <a:effectLst/>
          </p:spPr>
        </p:pic>
        <p:pic>
          <p:nvPicPr>
            <p:cNvPr id="201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39393" y="-398600"/>
              <a:ext cx="198932" cy="267963"/>
            </a:xfrm>
            <a:prstGeom prst="rect">
              <a:avLst/>
            </a:prstGeom>
            <a:effectLst/>
          </p:spPr>
        </p:pic>
        <p:pic>
          <p:nvPicPr>
            <p:cNvPr id="201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56919" y="-421605"/>
              <a:ext cx="210932" cy="1259849"/>
            </a:xfrm>
            <a:prstGeom prst="rect">
              <a:avLst/>
            </a:prstGeom>
            <a:effectLst/>
          </p:spPr>
        </p:pic>
        <p:pic>
          <p:nvPicPr>
            <p:cNvPr id="202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831150" y="15587"/>
              <a:ext cx="751173" cy="298637"/>
            </a:xfrm>
            <a:prstGeom prst="rect">
              <a:avLst/>
            </a:prstGeom>
            <a:effectLst/>
          </p:spPr>
        </p:pic>
        <p:pic>
          <p:nvPicPr>
            <p:cNvPr id="202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62208" y="76949"/>
              <a:ext cx="734013" cy="767838"/>
            </a:xfrm>
            <a:prstGeom prst="rect">
              <a:avLst/>
            </a:prstGeom>
            <a:effectLst/>
          </p:spPr>
        </p:pic>
        <p:pic>
          <p:nvPicPr>
            <p:cNvPr id="202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966315" y="206929"/>
              <a:ext cx="743513" cy="787983"/>
            </a:xfrm>
            <a:prstGeom prst="rect">
              <a:avLst/>
            </a:prstGeom>
            <a:effectLst/>
          </p:spPr>
        </p:pic>
        <p:pic>
          <p:nvPicPr>
            <p:cNvPr id="202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285578" y="238021"/>
              <a:ext cx="98114" cy="666803"/>
            </a:xfrm>
            <a:prstGeom prst="rect">
              <a:avLst/>
            </a:prstGeom>
            <a:effectLst/>
          </p:spPr>
        </p:pic>
        <p:pic>
          <p:nvPicPr>
            <p:cNvPr id="202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921154" y="-206852"/>
              <a:ext cx="1015889" cy="1027306"/>
            </a:xfrm>
            <a:prstGeom prst="rect">
              <a:avLst/>
            </a:prstGeom>
            <a:effectLst/>
          </p:spPr>
        </p:pic>
        <p:pic>
          <p:nvPicPr>
            <p:cNvPr id="203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044275" y="-352579"/>
              <a:ext cx="138212" cy="1265073"/>
            </a:xfrm>
            <a:prstGeom prst="rect">
              <a:avLst/>
            </a:prstGeom>
            <a:effectLst/>
          </p:spPr>
        </p:pic>
        <p:pic>
          <p:nvPicPr>
            <p:cNvPr id="203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707434" y="268701"/>
              <a:ext cx="896903" cy="109923"/>
            </a:xfrm>
            <a:prstGeom prst="rect">
              <a:avLst/>
            </a:prstGeom>
            <a:effectLst/>
          </p:spPr>
        </p:pic>
        <p:pic>
          <p:nvPicPr>
            <p:cNvPr id="203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267349" y="120415"/>
              <a:ext cx="627821" cy="690048"/>
            </a:xfrm>
            <a:prstGeom prst="rect">
              <a:avLst/>
            </a:prstGeom>
            <a:effectLst/>
          </p:spPr>
        </p:pic>
        <p:pic>
          <p:nvPicPr>
            <p:cNvPr id="203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507352" y="51248"/>
              <a:ext cx="655883" cy="767188"/>
            </a:xfrm>
            <a:prstGeom prst="rect">
              <a:avLst/>
            </a:prstGeom>
            <a:effectLst/>
          </p:spPr>
        </p:pic>
        <p:pic>
          <p:nvPicPr>
            <p:cNvPr id="203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215829" y="-459966"/>
              <a:ext cx="1101049" cy="1336837"/>
            </a:xfrm>
            <a:prstGeom prst="rect">
              <a:avLst/>
            </a:prstGeom>
            <a:effectLst/>
          </p:spPr>
        </p:pic>
        <p:pic>
          <p:nvPicPr>
            <p:cNvPr id="204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942539" y="2201561"/>
              <a:ext cx="774188" cy="133331"/>
            </a:xfrm>
            <a:prstGeom prst="rect">
              <a:avLst/>
            </a:prstGeom>
            <a:effectLst/>
          </p:spPr>
        </p:pic>
        <p:pic>
          <p:nvPicPr>
            <p:cNvPr id="204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305919" y="2178557"/>
              <a:ext cx="789530" cy="651458"/>
            </a:xfrm>
            <a:prstGeom prst="rect">
              <a:avLst/>
            </a:prstGeom>
            <a:effectLst/>
          </p:spPr>
        </p:pic>
        <p:pic>
          <p:nvPicPr>
            <p:cNvPr id="204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75820" y="1679997"/>
              <a:ext cx="191257" cy="221937"/>
            </a:xfrm>
            <a:prstGeom prst="rect">
              <a:avLst/>
            </a:prstGeom>
            <a:effectLst/>
          </p:spPr>
        </p:pic>
        <p:pic>
          <p:nvPicPr>
            <p:cNvPr id="204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84964" y="1580284"/>
              <a:ext cx="700039" cy="1163432"/>
            </a:xfrm>
            <a:prstGeom prst="rect">
              <a:avLst/>
            </a:prstGeom>
            <a:effectLst/>
          </p:spPr>
        </p:pic>
        <p:pic>
          <p:nvPicPr>
            <p:cNvPr id="204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51976" y="1465237"/>
              <a:ext cx="1242057" cy="1302621"/>
            </a:xfrm>
            <a:prstGeom prst="rect">
              <a:avLst/>
            </a:prstGeom>
            <a:effectLst/>
          </p:spPr>
        </p:pic>
        <p:pic>
          <p:nvPicPr>
            <p:cNvPr id="205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36338" y="998686"/>
              <a:ext cx="774189" cy="516838"/>
            </a:xfrm>
            <a:prstGeom prst="rect">
              <a:avLst/>
            </a:prstGeom>
            <a:effectLst/>
          </p:spPr>
        </p:pic>
        <p:pic>
          <p:nvPicPr>
            <p:cNvPr id="205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393955" y="2025155"/>
              <a:ext cx="106883" cy="789522"/>
            </a:xfrm>
            <a:prstGeom prst="rect">
              <a:avLst/>
            </a:prstGeom>
            <a:effectLst/>
          </p:spPr>
        </p:pic>
        <p:pic>
          <p:nvPicPr>
            <p:cNvPr id="205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964427" y="2071173"/>
              <a:ext cx="751181" cy="358215"/>
            </a:xfrm>
            <a:prstGeom prst="rect">
              <a:avLst/>
            </a:prstGeom>
            <a:effectLst/>
          </p:spPr>
        </p:pic>
        <p:pic>
          <p:nvPicPr>
            <p:cNvPr id="205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808135" y="2159871"/>
              <a:ext cx="712828" cy="708500"/>
            </a:xfrm>
            <a:prstGeom prst="rect">
              <a:avLst/>
            </a:prstGeom>
            <a:effectLst/>
          </p:spPr>
        </p:pic>
        <p:sp>
          <p:nvSpPr>
            <p:cNvPr id="2060" name="Line"/>
            <p:cNvSpPr/>
            <p:nvPr/>
          </p:nvSpPr>
          <p:spPr>
            <a:xfrm>
              <a:off x="3206985" y="1925193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61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607242" y="1619884"/>
              <a:ext cx="599427" cy="1488205"/>
            </a:xfrm>
            <a:prstGeom prst="rect">
              <a:avLst/>
            </a:prstGeom>
            <a:effectLst/>
          </p:spPr>
        </p:pic>
        <p:pic>
          <p:nvPicPr>
            <p:cNvPr id="206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910157" y="894050"/>
              <a:ext cx="638595" cy="973692"/>
            </a:xfrm>
            <a:prstGeom prst="rect">
              <a:avLst/>
            </a:prstGeom>
            <a:effectLst/>
          </p:spPr>
        </p:pic>
        <p:pic>
          <p:nvPicPr>
            <p:cNvPr id="206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434190" y="1846698"/>
              <a:ext cx="850897" cy="1519514"/>
            </a:xfrm>
            <a:prstGeom prst="rect">
              <a:avLst/>
            </a:prstGeom>
            <a:effectLst/>
          </p:spPr>
        </p:pic>
        <p:pic>
          <p:nvPicPr>
            <p:cNvPr id="206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886085" y="1215356"/>
              <a:ext cx="659780" cy="793960"/>
            </a:xfrm>
            <a:prstGeom prst="rect">
              <a:avLst/>
            </a:prstGeom>
            <a:effectLst/>
          </p:spPr>
        </p:pic>
        <p:pic>
          <p:nvPicPr>
            <p:cNvPr id="206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314359" y="2889886"/>
              <a:ext cx="1717614" cy="208590"/>
            </a:xfrm>
            <a:prstGeom prst="rect">
              <a:avLst/>
            </a:prstGeom>
            <a:effectLst/>
          </p:spPr>
        </p:pic>
        <p:pic>
          <p:nvPicPr>
            <p:cNvPr id="2071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805252" y="2799826"/>
              <a:ext cx="702291" cy="1314137"/>
            </a:xfrm>
            <a:prstGeom prst="rect">
              <a:avLst/>
            </a:prstGeom>
            <a:effectLst/>
          </p:spPr>
        </p:pic>
        <p:pic>
          <p:nvPicPr>
            <p:cNvPr id="207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623057" y="1710673"/>
              <a:ext cx="1387803" cy="1704826"/>
            </a:xfrm>
            <a:prstGeom prst="rect">
              <a:avLst/>
            </a:prstGeom>
            <a:effectLst/>
          </p:spPr>
        </p:pic>
        <p:pic>
          <p:nvPicPr>
            <p:cNvPr id="207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707428" y="1134838"/>
              <a:ext cx="919926" cy="598360"/>
            </a:xfrm>
            <a:prstGeom prst="rect">
              <a:avLst/>
            </a:prstGeom>
            <a:effectLst/>
          </p:spPr>
        </p:pic>
        <p:pic>
          <p:nvPicPr>
            <p:cNvPr id="207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065040" y="1902431"/>
              <a:ext cx="242866" cy="758844"/>
            </a:xfrm>
            <a:prstGeom prst="rect">
              <a:avLst/>
            </a:prstGeom>
            <a:effectLst/>
          </p:spPr>
        </p:pic>
        <p:pic>
          <p:nvPicPr>
            <p:cNvPr id="207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788919" y="2308949"/>
              <a:ext cx="758840" cy="91541"/>
            </a:xfrm>
            <a:prstGeom prst="rect">
              <a:avLst/>
            </a:prstGeom>
            <a:effectLst/>
          </p:spPr>
        </p:pic>
        <p:pic>
          <p:nvPicPr>
            <p:cNvPr id="208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563594" y="1408240"/>
              <a:ext cx="917312" cy="1460130"/>
            </a:xfrm>
            <a:prstGeom prst="rect">
              <a:avLst/>
            </a:prstGeom>
            <a:effectLst/>
          </p:spPr>
        </p:pic>
        <p:pic>
          <p:nvPicPr>
            <p:cNvPr id="2083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445650" y="1894459"/>
              <a:ext cx="666818" cy="1393205"/>
            </a:xfrm>
            <a:prstGeom prst="rect">
              <a:avLst/>
            </a:prstGeom>
            <a:effectLst/>
          </p:spPr>
        </p:pic>
        <p:pic>
          <p:nvPicPr>
            <p:cNvPr id="2085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082276" y="1357856"/>
              <a:ext cx="199128" cy="1188367"/>
            </a:xfrm>
            <a:prstGeom prst="rect">
              <a:avLst/>
            </a:prstGeom>
            <a:effectLst/>
          </p:spPr>
        </p:pic>
        <p:pic>
          <p:nvPicPr>
            <p:cNvPr id="2087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996896" y="1887084"/>
              <a:ext cx="552767" cy="674487"/>
            </a:xfrm>
            <a:prstGeom prst="rect">
              <a:avLst/>
            </a:prstGeom>
            <a:effectLst/>
          </p:spPr>
        </p:pic>
        <p:pic>
          <p:nvPicPr>
            <p:cNvPr id="2089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571268" y="2431669"/>
              <a:ext cx="1978391" cy="306310"/>
            </a:xfrm>
            <a:prstGeom prst="rect">
              <a:avLst/>
            </a:prstGeom>
            <a:effectLst/>
          </p:spPr>
        </p:pic>
        <p:pic>
          <p:nvPicPr>
            <p:cNvPr id="2091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085161" y="2707791"/>
              <a:ext cx="643746" cy="1073583"/>
            </a:xfrm>
            <a:prstGeom prst="rect">
              <a:avLst/>
            </a:prstGeom>
            <a:effectLst/>
          </p:spPr>
        </p:pic>
        <p:pic>
          <p:nvPicPr>
            <p:cNvPr id="2093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202104" y="1741361"/>
              <a:ext cx="183591" cy="935606"/>
            </a:xfrm>
            <a:prstGeom prst="rect">
              <a:avLst/>
            </a:prstGeom>
            <a:effectLst/>
          </p:spPr>
        </p:pic>
        <p:pic>
          <p:nvPicPr>
            <p:cNvPr id="2095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626611" y="1833402"/>
              <a:ext cx="1050548" cy="221944"/>
            </a:xfrm>
            <a:prstGeom prst="rect">
              <a:avLst/>
            </a:prstGeom>
            <a:effectLst/>
          </p:spPr>
        </p:pic>
        <p:pic>
          <p:nvPicPr>
            <p:cNvPr id="2097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670625" y="2666824"/>
              <a:ext cx="906821" cy="178593"/>
            </a:xfrm>
            <a:prstGeom prst="rect">
              <a:avLst/>
            </a:prstGeom>
            <a:effectLst/>
          </p:spPr>
        </p:pic>
        <p:pic>
          <p:nvPicPr>
            <p:cNvPr id="2099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945366" y="1848743"/>
              <a:ext cx="556224" cy="548927"/>
            </a:xfrm>
            <a:prstGeom prst="rect">
              <a:avLst/>
            </a:prstGeom>
            <a:effectLst/>
          </p:spPr>
        </p:pic>
        <p:pic>
          <p:nvPicPr>
            <p:cNvPr id="2101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995011" y="779475"/>
              <a:ext cx="643804" cy="700612"/>
            </a:xfrm>
            <a:prstGeom prst="rect">
              <a:avLst/>
            </a:prstGeom>
            <a:effectLst/>
          </p:spPr>
        </p:pic>
        <p:pic>
          <p:nvPicPr>
            <p:cNvPr id="2103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814807" y="4065400"/>
              <a:ext cx="832994" cy="122232"/>
            </a:xfrm>
            <a:prstGeom prst="rect">
              <a:avLst/>
            </a:prstGeom>
            <a:effectLst/>
          </p:spPr>
        </p:pic>
        <p:sp>
          <p:nvSpPr>
            <p:cNvPr id="2106" name="Line"/>
            <p:cNvSpPr/>
            <p:nvPr/>
          </p:nvSpPr>
          <p:spPr>
            <a:xfrm>
              <a:off x="5891268" y="4279913"/>
              <a:ext cx="78235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07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758104" y="4188113"/>
              <a:ext cx="628585" cy="136888"/>
            </a:xfrm>
            <a:prstGeom prst="rect">
              <a:avLst/>
            </a:prstGeom>
            <a:effectLst/>
          </p:spPr>
        </p:pic>
        <p:pic>
          <p:nvPicPr>
            <p:cNvPr id="2109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472313" y="3505479"/>
              <a:ext cx="735084" cy="1247196"/>
            </a:xfrm>
            <a:prstGeom prst="rect">
              <a:avLst/>
            </a:prstGeom>
            <a:effectLst/>
          </p:spPr>
        </p:pic>
        <p:pic>
          <p:nvPicPr>
            <p:cNvPr id="2111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578520" y="4748037"/>
              <a:ext cx="1188786" cy="836767"/>
            </a:xfrm>
            <a:prstGeom prst="rect">
              <a:avLst/>
            </a:prstGeom>
            <a:effectLst/>
          </p:spPr>
        </p:pic>
        <p:pic>
          <p:nvPicPr>
            <p:cNvPr id="2113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207878" y="4991178"/>
              <a:ext cx="705159" cy="1064972"/>
            </a:xfrm>
            <a:prstGeom prst="rect">
              <a:avLst/>
            </a:prstGeom>
            <a:effectLst/>
          </p:spPr>
        </p:pic>
        <p:pic>
          <p:nvPicPr>
            <p:cNvPr id="2115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267012" y="3881310"/>
              <a:ext cx="136918" cy="938354"/>
            </a:xfrm>
            <a:prstGeom prst="rect">
              <a:avLst/>
            </a:prstGeom>
            <a:effectLst/>
          </p:spPr>
        </p:pic>
        <p:pic>
          <p:nvPicPr>
            <p:cNvPr id="2117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668706" y="3911993"/>
              <a:ext cx="1034355" cy="205883"/>
            </a:xfrm>
            <a:prstGeom prst="rect">
              <a:avLst/>
            </a:prstGeom>
            <a:effectLst/>
          </p:spPr>
        </p:pic>
        <p:pic>
          <p:nvPicPr>
            <p:cNvPr id="2119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918876" y="4847740"/>
              <a:ext cx="722821" cy="129904"/>
            </a:xfrm>
            <a:prstGeom prst="rect">
              <a:avLst/>
            </a:prstGeom>
            <a:effectLst/>
          </p:spPr>
        </p:pic>
        <p:pic>
          <p:nvPicPr>
            <p:cNvPr id="2121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895639" y="3996360"/>
              <a:ext cx="753729" cy="657147"/>
            </a:xfrm>
            <a:prstGeom prst="rect">
              <a:avLst/>
            </a:prstGeom>
            <a:effectLst/>
          </p:spPr>
        </p:pic>
        <p:pic>
          <p:nvPicPr>
            <p:cNvPr id="2123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982565" y="3141360"/>
              <a:ext cx="567099" cy="570718"/>
            </a:xfrm>
            <a:prstGeom prst="rect">
              <a:avLst/>
            </a:prstGeom>
            <a:effectLst/>
          </p:spPr>
        </p:pic>
        <p:pic>
          <p:nvPicPr>
            <p:cNvPr id="2125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-804477" y="5164781"/>
              <a:ext cx="844036" cy="1377563"/>
            </a:xfrm>
            <a:prstGeom prst="rect">
              <a:avLst/>
            </a:prstGeom>
            <a:effectLst/>
          </p:spPr>
        </p:pic>
        <p:pic>
          <p:nvPicPr>
            <p:cNvPr id="2127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-153680" y="4460159"/>
              <a:ext cx="614281" cy="725630"/>
            </a:xfrm>
            <a:prstGeom prst="rect">
              <a:avLst/>
            </a:prstGeom>
            <a:effectLst/>
          </p:spPr>
        </p:pic>
        <p:pic>
          <p:nvPicPr>
            <p:cNvPr id="2129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00298" y="5570067"/>
              <a:ext cx="774190" cy="1517954"/>
            </a:xfrm>
            <a:prstGeom prst="rect">
              <a:avLst/>
            </a:prstGeom>
            <a:effectLst/>
          </p:spPr>
        </p:pic>
        <p:pic>
          <p:nvPicPr>
            <p:cNvPr id="2131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103076" y="5760491"/>
              <a:ext cx="676776" cy="198928"/>
            </a:xfrm>
            <a:prstGeom prst="rect">
              <a:avLst/>
            </a:prstGeom>
            <a:effectLst/>
          </p:spPr>
        </p:pic>
        <p:pic>
          <p:nvPicPr>
            <p:cNvPr id="2133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741990" y="5131540"/>
              <a:ext cx="612369" cy="1127566"/>
            </a:xfrm>
            <a:prstGeom prst="rect">
              <a:avLst/>
            </a:prstGeom>
            <a:effectLst/>
          </p:spPr>
        </p:pic>
        <p:pic>
          <p:nvPicPr>
            <p:cNvPr id="2135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2280717" y="4453279"/>
              <a:ext cx="618965" cy="969230"/>
            </a:xfrm>
            <a:prstGeom prst="rect">
              <a:avLst/>
            </a:prstGeom>
            <a:effectLst/>
          </p:spPr>
        </p:pic>
        <p:pic>
          <p:nvPicPr>
            <p:cNvPr id="2137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125492" y="4272483"/>
              <a:ext cx="934869" cy="2384920"/>
            </a:xfrm>
            <a:prstGeom prst="rect">
              <a:avLst/>
            </a:prstGeom>
            <a:effectLst/>
          </p:spPr>
        </p:pic>
        <p:pic>
          <p:nvPicPr>
            <p:cNvPr id="2139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-1311315" y="3927332"/>
              <a:ext cx="1058592" cy="3082890"/>
            </a:xfrm>
            <a:prstGeom prst="rect">
              <a:avLst/>
            </a:prstGeom>
            <a:effectLst/>
          </p:spPr>
        </p:pic>
        <p:pic>
          <p:nvPicPr>
            <p:cNvPr id="2141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053577" y="5453251"/>
              <a:ext cx="712123" cy="1058807"/>
            </a:xfrm>
            <a:prstGeom prst="rect">
              <a:avLst/>
            </a:prstGeom>
            <a:effectLst/>
          </p:spPr>
        </p:pic>
        <p:pic>
          <p:nvPicPr>
            <p:cNvPr id="2143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245328" y="4750282"/>
              <a:ext cx="551765" cy="511161"/>
            </a:xfrm>
            <a:prstGeom prst="rect">
              <a:avLst/>
            </a:prstGeom>
            <a:effectLst/>
          </p:spPr>
        </p:pic>
        <p:pic>
          <p:nvPicPr>
            <p:cNvPr id="2145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4273118" y="6005925"/>
              <a:ext cx="579110" cy="244958"/>
            </a:xfrm>
            <a:prstGeom prst="rect">
              <a:avLst/>
            </a:prstGeom>
            <a:effectLst/>
          </p:spPr>
        </p:pic>
        <p:pic>
          <p:nvPicPr>
            <p:cNvPr id="2147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4211757" y="6236027"/>
              <a:ext cx="712832" cy="191265"/>
            </a:xfrm>
            <a:prstGeom prst="rect">
              <a:avLst/>
            </a:prstGeom>
            <a:effectLst/>
          </p:spPr>
        </p:pic>
        <p:pic>
          <p:nvPicPr>
            <p:cNvPr id="2149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147509" y="6060713"/>
              <a:ext cx="613128" cy="727081"/>
            </a:xfrm>
            <a:prstGeom prst="rect">
              <a:avLst/>
            </a:prstGeom>
            <a:effectLst/>
          </p:spPr>
        </p:pic>
        <p:sp>
          <p:nvSpPr>
            <p:cNvPr id="2152" name="Line"/>
            <p:cNvSpPr/>
            <p:nvPr/>
          </p:nvSpPr>
          <p:spPr>
            <a:xfrm>
              <a:off x="5454323" y="5392076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53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5783040" y="5369311"/>
              <a:ext cx="223035" cy="1237414"/>
            </a:xfrm>
            <a:prstGeom prst="rect">
              <a:avLst/>
            </a:prstGeom>
            <a:effectLst/>
          </p:spPr>
        </p:pic>
        <p:pic>
          <p:nvPicPr>
            <p:cNvPr id="2155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876879" y="5959912"/>
              <a:ext cx="420662" cy="728169"/>
            </a:xfrm>
            <a:prstGeom prst="rect">
              <a:avLst/>
            </a:prstGeom>
            <a:effectLst/>
          </p:spPr>
        </p:pic>
        <p:pic>
          <p:nvPicPr>
            <p:cNvPr id="2157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298032" y="5839671"/>
              <a:ext cx="651593" cy="1382752"/>
            </a:xfrm>
            <a:prstGeom prst="rect">
              <a:avLst/>
            </a:prstGeom>
            <a:effectLst/>
          </p:spPr>
        </p:pic>
        <p:pic>
          <p:nvPicPr>
            <p:cNvPr id="2159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819599" y="6228876"/>
              <a:ext cx="688541" cy="1604214"/>
            </a:xfrm>
            <a:prstGeom prst="rect">
              <a:avLst/>
            </a:prstGeom>
            <a:effectLst/>
          </p:spPr>
        </p:pic>
        <p:pic>
          <p:nvPicPr>
            <p:cNvPr id="2161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031474" y="6044281"/>
              <a:ext cx="152907" cy="1380122"/>
            </a:xfrm>
            <a:prstGeom prst="rect">
              <a:avLst/>
            </a:prstGeom>
            <a:effectLst/>
          </p:spPr>
        </p:pic>
        <p:pic>
          <p:nvPicPr>
            <p:cNvPr id="2163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456212" y="6190017"/>
              <a:ext cx="1011959" cy="183589"/>
            </a:xfrm>
            <a:prstGeom prst="rect">
              <a:avLst/>
            </a:prstGeom>
            <a:effectLst/>
          </p:spPr>
        </p:pic>
        <p:pic>
          <p:nvPicPr>
            <p:cNvPr id="2165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678640" y="7171789"/>
              <a:ext cx="856575" cy="168549"/>
            </a:xfrm>
            <a:prstGeom prst="rect">
              <a:avLst/>
            </a:prstGeom>
            <a:effectLst/>
          </p:spPr>
        </p:pic>
        <p:pic>
          <p:nvPicPr>
            <p:cNvPr id="2167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793179" y="6343416"/>
              <a:ext cx="629390" cy="678492"/>
            </a:xfrm>
            <a:prstGeom prst="rect">
              <a:avLst/>
            </a:prstGeom>
            <a:effectLst/>
          </p:spPr>
        </p:pic>
        <p:pic>
          <p:nvPicPr>
            <p:cNvPr id="2169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678644" y="5533465"/>
              <a:ext cx="620788" cy="494983"/>
            </a:xfrm>
            <a:prstGeom prst="rect">
              <a:avLst/>
            </a:prstGeom>
            <a:effectLst/>
          </p:spPr>
        </p:pic>
        <p:pic>
          <p:nvPicPr>
            <p:cNvPr id="2171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8652752" y="6673232"/>
              <a:ext cx="444367" cy="91542"/>
            </a:xfrm>
            <a:prstGeom prst="rect">
              <a:avLst/>
            </a:prstGeom>
            <a:effectLst/>
          </p:spPr>
        </p:pic>
        <p:pic>
          <p:nvPicPr>
            <p:cNvPr id="2173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8875185" y="6291905"/>
              <a:ext cx="873894" cy="887055"/>
            </a:xfrm>
            <a:prstGeom prst="rect">
              <a:avLst/>
            </a:prstGeom>
            <a:effectLst/>
          </p:spPr>
        </p:pic>
        <p:sp>
          <p:nvSpPr>
            <p:cNvPr id="2176" name="Line"/>
            <p:cNvSpPr/>
            <p:nvPr/>
          </p:nvSpPr>
          <p:spPr>
            <a:xfrm>
              <a:off x="9343061" y="5829272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77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9548720" y="5791170"/>
              <a:ext cx="654619" cy="1230062"/>
            </a:xfrm>
            <a:prstGeom prst="rect">
              <a:avLst/>
            </a:prstGeom>
            <a:effectLst/>
          </p:spPr>
        </p:pic>
        <p:pic>
          <p:nvPicPr>
            <p:cNvPr id="2179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143224" y="5302631"/>
              <a:ext cx="433465" cy="1178981"/>
            </a:xfrm>
            <a:prstGeom prst="rect">
              <a:avLst/>
            </a:prstGeom>
            <a:effectLst/>
          </p:spPr>
        </p:pic>
        <p:pic>
          <p:nvPicPr>
            <p:cNvPr id="2181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0900088" y="5584077"/>
              <a:ext cx="126199" cy="912246"/>
            </a:xfrm>
            <a:prstGeom prst="rect">
              <a:avLst/>
            </a:prstGeom>
            <a:effectLst/>
          </p:spPr>
        </p:pic>
        <p:pic>
          <p:nvPicPr>
            <p:cNvPr id="2183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0516575" y="5507373"/>
              <a:ext cx="797206" cy="145247"/>
            </a:xfrm>
            <a:prstGeom prst="rect">
              <a:avLst/>
            </a:prstGeom>
            <a:effectLst/>
          </p:spPr>
        </p:pic>
        <p:pic>
          <p:nvPicPr>
            <p:cNvPr id="2185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0669988" y="6377738"/>
              <a:ext cx="567088" cy="133923"/>
            </a:xfrm>
            <a:prstGeom prst="rect">
              <a:avLst/>
            </a:prstGeom>
            <a:effectLst/>
          </p:spPr>
        </p:pic>
        <p:pic>
          <p:nvPicPr>
            <p:cNvPr id="2187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0665147" y="5683789"/>
              <a:ext cx="449213" cy="478984"/>
            </a:xfrm>
            <a:prstGeom prst="rect">
              <a:avLst/>
            </a:prstGeom>
            <a:effectLst/>
          </p:spPr>
        </p:pic>
        <p:pic>
          <p:nvPicPr>
            <p:cNvPr id="2189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0639298" y="4604771"/>
              <a:ext cx="536416" cy="741036"/>
            </a:xfrm>
            <a:prstGeom prst="rect">
              <a:avLst/>
            </a:prstGeom>
            <a:effectLst/>
          </p:spPr>
        </p:pic>
        <p:pic>
          <p:nvPicPr>
            <p:cNvPr id="2191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0071713" y="6688573"/>
              <a:ext cx="1211383" cy="679771"/>
            </a:xfrm>
            <a:prstGeom prst="rect">
              <a:avLst/>
            </a:prstGeom>
            <a:effectLst/>
          </p:spPr>
        </p:pic>
        <p:pic>
          <p:nvPicPr>
            <p:cNvPr id="2193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0462895" y="6972366"/>
              <a:ext cx="689811" cy="1367164"/>
            </a:xfrm>
            <a:prstGeom prst="rect">
              <a:avLst/>
            </a:prstGeom>
            <a:effectLst/>
          </p:spPr>
        </p:pic>
        <p:pic>
          <p:nvPicPr>
            <p:cNvPr id="2195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0409203" y="6752583"/>
              <a:ext cx="249843" cy="641148"/>
            </a:xfrm>
            <a:prstGeom prst="rect">
              <a:avLst/>
            </a:prstGeom>
            <a:effectLst/>
          </p:spPr>
        </p:pic>
        <p:pic>
          <p:nvPicPr>
            <p:cNvPr id="2197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0700662" y="5553391"/>
              <a:ext cx="548029" cy="668172"/>
            </a:xfrm>
            <a:prstGeom prst="rect">
              <a:avLst/>
            </a:prstGeom>
            <a:effectLst/>
          </p:spPr>
        </p:pic>
        <p:pic>
          <p:nvPicPr>
            <p:cNvPr id="2199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-913192" y="7477485"/>
              <a:ext cx="706485" cy="1566846"/>
            </a:xfrm>
            <a:prstGeom prst="rect">
              <a:avLst/>
            </a:prstGeom>
            <a:effectLst/>
          </p:spPr>
        </p:pic>
        <p:pic>
          <p:nvPicPr>
            <p:cNvPr id="2201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-566702" y="7992489"/>
              <a:ext cx="820211" cy="634937"/>
            </a:xfrm>
            <a:prstGeom prst="rect">
              <a:avLst/>
            </a:prstGeom>
            <a:effectLst/>
          </p:spPr>
        </p:pic>
        <p:pic>
          <p:nvPicPr>
            <p:cNvPr id="2203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200306" y="8076859"/>
              <a:ext cx="582438" cy="678187"/>
            </a:xfrm>
            <a:prstGeom prst="rect">
              <a:avLst/>
            </a:prstGeom>
            <a:effectLst/>
          </p:spPr>
        </p:pic>
        <p:pic>
          <p:nvPicPr>
            <p:cNvPr id="2205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836922" y="7394219"/>
              <a:ext cx="252624" cy="1416425"/>
            </a:xfrm>
            <a:prstGeom prst="rect">
              <a:avLst/>
            </a:prstGeom>
            <a:effectLst/>
          </p:spPr>
        </p:pic>
        <p:pic>
          <p:nvPicPr>
            <p:cNvPr id="2207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212756" y="7463248"/>
              <a:ext cx="168256" cy="1217327"/>
            </a:xfrm>
            <a:prstGeom prst="rect">
              <a:avLst/>
            </a:prstGeom>
            <a:effectLst/>
          </p:spPr>
        </p:pic>
        <p:pic>
          <p:nvPicPr>
            <p:cNvPr id="2209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990322" y="7954134"/>
              <a:ext cx="521072" cy="170458"/>
            </a:xfrm>
            <a:prstGeom prst="rect">
              <a:avLst/>
            </a:prstGeom>
            <a:effectLst/>
          </p:spPr>
        </p:pic>
        <p:sp>
          <p:nvSpPr>
            <p:cNvPr id="2212" name="Line"/>
            <p:cNvSpPr/>
            <p:nvPr/>
          </p:nvSpPr>
          <p:spPr>
            <a:xfrm>
              <a:off x="1718736" y="8145641"/>
              <a:ext cx="11846" cy="44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462"/>
                    <a:pt x="21600" y="10924"/>
                    <a:pt x="19440" y="14524"/>
                  </a:cubicBezTo>
                  <a:cubicBezTo>
                    <a:pt x="17280" y="18124"/>
                    <a:pt x="8640" y="19862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13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488879" y="7678011"/>
              <a:ext cx="114561" cy="352334"/>
            </a:xfrm>
            <a:prstGeom prst="rect">
              <a:avLst/>
            </a:prstGeom>
            <a:effectLst/>
          </p:spPr>
        </p:pic>
        <p:pic>
          <p:nvPicPr>
            <p:cNvPr id="2215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964429" y="8215187"/>
              <a:ext cx="303970" cy="731535"/>
            </a:xfrm>
            <a:prstGeom prst="rect">
              <a:avLst/>
            </a:prstGeom>
            <a:effectLst/>
          </p:spPr>
        </p:pic>
        <p:pic>
          <p:nvPicPr>
            <p:cNvPr id="2217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2350491" y="7263828"/>
              <a:ext cx="111996" cy="1142347"/>
            </a:xfrm>
            <a:prstGeom prst="rect">
              <a:avLst/>
            </a:prstGeom>
            <a:effectLst/>
          </p:spPr>
        </p:pic>
        <p:pic>
          <p:nvPicPr>
            <p:cNvPr id="2219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2386277" y="8245595"/>
              <a:ext cx="214270" cy="390682"/>
            </a:xfrm>
            <a:prstGeom prst="rect">
              <a:avLst/>
            </a:prstGeom>
            <a:effectLst/>
          </p:spPr>
        </p:pic>
        <p:sp>
          <p:nvSpPr>
            <p:cNvPr id="2222" name="Line"/>
            <p:cNvSpPr/>
            <p:nvPr/>
          </p:nvSpPr>
          <p:spPr>
            <a:xfrm>
              <a:off x="2462986" y="7808157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23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2647066" y="7931127"/>
              <a:ext cx="106885" cy="436699"/>
            </a:xfrm>
            <a:prstGeom prst="rect">
              <a:avLst/>
            </a:prstGeom>
            <a:effectLst/>
          </p:spPr>
        </p:pic>
        <p:pic>
          <p:nvPicPr>
            <p:cNvPr id="2225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2555017" y="7524603"/>
              <a:ext cx="168262" cy="124379"/>
            </a:xfrm>
            <a:prstGeom prst="rect">
              <a:avLst/>
            </a:prstGeom>
            <a:effectLst/>
          </p:spPr>
        </p:pic>
        <p:pic>
          <p:nvPicPr>
            <p:cNvPr id="2227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2647062" y="7958697"/>
              <a:ext cx="643794" cy="586988"/>
            </a:xfrm>
            <a:prstGeom prst="rect">
              <a:avLst/>
            </a:prstGeom>
            <a:effectLst/>
          </p:spPr>
        </p:pic>
        <p:pic>
          <p:nvPicPr>
            <p:cNvPr id="2229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3154348" y="7219298"/>
              <a:ext cx="527692" cy="1398176"/>
            </a:xfrm>
            <a:prstGeom prst="rect">
              <a:avLst/>
            </a:prstGeom>
            <a:effectLst/>
          </p:spPr>
        </p:pic>
        <p:pic>
          <p:nvPicPr>
            <p:cNvPr id="2231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3835932" y="7455575"/>
              <a:ext cx="555834" cy="847917"/>
            </a:xfrm>
            <a:prstGeom prst="rect">
              <a:avLst/>
            </a:prstGeom>
            <a:effectLst/>
          </p:spPr>
        </p:pic>
        <p:pic>
          <p:nvPicPr>
            <p:cNvPr id="2233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4480220" y="7808407"/>
              <a:ext cx="436710" cy="978436"/>
            </a:xfrm>
            <a:prstGeom prst="rect">
              <a:avLst/>
            </a:prstGeom>
            <a:effectLst/>
          </p:spPr>
        </p:pic>
        <p:pic>
          <p:nvPicPr>
            <p:cNvPr id="2235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5247222" y="7892770"/>
              <a:ext cx="559007" cy="321652"/>
            </a:xfrm>
            <a:prstGeom prst="rect">
              <a:avLst/>
            </a:prstGeom>
            <a:effectLst/>
          </p:spPr>
        </p:pic>
        <p:pic>
          <p:nvPicPr>
            <p:cNvPr id="2237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5738116" y="7988566"/>
              <a:ext cx="390686" cy="640042"/>
            </a:xfrm>
            <a:prstGeom prst="rect">
              <a:avLst/>
            </a:prstGeom>
            <a:effectLst/>
          </p:spPr>
        </p:pic>
        <p:sp>
          <p:nvSpPr>
            <p:cNvPr id="2240" name="Line"/>
            <p:cNvSpPr/>
            <p:nvPr/>
          </p:nvSpPr>
          <p:spPr>
            <a:xfrm>
              <a:off x="5998900" y="7547373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41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6129282" y="7570625"/>
              <a:ext cx="439261" cy="902570"/>
            </a:xfrm>
            <a:prstGeom prst="rect">
              <a:avLst/>
            </a:prstGeom>
            <a:effectLst/>
          </p:spPr>
        </p:pic>
        <p:pic>
          <p:nvPicPr>
            <p:cNvPr id="2243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5998889" y="7295837"/>
              <a:ext cx="873901" cy="1493852"/>
            </a:xfrm>
            <a:prstGeom prst="rect">
              <a:avLst/>
            </a:prstGeom>
            <a:effectLst/>
          </p:spPr>
        </p:pic>
        <p:pic>
          <p:nvPicPr>
            <p:cNvPr id="2245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776572" y="4713234"/>
              <a:ext cx="727161" cy="807004"/>
            </a:xfrm>
            <a:prstGeom prst="rect">
              <a:avLst/>
            </a:prstGeom>
            <a:effectLst/>
          </p:spPr>
        </p:pic>
        <p:pic>
          <p:nvPicPr>
            <p:cNvPr id="2247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580165" y="4633266"/>
              <a:ext cx="1138330" cy="962903"/>
            </a:xfrm>
            <a:prstGeom prst="rect">
              <a:avLst/>
            </a:prstGeom>
            <a:effectLst/>
          </p:spPr>
        </p:pic>
        <p:pic>
          <p:nvPicPr>
            <p:cNvPr id="2249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8790813" y="6321460"/>
              <a:ext cx="168253" cy="66575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5" name="Drawing"/>
          <p:cNvGrpSpPr/>
          <p:nvPr/>
        </p:nvGrpSpPr>
        <p:grpSpPr>
          <a:xfrm>
            <a:off x="345401" y="-22804"/>
            <a:ext cx="12540339" cy="8960804"/>
            <a:chOff x="-1395075" y="-682431"/>
            <a:chExt cx="12540338" cy="8960802"/>
          </a:xfrm>
        </p:grpSpPr>
        <p:pic>
          <p:nvPicPr>
            <p:cNvPr id="225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05638" y="-38100"/>
              <a:ext cx="463425" cy="578681"/>
            </a:xfrm>
            <a:prstGeom prst="rect">
              <a:avLst/>
            </a:prstGeom>
            <a:effectLst/>
          </p:spPr>
        </p:pic>
        <p:pic>
          <p:nvPicPr>
            <p:cNvPr id="225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98258" y="-397096"/>
              <a:ext cx="1734263" cy="1058187"/>
            </a:xfrm>
            <a:prstGeom prst="rect">
              <a:avLst/>
            </a:prstGeom>
            <a:effectLst/>
          </p:spPr>
        </p:pic>
        <p:pic>
          <p:nvPicPr>
            <p:cNvPr id="225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31011" y="31855"/>
              <a:ext cx="479233" cy="422905"/>
            </a:xfrm>
            <a:prstGeom prst="rect">
              <a:avLst/>
            </a:prstGeom>
            <a:effectLst/>
          </p:spPr>
        </p:pic>
        <p:pic>
          <p:nvPicPr>
            <p:cNvPr id="225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80054" y="-466539"/>
              <a:ext cx="213242" cy="995534"/>
            </a:xfrm>
            <a:prstGeom prst="rect">
              <a:avLst/>
            </a:prstGeom>
            <a:effectLst/>
          </p:spPr>
        </p:pic>
        <p:pic>
          <p:nvPicPr>
            <p:cNvPr id="2261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27231" y="-268207"/>
              <a:ext cx="904574" cy="267957"/>
            </a:xfrm>
            <a:prstGeom prst="rect">
              <a:avLst/>
            </a:prstGeom>
            <a:effectLst/>
          </p:spPr>
        </p:pic>
        <p:pic>
          <p:nvPicPr>
            <p:cNvPr id="226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33745" y="-22771"/>
              <a:ext cx="244380" cy="519856"/>
            </a:xfrm>
            <a:prstGeom prst="rect">
              <a:avLst/>
            </a:prstGeom>
            <a:effectLst/>
          </p:spPr>
        </p:pic>
        <p:pic>
          <p:nvPicPr>
            <p:cNvPr id="2265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95400" y="-567340"/>
              <a:ext cx="152037" cy="237276"/>
            </a:xfrm>
            <a:prstGeom prst="rect">
              <a:avLst/>
            </a:prstGeom>
            <a:effectLst/>
          </p:spPr>
        </p:pic>
        <p:pic>
          <p:nvPicPr>
            <p:cNvPr id="2267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479581" y="-521322"/>
              <a:ext cx="251364" cy="1080991"/>
            </a:xfrm>
            <a:prstGeom prst="rect">
              <a:avLst/>
            </a:prstGeom>
            <a:effectLst/>
          </p:spPr>
        </p:pic>
        <p:pic>
          <p:nvPicPr>
            <p:cNvPr id="226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86854" y="-91799"/>
              <a:ext cx="904580" cy="214474"/>
            </a:xfrm>
            <a:prstGeom prst="rect">
              <a:avLst/>
            </a:prstGeom>
            <a:effectLst/>
          </p:spPr>
        </p:pic>
        <p:pic>
          <p:nvPicPr>
            <p:cNvPr id="227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832573" y="-191507"/>
              <a:ext cx="826454" cy="727915"/>
            </a:xfrm>
            <a:prstGeom prst="rect">
              <a:avLst/>
            </a:prstGeom>
            <a:effectLst/>
          </p:spPr>
        </p:pic>
        <p:pic>
          <p:nvPicPr>
            <p:cNvPr id="227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89352" y="-283551"/>
              <a:ext cx="875896" cy="360003"/>
            </a:xfrm>
            <a:prstGeom prst="rect">
              <a:avLst/>
            </a:prstGeom>
            <a:effectLst/>
          </p:spPr>
        </p:pic>
        <p:pic>
          <p:nvPicPr>
            <p:cNvPr id="227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912631" y="-340586"/>
              <a:ext cx="521515" cy="655684"/>
            </a:xfrm>
            <a:prstGeom prst="rect">
              <a:avLst/>
            </a:prstGeom>
            <a:effectLst/>
          </p:spPr>
        </p:pic>
        <p:pic>
          <p:nvPicPr>
            <p:cNvPr id="227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529122" y="-662277"/>
              <a:ext cx="227080" cy="1068547"/>
            </a:xfrm>
            <a:prstGeom prst="rect">
              <a:avLst/>
            </a:prstGeom>
            <a:effectLst/>
          </p:spPr>
        </p:pic>
        <p:pic>
          <p:nvPicPr>
            <p:cNvPr id="227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600220" y="-263225"/>
              <a:ext cx="1191096" cy="827107"/>
            </a:xfrm>
            <a:prstGeom prst="rect">
              <a:avLst/>
            </a:prstGeom>
            <a:effectLst/>
          </p:spPr>
        </p:pic>
        <p:pic>
          <p:nvPicPr>
            <p:cNvPr id="228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707436" y="-490643"/>
              <a:ext cx="206599" cy="988949"/>
            </a:xfrm>
            <a:prstGeom prst="rect">
              <a:avLst/>
            </a:prstGeom>
            <a:effectLst/>
          </p:spPr>
        </p:pic>
        <p:pic>
          <p:nvPicPr>
            <p:cNvPr id="228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293249" y="-183834"/>
              <a:ext cx="812534" cy="183586"/>
            </a:xfrm>
            <a:prstGeom prst="rect">
              <a:avLst/>
            </a:prstGeom>
            <a:effectLst/>
          </p:spPr>
        </p:pic>
        <p:pic>
          <p:nvPicPr>
            <p:cNvPr id="228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060250" y="-62675"/>
              <a:ext cx="398053" cy="696039"/>
            </a:xfrm>
            <a:prstGeom prst="rect">
              <a:avLst/>
            </a:prstGeom>
            <a:effectLst/>
          </p:spPr>
        </p:pic>
        <p:pic>
          <p:nvPicPr>
            <p:cNvPr id="228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911640" y="-268204"/>
              <a:ext cx="797876" cy="936985"/>
            </a:xfrm>
            <a:prstGeom prst="rect">
              <a:avLst/>
            </a:prstGeom>
            <a:effectLst/>
          </p:spPr>
        </p:pic>
        <p:pic>
          <p:nvPicPr>
            <p:cNvPr id="228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642604" y="-682432"/>
              <a:ext cx="1483122" cy="1507638"/>
            </a:xfrm>
            <a:prstGeom prst="rect">
              <a:avLst/>
            </a:prstGeom>
            <a:effectLst/>
          </p:spPr>
        </p:pic>
        <p:pic>
          <p:nvPicPr>
            <p:cNvPr id="229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1395076" y="2118281"/>
              <a:ext cx="758850" cy="136484"/>
            </a:xfrm>
            <a:prstGeom prst="rect">
              <a:avLst/>
            </a:prstGeom>
            <a:effectLst/>
          </p:spPr>
        </p:pic>
        <p:pic>
          <p:nvPicPr>
            <p:cNvPr id="229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735448" y="2029699"/>
              <a:ext cx="827883" cy="769359"/>
            </a:xfrm>
            <a:prstGeom prst="rect">
              <a:avLst/>
            </a:prstGeom>
            <a:effectLst/>
          </p:spPr>
        </p:pic>
        <p:pic>
          <p:nvPicPr>
            <p:cNvPr id="2295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520687" y="1426882"/>
              <a:ext cx="201485" cy="272900"/>
            </a:xfrm>
            <a:prstGeom prst="rect">
              <a:avLst/>
            </a:prstGeom>
            <a:effectLst/>
          </p:spPr>
        </p:pic>
        <p:pic>
          <p:nvPicPr>
            <p:cNvPr id="2297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22136" y="1304163"/>
              <a:ext cx="591549" cy="1561813"/>
            </a:xfrm>
            <a:prstGeom prst="rect">
              <a:avLst/>
            </a:prstGeom>
            <a:effectLst/>
          </p:spPr>
        </p:pic>
        <p:pic>
          <p:nvPicPr>
            <p:cNvPr id="2299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307116" y="1411541"/>
              <a:ext cx="188944" cy="1495185"/>
            </a:xfrm>
            <a:prstGeom prst="rect">
              <a:avLst/>
            </a:prstGeom>
            <a:effectLst/>
          </p:spPr>
        </p:pic>
        <p:pic>
          <p:nvPicPr>
            <p:cNvPr id="2301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59928" y="1480578"/>
              <a:ext cx="1065651" cy="306312"/>
            </a:xfrm>
            <a:prstGeom prst="rect">
              <a:avLst/>
            </a:prstGeom>
            <a:effectLst/>
          </p:spPr>
        </p:pic>
        <p:pic>
          <p:nvPicPr>
            <p:cNvPr id="2303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29246" y="2664041"/>
              <a:ext cx="1011968" cy="142973"/>
            </a:xfrm>
            <a:prstGeom prst="rect">
              <a:avLst/>
            </a:prstGeom>
            <a:effectLst/>
          </p:spPr>
        </p:pic>
        <p:pic>
          <p:nvPicPr>
            <p:cNvPr id="2305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473535" y="1564941"/>
              <a:ext cx="498066" cy="843220"/>
            </a:xfrm>
            <a:prstGeom prst="rect">
              <a:avLst/>
            </a:prstGeom>
            <a:effectLst/>
          </p:spPr>
        </p:pic>
        <p:pic>
          <p:nvPicPr>
            <p:cNvPr id="2307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83423" y="1695340"/>
              <a:ext cx="842734" cy="747673"/>
            </a:xfrm>
            <a:prstGeom prst="rect">
              <a:avLst/>
            </a:prstGeom>
            <a:effectLst/>
          </p:spPr>
        </p:pic>
        <p:pic>
          <p:nvPicPr>
            <p:cNvPr id="2309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97699" y="631233"/>
              <a:ext cx="697493" cy="733798"/>
            </a:xfrm>
            <a:prstGeom prst="rect">
              <a:avLst/>
            </a:prstGeom>
            <a:effectLst/>
          </p:spPr>
        </p:pic>
        <p:pic>
          <p:nvPicPr>
            <p:cNvPr id="2311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570934" y="1488448"/>
              <a:ext cx="230951" cy="955426"/>
            </a:xfrm>
            <a:prstGeom prst="rect">
              <a:avLst/>
            </a:prstGeom>
            <a:effectLst/>
          </p:spPr>
        </p:pic>
        <p:pic>
          <p:nvPicPr>
            <p:cNvPr id="2313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202193" y="1764367"/>
              <a:ext cx="729819" cy="223073"/>
            </a:xfrm>
            <a:prstGeom prst="rect">
              <a:avLst/>
            </a:prstGeom>
            <a:effectLst/>
          </p:spPr>
        </p:pic>
        <p:pic>
          <p:nvPicPr>
            <p:cNvPr id="2315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022902" y="1593614"/>
              <a:ext cx="632837" cy="1503263"/>
            </a:xfrm>
            <a:prstGeom prst="rect">
              <a:avLst/>
            </a:prstGeom>
            <a:effectLst/>
          </p:spPr>
        </p:pic>
        <p:pic>
          <p:nvPicPr>
            <p:cNvPr id="2317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675617" y="736576"/>
              <a:ext cx="313221" cy="1717608"/>
            </a:xfrm>
            <a:prstGeom prst="rect">
              <a:avLst/>
            </a:prstGeom>
            <a:effectLst/>
          </p:spPr>
        </p:pic>
        <p:pic>
          <p:nvPicPr>
            <p:cNvPr id="2319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188757" y="2213859"/>
              <a:ext cx="728167" cy="823198"/>
            </a:xfrm>
            <a:prstGeom prst="rect">
              <a:avLst/>
            </a:prstGeom>
            <a:effectLst/>
          </p:spPr>
        </p:pic>
        <p:pic>
          <p:nvPicPr>
            <p:cNvPr id="2321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095925" y="845585"/>
              <a:ext cx="460934" cy="1869381"/>
            </a:xfrm>
            <a:prstGeom prst="rect">
              <a:avLst/>
            </a:prstGeom>
            <a:effectLst/>
          </p:spPr>
        </p:pic>
        <p:pic>
          <p:nvPicPr>
            <p:cNvPr id="2323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369941" y="1534262"/>
              <a:ext cx="574775" cy="115216"/>
            </a:xfrm>
            <a:prstGeom prst="rect">
              <a:avLst/>
            </a:prstGeom>
            <a:effectLst/>
          </p:spPr>
        </p:pic>
        <p:pic>
          <p:nvPicPr>
            <p:cNvPr id="2325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098609" y="774929"/>
              <a:ext cx="111109" cy="1234388"/>
            </a:xfrm>
            <a:prstGeom prst="rect">
              <a:avLst/>
            </a:prstGeom>
            <a:effectLst/>
          </p:spPr>
        </p:pic>
        <p:pic>
          <p:nvPicPr>
            <p:cNvPr id="2327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177676" y="1311835"/>
              <a:ext cx="495694" cy="774183"/>
            </a:xfrm>
            <a:prstGeom prst="rect">
              <a:avLst/>
            </a:prstGeom>
            <a:effectLst/>
          </p:spPr>
        </p:pic>
        <p:pic>
          <p:nvPicPr>
            <p:cNvPr id="2329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699763" y="1933111"/>
              <a:ext cx="1318766" cy="260293"/>
            </a:xfrm>
            <a:prstGeom prst="rect">
              <a:avLst/>
            </a:prstGeom>
            <a:effectLst/>
          </p:spPr>
        </p:pic>
        <p:pic>
          <p:nvPicPr>
            <p:cNvPr id="2331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830158" y="2040495"/>
              <a:ext cx="545986" cy="1114473"/>
            </a:xfrm>
            <a:prstGeom prst="rect">
              <a:avLst/>
            </a:prstGeom>
            <a:effectLst/>
          </p:spPr>
        </p:pic>
        <p:sp>
          <p:nvSpPr>
            <p:cNvPr id="2334" name="Line"/>
            <p:cNvSpPr/>
            <p:nvPr/>
          </p:nvSpPr>
          <p:spPr>
            <a:xfrm>
              <a:off x="6865620" y="1748781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3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919308" y="1494081"/>
              <a:ext cx="690674" cy="1566040"/>
            </a:xfrm>
            <a:prstGeom prst="rect">
              <a:avLst/>
            </a:prstGeom>
            <a:effectLst/>
          </p:spPr>
        </p:pic>
        <p:pic>
          <p:nvPicPr>
            <p:cNvPr id="233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609610" y="1647092"/>
              <a:ext cx="636131" cy="1912235"/>
            </a:xfrm>
            <a:prstGeom prst="rect">
              <a:avLst/>
            </a:prstGeom>
            <a:effectLst/>
          </p:spPr>
        </p:pic>
        <p:pic>
          <p:nvPicPr>
            <p:cNvPr id="233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246237" y="1288822"/>
              <a:ext cx="1134679" cy="1160964"/>
            </a:xfrm>
            <a:prstGeom prst="rect">
              <a:avLst/>
            </a:prstGeom>
            <a:effectLst/>
          </p:spPr>
        </p:pic>
        <p:pic>
          <p:nvPicPr>
            <p:cNvPr id="234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338268" y="547976"/>
              <a:ext cx="728171" cy="632979"/>
            </a:xfrm>
            <a:prstGeom prst="rect">
              <a:avLst/>
            </a:prstGeom>
            <a:effectLst/>
          </p:spPr>
        </p:pic>
        <p:pic>
          <p:nvPicPr>
            <p:cNvPr id="234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469318" y="3773937"/>
              <a:ext cx="126457" cy="1057983"/>
            </a:xfrm>
            <a:prstGeom prst="rect">
              <a:avLst/>
            </a:prstGeom>
            <a:effectLst/>
          </p:spPr>
        </p:pic>
        <p:pic>
          <p:nvPicPr>
            <p:cNvPr id="234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228268" y="4264816"/>
              <a:ext cx="835381" cy="160588"/>
            </a:xfrm>
            <a:prstGeom prst="rect">
              <a:avLst/>
            </a:prstGeom>
            <a:effectLst/>
          </p:spPr>
        </p:pic>
        <p:pic>
          <p:nvPicPr>
            <p:cNvPr id="234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248214" y="3867625"/>
              <a:ext cx="597779" cy="680660"/>
            </a:xfrm>
            <a:prstGeom prst="rect">
              <a:avLst/>
            </a:prstGeom>
            <a:effectLst/>
          </p:spPr>
        </p:pic>
        <p:pic>
          <p:nvPicPr>
            <p:cNvPr id="234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448957" y="3474800"/>
              <a:ext cx="120910" cy="313977"/>
            </a:xfrm>
            <a:prstGeom prst="rect">
              <a:avLst/>
            </a:prstGeom>
            <a:effectLst/>
          </p:spPr>
        </p:pic>
        <p:pic>
          <p:nvPicPr>
            <p:cNvPr id="235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815810" y="3260037"/>
              <a:ext cx="129895" cy="1064607"/>
            </a:xfrm>
            <a:prstGeom prst="rect">
              <a:avLst/>
            </a:prstGeom>
            <a:effectLst/>
          </p:spPr>
        </p:pic>
        <p:pic>
          <p:nvPicPr>
            <p:cNvPr id="235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877323" y="3712568"/>
              <a:ext cx="482569" cy="827884"/>
            </a:xfrm>
            <a:prstGeom prst="rect">
              <a:avLst/>
            </a:prstGeom>
            <a:effectLst/>
          </p:spPr>
        </p:pic>
        <p:pic>
          <p:nvPicPr>
            <p:cNvPr id="235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283686" y="3018305"/>
              <a:ext cx="620783" cy="831838"/>
            </a:xfrm>
            <a:prstGeom prst="rect">
              <a:avLst/>
            </a:prstGeom>
            <a:effectLst/>
          </p:spPr>
        </p:pic>
        <p:pic>
          <p:nvPicPr>
            <p:cNvPr id="235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133166" y="4665778"/>
              <a:ext cx="1633237" cy="265849"/>
            </a:xfrm>
            <a:prstGeom prst="rect">
              <a:avLst/>
            </a:prstGeom>
            <a:effectLst/>
          </p:spPr>
        </p:pic>
        <p:pic>
          <p:nvPicPr>
            <p:cNvPr id="235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669410" y="4617637"/>
              <a:ext cx="716044" cy="1246355"/>
            </a:xfrm>
            <a:prstGeom prst="rect">
              <a:avLst/>
            </a:prstGeom>
            <a:effectLst/>
          </p:spPr>
        </p:pic>
        <p:pic>
          <p:nvPicPr>
            <p:cNvPr id="236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825375" y="3858298"/>
              <a:ext cx="183593" cy="1152165"/>
            </a:xfrm>
            <a:prstGeom prst="rect">
              <a:avLst/>
            </a:prstGeom>
            <a:effectLst/>
          </p:spPr>
        </p:pic>
        <p:pic>
          <p:nvPicPr>
            <p:cNvPr id="2363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912627" y="3758592"/>
              <a:ext cx="1510520" cy="505738"/>
            </a:xfrm>
            <a:prstGeom prst="rect">
              <a:avLst/>
            </a:prstGeom>
            <a:effectLst/>
          </p:spPr>
        </p:pic>
        <p:pic>
          <p:nvPicPr>
            <p:cNvPr id="2365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043020" y="4970472"/>
              <a:ext cx="1134679" cy="229608"/>
            </a:xfrm>
            <a:prstGeom prst="rect">
              <a:avLst/>
            </a:prstGeom>
            <a:effectLst/>
          </p:spPr>
        </p:pic>
        <p:pic>
          <p:nvPicPr>
            <p:cNvPr id="2367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542776" y="4134429"/>
              <a:ext cx="596576" cy="764044"/>
            </a:xfrm>
            <a:prstGeom prst="rect">
              <a:avLst/>
            </a:prstGeom>
            <a:effectLst/>
          </p:spPr>
        </p:pic>
        <p:pic>
          <p:nvPicPr>
            <p:cNvPr id="2369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533901" y="3075605"/>
              <a:ext cx="728169" cy="728512"/>
            </a:xfrm>
            <a:prstGeom prst="rect">
              <a:avLst/>
            </a:prstGeom>
            <a:effectLst/>
          </p:spPr>
        </p:pic>
        <p:pic>
          <p:nvPicPr>
            <p:cNvPr id="2371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748672" y="3169669"/>
              <a:ext cx="1105665" cy="2682366"/>
            </a:xfrm>
            <a:prstGeom prst="rect">
              <a:avLst/>
            </a:prstGeom>
            <a:effectLst/>
          </p:spPr>
        </p:pic>
        <p:sp>
          <p:nvSpPr>
            <p:cNvPr id="2374" name="Line"/>
            <p:cNvSpPr/>
            <p:nvPr/>
          </p:nvSpPr>
          <p:spPr>
            <a:xfrm>
              <a:off x="4457210" y="2331708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75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673865" y="4096078"/>
              <a:ext cx="137565" cy="1031266"/>
            </a:xfrm>
            <a:prstGeom prst="rect">
              <a:avLst/>
            </a:prstGeom>
            <a:effectLst/>
          </p:spPr>
        </p:pic>
        <p:pic>
          <p:nvPicPr>
            <p:cNvPr id="2377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090938" y="4249480"/>
              <a:ext cx="1088666" cy="482728"/>
            </a:xfrm>
            <a:prstGeom prst="rect">
              <a:avLst/>
            </a:prstGeom>
            <a:effectLst/>
          </p:spPr>
        </p:pic>
        <p:pic>
          <p:nvPicPr>
            <p:cNvPr id="2379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312131" y="4146598"/>
              <a:ext cx="644740" cy="1343703"/>
            </a:xfrm>
            <a:prstGeom prst="rect">
              <a:avLst/>
            </a:prstGeom>
            <a:effectLst/>
          </p:spPr>
        </p:pic>
        <p:pic>
          <p:nvPicPr>
            <p:cNvPr id="2381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065849" y="3313728"/>
              <a:ext cx="425342" cy="1455679"/>
            </a:xfrm>
            <a:prstGeom prst="rect">
              <a:avLst/>
            </a:prstGeom>
            <a:effectLst/>
          </p:spPr>
        </p:pic>
        <p:pic>
          <p:nvPicPr>
            <p:cNvPr id="2383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422640" y="4830216"/>
              <a:ext cx="728176" cy="702627"/>
            </a:xfrm>
            <a:prstGeom prst="rect">
              <a:avLst/>
            </a:prstGeom>
            <a:effectLst/>
          </p:spPr>
        </p:pic>
        <p:pic>
          <p:nvPicPr>
            <p:cNvPr id="2385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008134" y="3185653"/>
              <a:ext cx="460425" cy="997890"/>
            </a:xfrm>
            <a:prstGeom prst="rect">
              <a:avLst/>
            </a:prstGeom>
            <a:effectLst/>
          </p:spPr>
        </p:pic>
        <p:pic>
          <p:nvPicPr>
            <p:cNvPr id="2387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588496" y="3359748"/>
              <a:ext cx="850893" cy="976994"/>
            </a:xfrm>
            <a:prstGeom prst="rect">
              <a:avLst/>
            </a:prstGeom>
            <a:effectLst/>
          </p:spPr>
        </p:pic>
        <p:pic>
          <p:nvPicPr>
            <p:cNvPr id="2389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626850" y="2458901"/>
              <a:ext cx="735836" cy="908023"/>
            </a:xfrm>
            <a:prstGeom prst="rect">
              <a:avLst/>
            </a:prstGeom>
            <a:effectLst/>
          </p:spPr>
        </p:pic>
        <p:pic>
          <p:nvPicPr>
            <p:cNvPr id="2391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156600" y="4211132"/>
              <a:ext cx="1045013" cy="228807"/>
            </a:xfrm>
            <a:prstGeom prst="rect">
              <a:avLst/>
            </a:prstGeom>
            <a:effectLst/>
          </p:spPr>
        </p:pic>
        <p:pic>
          <p:nvPicPr>
            <p:cNvPr id="2393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286352" y="4295932"/>
              <a:ext cx="432048" cy="1099827"/>
            </a:xfrm>
            <a:prstGeom prst="rect">
              <a:avLst/>
            </a:prstGeom>
            <a:effectLst/>
          </p:spPr>
        </p:pic>
        <p:pic>
          <p:nvPicPr>
            <p:cNvPr id="2395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734555" y="4815642"/>
              <a:ext cx="643469" cy="1693636"/>
            </a:xfrm>
            <a:prstGeom prst="rect">
              <a:avLst/>
            </a:prstGeom>
            <a:effectLst/>
          </p:spPr>
        </p:pic>
        <p:pic>
          <p:nvPicPr>
            <p:cNvPr id="2397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110071" y="4027050"/>
              <a:ext cx="781849" cy="165702"/>
            </a:xfrm>
            <a:prstGeom prst="rect">
              <a:avLst/>
            </a:prstGeom>
            <a:effectLst/>
          </p:spPr>
        </p:pic>
        <p:pic>
          <p:nvPicPr>
            <p:cNvPr id="2399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346932" y="4234134"/>
              <a:ext cx="322560" cy="146838"/>
            </a:xfrm>
            <a:prstGeom prst="rect">
              <a:avLst/>
            </a:prstGeom>
            <a:effectLst/>
          </p:spPr>
        </p:pic>
        <p:pic>
          <p:nvPicPr>
            <p:cNvPr id="2401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0785030" y="3988691"/>
              <a:ext cx="360234" cy="603147"/>
            </a:xfrm>
            <a:prstGeom prst="rect">
              <a:avLst/>
            </a:prstGeom>
            <a:effectLst/>
          </p:spPr>
        </p:pic>
        <p:pic>
          <p:nvPicPr>
            <p:cNvPr id="2403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-405630" y="6581192"/>
              <a:ext cx="1004292" cy="1096323"/>
            </a:xfrm>
            <a:prstGeom prst="rect">
              <a:avLst/>
            </a:prstGeom>
            <a:effectLst/>
          </p:spPr>
        </p:pic>
        <p:pic>
          <p:nvPicPr>
            <p:cNvPr id="2405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68472" y="6987707"/>
              <a:ext cx="689809" cy="635742"/>
            </a:xfrm>
            <a:prstGeom prst="rect">
              <a:avLst/>
            </a:prstGeom>
            <a:effectLst/>
          </p:spPr>
        </p:pic>
        <p:pic>
          <p:nvPicPr>
            <p:cNvPr id="2407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374402" y="6128656"/>
              <a:ext cx="121658" cy="1351856"/>
            </a:xfrm>
            <a:prstGeom prst="rect">
              <a:avLst/>
            </a:prstGeom>
            <a:effectLst/>
          </p:spPr>
        </p:pic>
        <p:pic>
          <p:nvPicPr>
            <p:cNvPr id="2409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665295" y="5860203"/>
              <a:ext cx="152906" cy="1713063"/>
            </a:xfrm>
            <a:prstGeom prst="rect">
              <a:avLst/>
            </a:prstGeom>
            <a:effectLst/>
          </p:spPr>
        </p:pic>
        <p:pic>
          <p:nvPicPr>
            <p:cNvPr id="2411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304796" y="6688568"/>
              <a:ext cx="628453" cy="183587"/>
            </a:xfrm>
            <a:prstGeom prst="rect">
              <a:avLst/>
            </a:prstGeom>
            <a:effectLst/>
          </p:spPr>
        </p:pic>
        <p:pic>
          <p:nvPicPr>
            <p:cNvPr id="2413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2041120" y="6841965"/>
              <a:ext cx="403469" cy="1028795"/>
            </a:xfrm>
            <a:prstGeom prst="rect">
              <a:avLst/>
            </a:prstGeom>
            <a:effectLst/>
          </p:spPr>
        </p:pic>
        <p:pic>
          <p:nvPicPr>
            <p:cNvPr id="2415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2615607" y="6197687"/>
              <a:ext cx="99992" cy="1234387"/>
            </a:xfrm>
            <a:prstGeom prst="rect">
              <a:avLst/>
            </a:prstGeom>
            <a:effectLst/>
          </p:spPr>
        </p:pic>
        <p:pic>
          <p:nvPicPr>
            <p:cNvPr id="2417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2946197" y="7524608"/>
              <a:ext cx="406025" cy="490395"/>
            </a:xfrm>
            <a:prstGeom prst="rect">
              <a:avLst/>
            </a:prstGeom>
            <a:effectLst/>
          </p:spPr>
        </p:pic>
        <p:pic>
          <p:nvPicPr>
            <p:cNvPr id="2419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2784753" y="6905877"/>
              <a:ext cx="498433" cy="1372495"/>
            </a:xfrm>
            <a:prstGeom prst="rect">
              <a:avLst/>
            </a:prstGeom>
            <a:effectLst/>
          </p:spPr>
        </p:pic>
        <p:pic>
          <p:nvPicPr>
            <p:cNvPr id="2421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3621167" y="6243706"/>
              <a:ext cx="600140" cy="1266355"/>
            </a:xfrm>
            <a:prstGeom prst="rect">
              <a:avLst/>
            </a:prstGeom>
            <a:effectLst/>
          </p:spPr>
        </p:pic>
        <p:pic>
          <p:nvPicPr>
            <p:cNvPr id="2423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4219593" y="6874192"/>
              <a:ext cx="598556" cy="1078312"/>
            </a:xfrm>
            <a:prstGeom prst="rect">
              <a:avLst/>
            </a:prstGeom>
            <a:effectLst/>
          </p:spPr>
        </p:pic>
        <p:pic>
          <p:nvPicPr>
            <p:cNvPr id="2425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5681698" y="6200842"/>
              <a:ext cx="500784" cy="1376973"/>
            </a:xfrm>
            <a:prstGeom prst="rect">
              <a:avLst/>
            </a:prstGeom>
            <a:effectLst/>
          </p:spPr>
        </p:pic>
        <p:pic>
          <p:nvPicPr>
            <p:cNvPr id="2427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221332" y="6767574"/>
              <a:ext cx="421359" cy="513895"/>
            </a:xfrm>
            <a:prstGeom prst="rect">
              <a:avLst/>
            </a:prstGeom>
            <a:effectLst/>
          </p:spPr>
        </p:pic>
        <p:pic>
          <p:nvPicPr>
            <p:cNvPr id="2429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6428425" y="6397106"/>
              <a:ext cx="229607" cy="160372"/>
            </a:xfrm>
            <a:prstGeom prst="rect">
              <a:avLst/>
            </a:prstGeom>
            <a:effectLst/>
          </p:spPr>
        </p:pic>
        <p:pic>
          <p:nvPicPr>
            <p:cNvPr id="2431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6810509" y="6358753"/>
              <a:ext cx="471764" cy="999175"/>
            </a:xfrm>
            <a:prstGeom prst="rect">
              <a:avLst/>
            </a:prstGeom>
            <a:effectLst/>
          </p:spPr>
        </p:pic>
        <p:pic>
          <p:nvPicPr>
            <p:cNvPr id="2433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7049697" y="5700740"/>
              <a:ext cx="538340" cy="217620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9" name="Drawing"/>
          <p:cNvGrpSpPr/>
          <p:nvPr/>
        </p:nvGrpSpPr>
        <p:grpSpPr>
          <a:xfrm>
            <a:off x="288406" y="2019"/>
            <a:ext cx="12611516" cy="9692735"/>
            <a:chOff x="-485637" y="-995093"/>
            <a:chExt cx="12611514" cy="9692734"/>
          </a:xfrm>
        </p:grpSpPr>
        <p:pic>
          <p:nvPicPr>
            <p:cNvPr id="243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6" y="-72993"/>
              <a:ext cx="978011" cy="1610302"/>
            </a:xfrm>
            <a:prstGeom prst="rect">
              <a:avLst/>
            </a:prstGeom>
            <a:effectLst/>
          </p:spPr>
        </p:pic>
        <p:pic>
          <p:nvPicPr>
            <p:cNvPr id="243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21428" y="-637692"/>
              <a:ext cx="697357" cy="984269"/>
            </a:xfrm>
            <a:prstGeom prst="rect">
              <a:avLst/>
            </a:prstGeom>
            <a:effectLst/>
          </p:spPr>
        </p:pic>
        <p:pic>
          <p:nvPicPr>
            <p:cNvPr id="244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81210" y="851628"/>
              <a:ext cx="942930" cy="183590"/>
            </a:xfrm>
            <a:prstGeom prst="rect">
              <a:avLst/>
            </a:prstGeom>
            <a:effectLst/>
          </p:spPr>
        </p:pic>
        <p:pic>
          <p:nvPicPr>
            <p:cNvPr id="244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39684" y="-176164"/>
              <a:ext cx="175924" cy="1763634"/>
            </a:xfrm>
            <a:prstGeom prst="rect">
              <a:avLst/>
            </a:prstGeom>
            <a:effectLst/>
          </p:spPr>
        </p:pic>
        <p:pic>
          <p:nvPicPr>
            <p:cNvPr id="244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68884" y="368404"/>
              <a:ext cx="545570" cy="1004295"/>
            </a:xfrm>
            <a:prstGeom prst="rect">
              <a:avLst/>
            </a:prstGeom>
            <a:effectLst/>
          </p:spPr>
        </p:pic>
        <p:pic>
          <p:nvPicPr>
            <p:cNvPr id="244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83311" y="-577713"/>
              <a:ext cx="883678" cy="907287"/>
            </a:xfrm>
            <a:prstGeom prst="rect">
              <a:avLst/>
            </a:prstGeom>
            <a:effectLst/>
          </p:spPr>
        </p:pic>
        <p:pic>
          <p:nvPicPr>
            <p:cNvPr id="244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91065" y="652953"/>
              <a:ext cx="674473" cy="1464904"/>
            </a:xfrm>
            <a:prstGeom prst="rect">
              <a:avLst/>
            </a:prstGeom>
            <a:effectLst/>
          </p:spPr>
        </p:pic>
        <p:pic>
          <p:nvPicPr>
            <p:cNvPr id="245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151931" y="-475296"/>
              <a:ext cx="442844" cy="1897237"/>
            </a:xfrm>
            <a:prstGeom prst="rect">
              <a:avLst/>
            </a:prstGeom>
            <a:effectLst/>
          </p:spPr>
        </p:pic>
        <p:pic>
          <p:nvPicPr>
            <p:cNvPr id="245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625947" y="922685"/>
              <a:ext cx="705155" cy="772223"/>
            </a:xfrm>
            <a:prstGeom prst="rect">
              <a:avLst/>
            </a:prstGeom>
            <a:effectLst/>
          </p:spPr>
        </p:pic>
        <p:pic>
          <p:nvPicPr>
            <p:cNvPr id="245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485638" y="-621029"/>
              <a:ext cx="593406" cy="2331219"/>
            </a:xfrm>
            <a:prstGeom prst="rect">
              <a:avLst/>
            </a:prstGeom>
            <a:effectLst/>
          </p:spPr>
        </p:pic>
        <p:pic>
          <p:nvPicPr>
            <p:cNvPr id="245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810724" y="-782106"/>
              <a:ext cx="832208" cy="2530642"/>
            </a:xfrm>
            <a:prstGeom prst="rect">
              <a:avLst/>
            </a:prstGeom>
            <a:effectLst/>
          </p:spPr>
        </p:pic>
        <p:pic>
          <p:nvPicPr>
            <p:cNvPr id="245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182981" y="-30431"/>
              <a:ext cx="122223" cy="919914"/>
            </a:xfrm>
            <a:prstGeom prst="rect">
              <a:avLst/>
            </a:prstGeom>
            <a:effectLst/>
          </p:spPr>
        </p:pic>
        <p:pic>
          <p:nvPicPr>
            <p:cNvPr id="246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346935" y="-84121"/>
              <a:ext cx="1449154" cy="145238"/>
            </a:xfrm>
            <a:prstGeom prst="rect">
              <a:avLst/>
            </a:prstGeom>
            <a:effectLst/>
          </p:spPr>
        </p:pic>
        <p:pic>
          <p:nvPicPr>
            <p:cNvPr id="246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638401" y="866189"/>
              <a:ext cx="935257" cy="95638"/>
            </a:xfrm>
            <a:prstGeom prst="rect">
              <a:avLst/>
            </a:prstGeom>
            <a:effectLst/>
          </p:spPr>
        </p:pic>
        <p:pic>
          <p:nvPicPr>
            <p:cNvPr id="246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812251" y="-7426"/>
              <a:ext cx="812882" cy="686297"/>
            </a:xfrm>
            <a:prstGeom prst="rect">
              <a:avLst/>
            </a:prstGeom>
            <a:effectLst/>
          </p:spPr>
        </p:pic>
        <p:pic>
          <p:nvPicPr>
            <p:cNvPr id="246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699758" y="-995094"/>
              <a:ext cx="774188" cy="596000"/>
            </a:xfrm>
            <a:prstGeom prst="rect">
              <a:avLst/>
            </a:prstGeom>
            <a:effectLst/>
          </p:spPr>
        </p:pic>
        <p:pic>
          <p:nvPicPr>
            <p:cNvPr id="246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417865" y="53939"/>
              <a:ext cx="152910" cy="927589"/>
            </a:xfrm>
            <a:prstGeom prst="rect">
              <a:avLst/>
            </a:prstGeom>
            <a:effectLst/>
          </p:spPr>
        </p:pic>
        <p:pic>
          <p:nvPicPr>
            <p:cNvPr id="247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026682" y="330054"/>
              <a:ext cx="973623" cy="269240"/>
            </a:xfrm>
            <a:prstGeom prst="rect">
              <a:avLst/>
            </a:prstGeom>
            <a:effectLst/>
          </p:spPr>
        </p:pic>
        <p:pic>
          <p:nvPicPr>
            <p:cNvPr id="247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13046" y="2798597"/>
              <a:ext cx="866234" cy="1005523"/>
            </a:xfrm>
            <a:prstGeom prst="rect">
              <a:avLst/>
            </a:prstGeom>
            <a:effectLst/>
          </p:spPr>
        </p:pic>
        <p:pic>
          <p:nvPicPr>
            <p:cNvPr id="247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320135" y="2439333"/>
              <a:ext cx="198936" cy="99226"/>
            </a:xfrm>
            <a:prstGeom prst="rect">
              <a:avLst/>
            </a:prstGeom>
            <a:effectLst/>
          </p:spPr>
        </p:pic>
        <p:pic>
          <p:nvPicPr>
            <p:cNvPr id="247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867977" y="2255258"/>
              <a:ext cx="655244" cy="1426138"/>
            </a:xfrm>
            <a:prstGeom prst="rect">
              <a:avLst/>
            </a:prstGeom>
            <a:effectLst/>
          </p:spPr>
        </p:pic>
        <p:pic>
          <p:nvPicPr>
            <p:cNvPr id="247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700749" y="2786704"/>
              <a:ext cx="637743" cy="1562662"/>
            </a:xfrm>
            <a:prstGeom prst="rect">
              <a:avLst/>
            </a:prstGeom>
            <a:effectLst/>
          </p:spPr>
        </p:pic>
        <p:pic>
          <p:nvPicPr>
            <p:cNvPr id="248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429412" y="1971459"/>
              <a:ext cx="559432" cy="1801988"/>
            </a:xfrm>
            <a:prstGeom prst="rect">
              <a:avLst/>
            </a:prstGeom>
            <a:effectLst/>
          </p:spPr>
        </p:pic>
        <p:pic>
          <p:nvPicPr>
            <p:cNvPr id="2483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912634" y="3414799"/>
              <a:ext cx="1011956" cy="844746"/>
            </a:xfrm>
            <a:prstGeom prst="rect">
              <a:avLst/>
            </a:prstGeom>
            <a:effectLst/>
          </p:spPr>
        </p:pic>
        <p:pic>
          <p:nvPicPr>
            <p:cNvPr id="248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702632" y="1756702"/>
              <a:ext cx="636140" cy="2110161"/>
            </a:xfrm>
            <a:prstGeom prst="rect">
              <a:avLst/>
            </a:prstGeom>
            <a:effectLst/>
          </p:spPr>
        </p:pic>
        <p:pic>
          <p:nvPicPr>
            <p:cNvPr id="2487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500334" y="1703002"/>
              <a:ext cx="530319" cy="1096279"/>
            </a:xfrm>
            <a:prstGeom prst="rect">
              <a:avLst/>
            </a:prstGeom>
            <a:effectLst/>
          </p:spPr>
        </p:pic>
        <p:pic>
          <p:nvPicPr>
            <p:cNvPr id="2489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179039" y="1710681"/>
              <a:ext cx="770452" cy="1035095"/>
            </a:xfrm>
            <a:prstGeom prst="rect">
              <a:avLst/>
            </a:prstGeom>
            <a:effectLst/>
          </p:spPr>
        </p:pic>
        <p:pic>
          <p:nvPicPr>
            <p:cNvPr id="2491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968209" y="1057023"/>
              <a:ext cx="559434" cy="614818"/>
            </a:xfrm>
            <a:prstGeom prst="rect">
              <a:avLst/>
            </a:prstGeom>
            <a:effectLst/>
          </p:spPr>
        </p:pic>
        <p:pic>
          <p:nvPicPr>
            <p:cNvPr id="249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446446" y="2961866"/>
              <a:ext cx="1311293" cy="1264789"/>
            </a:xfrm>
            <a:prstGeom prst="rect">
              <a:avLst/>
            </a:prstGeom>
            <a:effectLst/>
          </p:spPr>
        </p:pic>
        <p:pic>
          <p:nvPicPr>
            <p:cNvPr id="249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190652" y="3248028"/>
              <a:ext cx="674479" cy="655800"/>
            </a:xfrm>
            <a:prstGeom prst="rect">
              <a:avLst/>
            </a:prstGeom>
            <a:effectLst/>
          </p:spPr>
        </p:pic>
        <p:pic>
          <p:nvPicPr>
            <p:cNvPr id="249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203390" y="3141838"/>
              <a:ext cx="914853" cy="2172142"/>
            </a:xfrm>
            <a:prstGeom prst="rect">
              <a:avLst/>
            </a:prstGeom>
            <a:effectLst/>
          </p:spPr>
        </p:pic>
        <p:pic>
          <p:nvPicPr>
            <p:cNvPr id="249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942319" y="2696003"/>
              <a:ext cx="950602" cy="233726"/>
            </a:xfrm>
            <a:prstGeom prst="rect">
              <a:avLst/>
            </a:prstGeom>
            <a:effectLst/>
          </p:spPr>
        </p:pic>
        <p:pic>
          <p:nvPicPr>
            <p:cNvPr id="2501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408392" y="1342517"/>
              <a:ext cx="136480" cy="1398014"/>
            </a:xfrm>
            <a:prstGeom prst="rect">
              <a:avLst/>
            </a:prstGeom>
            <a:effectLst/>
          </p:spPr>
        </p:pic>
        <p:pic>
          <p:nvPicPr>
            <p:cNvPr id="250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384143" y="1894758"/>
              <a:ext cx="582589" cy="850886"/>
            </a:xfrm>
            <a:prstGeom prst="rect">
              <a:avLst/>
            </a:prstGeom>
            <a:effectLst/>
          </p:spPr>
        </p:pic>
        <p:pic>
          <p:nvPicPr>
            <p:cNvPr id="250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832051" y="2715463"/>
              <a:ext cx="1426140" cy="298635"/>
            </a:xfrm>
            <a:prstGeom prst="rect">
              <a:avLst/>
            </a:prstGeom>
            <a:effectLst/>
          </p:spPr>
        </p:pic>
        <p:pic>
          <p:nvPicPr>
            <p:cNvPr id="250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146524" y="2976246"/>
              <a:ext cx="696511" cy="1267281"/>
            </a:xfrm>
            <a:prstGeom prst="rect">
              <a:avLst/>
            </a:prstGeom>
            <a:effectLst/>
          </p:spPr>
        </p:pic>
        <p:pic>
          <p:nvPicPr>
            <p:cNvPr id="250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289370" y="2311337"/>
              <a:ext cx="481897" cy="1569483"/>
            </a:xfrm>
            <a:prstGeom prst="rect">
              <a:avLst/>
            </a:prstGeom>
            <a:effectLst/>
          </p:spPr>
        </p:pic>
        <p:pic>
          <p:nvPicPr>
            <p:cNvPr id="251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749566" y="2498424"/>
              <a:ext cx="559428" cy="1525102"/>
            </a:xfrm>
            <a:prstGeom prst="rect">
              <a:avLst/>
            </a:prstGeom>
            <a:effectLst/>
          </p:spPr>
        </p:pic>
        <p:pic>
          <p:nvPicPr>
            <p:cNvPr id="2513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401524" y="1808846"/>
              <a:ext cx="1050314" cy="1124451"/>
            </a:xfrm>
            <a:prstGeom prst="rect">
              <a:avLst/>
            </a:prstGeom>
            <a:effectLst/>
          </p:spPr>
        </p:pic>
        <p:pic>
          <p:nvPicPr>
            <p:cNvPr id="2515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225121" y="1073863"/>
              <a:ext cx="919913" cy="581988"/>
            </a:xfrm>
            <a:prstGeom prst="rect">
              <a:avLst/>
            </a:prstGeom>
            <a:effectLst/>
          </p:spPr>
        </p:pic>
        <p:pic>
          <p:nvPicPr>
            <p:cNvPr id="2517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838726" y="1041950"/>
              <a:ext cx="862729" cy="2946254"/>
            </a:xfrm>
            <a:prstGeom prst="rect">
              <a:avLst/>
            </a:prstGeom>
            <a:effectLst/>
          </p:spPr>
        </p:pic>
        <p:pic>
          <p:nvPicPr>
            <p:cNvPr id="2519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080378" y="5837188"/>
              <a:ext cx="1364786" cy="126371"/>
            </a:xfrm>
            <a:prstGeom prst="rect">
              <a:avLst/>
            </a:prstGeom>
            <a:effectLst/>
          </p:spPr>
        </p:pic>
        <p:pic>
          <p:nvPicPr>
            <p:cNvPr id="2521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994410" y="6090544"/>
              <a:ext cx="1427748" cy="220559"/>
            </a:xfrm>
            <a:prstGeom prst="rect">
              <a:avLst/>
            </a:prstGeom>
            <a:effectLst/>
          </p:spPr>
        </p:pic>
        <p:pic>
          <p:nvPicPr>
            <p:cNvPr id="2523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647628" y="5384654"/>
              <a:ext cx="1205316" cy="1398192"/>
            </a:xfrm>
            <a:prstGeom prst="rect">
              <a:avLst/>
            </a:prstGeom>
            <a:effectLst/>
          </p:spPr>
        </p:pic>
        <p:pic>
          <p:nvPicPr>
            <p:cNvPr id="2525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160141" y="6423309"/>
              <a:ext cx="1019587" cy="1791113"/>
            </a:xfrm>
            <a:prstGeom prst="rect">
              <a:avLst/>
            </a:prstGeom>
            <a:effectLst/>
          </p:spPr>
        </p:pic>
        <p:pic>
          <p:nvPicPr>
            <p:cNvPr id="2527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83811" y="6757604"/>
              <a:ext cx="129899" cy="1128954"/>
            </a:xfrm>
            <a:prstGeom prst="rect">
              <a:avLst/>
            </a:prstGeom>
            <a:effectLst/>
          </p:spPr>
        </p:pic>
        <p:pic>
          <p:nvPicPr>
            <p:cNvPr id="2529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98285" y="6466139"/>
              <a:ext cx="260612" cy="1700056"/>
            </a:xfrm>
            <a:prstGeom prst="rect">
              <a:avLst/>
            </a:prstGeom>
            <a:effectLst/>
          </p:spPr>
        </p:pic>
        <p:pic>
          <p:nvPicPr>
            <p:cNvPr id="2531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45750" y="7394222"/>
              <a:ext cx="636118" cy="129892"/>
            </a:xfrm>
            <a:prstGeom prst="rect">
              <a:avLst/>
            </a:prstGeom>
            <a:effectLst/>
          </p:spPr>
        </p:pic>
        <p:pic>
          <p:nvPicPr>
            <p:cNvPr id="2533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178046" y="7325188"/>
              <a:ext cx="448403" cy="460407"/>
            </a:xfrm>
            <a:prstGeom prst="rect">
              <a:avLst/>
            </a:prstGeom>
            <a:effectLst/>
          </p:spPr>
        </p:pic>
        <p:sp>
          <p:nvSpPr>
            <p:cNvPr id="2536" name="Line"/>
            <p:cNvSpPr/>
            <p:nvPr/>
          </p:nvSpPr>
          <p:spPr>
            <a:xfrm>
              <a:off x="1412183" y="7585724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37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826800" y="6466131"/>
              <a:ext cx="190829" cy="1403142"/>
            </a:xfrm>
            <a:prstGeom prst="rect">
              <a:avLst/>
            </a:prstGeom>
            <a:effectLst/>
          </p:spPr>
        </p:pic>
        <p:pic>
          <p:nvPicPr>
            <p:cNvPr id="2539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232880" y="6236034"/>
              <a:ext cx="267965" cy="1656253"/>
            </a:xfrm>
            <a:prstGeom prst="rect">
              <a:avLst/>
            </a:prstGeom>
            <a:effectLst/>
          </p:spPr>
        </p:pic>
        <p:pic>
          <p:nvPicPr>
            <p:cNvPr id="2541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972099" y="7118098"/>
              <a:ext cx="789527" cy="224806"/>
            </a:xfrm>
            <a:prstGeom prst="rect">
              <a:avLst/>
            </a:prstGeom>
            <a:effectLst/>
          </p:spPr>
        </p:pic>
        <p:pic>
          <p:nvPicPr>
            <p:cNvPr id="2543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694550" y="7112543"/>
              <a:ext cx="368872" cy="725092"/>
            </a:xfrm>
            <a:prstGeom prst="rect">
              <a:avLst/>
            </a:prstGeom>
            <a:effectLst/>
          </p:spPr>
        </p:pic>
        <p:pic>
          <p:nvPicPr>
            <p:cNvPr id="2545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452747" y="7325191"/>
              <a:ext cx="421036" cy="835540"/>
            </a:xfrm>
            <a:prstGeom prst="rect">
              <a:avLst/>
            </a:prstGeom>
            <a:effectLst/>
          </p:spPr>
        </p:pic>
        <p:pic>
          <p:nvPicPr>
            <p:cNvPr id="2547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973994" y="7309844"/>
              <a:ext cx="427157" cy="541900"/>
            </a:xfrm>
            <a:prstGeom prst="rect">
              <a:avLst/>
            </a:prstGeom>
            <a:effectLst/>
          </p:spPr>
        </p:pic>
        <p:pic>
          <p:nvPicPr>
            <p:cNvPr id="2549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575149" y="6711583"/>
              <a:ext cx="206603" cy="735839"/>
            </a:xfrm>
            <a:prstGeom prst="rect">
              <a:avLst/>
            </a:prstGeom>
            <a:effectLst/>
          </p:spPr>
        </p:pic>
        <p:pic>
          <p:nvPicPr>
            <p:cNvPr id="2551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670676" y="6857315"/>
              <a:ext cx="637419" cy="1285194"/>
            </a:xfrm>
            <a:prstGeom prst="rect">
              <a:avLst/>
            </a:prstGeom>
            <a:effectLst/>
          </p:spPr>
        </p:pic>
        <p:pic>
          <p:nvPicPr>
            <p:cNvPr id="2553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332115" y="6703912"/>
              <a:ext cx="98699" cy="1265067"/>
            </a:xfrm>
            <a:prstGeom prst="rect">
              <a:avLst/>
            </a:prstGeom>
            <a:effectLst/>
          </p:spPr>
        </p:pic>
        <p:pic>
          <p:nvPicPr>
            <p:cNvPr id="2555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506542" y="6588861"/>
              <a:ext cx="130693" cy="1372454"/>
            </a:xfrm>
            <a:prstGeom prst="rect">
              <a:avLst/>
            </a:prstGeom>
            <a:effectLst/>
          </p:spPr>
        </p:pic>
        <p:sp>
          <p:nvSpPr>
            <p:cNvPr id="2558" name="Line"/>
            <p:cNvSpPr/>
            <p:nvPr/>
          </p:nvSpPr>
          <p:spPr>
            <a:xfrm>
              <a:off x="5776467" y="7769806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59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934982" y="6987707"/>
              <a:ext cx="546697" cy="890551"/>
            </a:xfrm>
            <a:prstGeom prst="rect">
              <a:avLst/>
            </a:prstGeom>
            <a:effectLst/>
          </p:spPr>
        </p:pic>
        <p:pic>
          <p:nvPicPr>
            <p:cNvPr id="2561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344102" y="6996301"/>
              <a:ext cx="213614" cy="158223"/>
            </a:xfrm>
            <a:prstGeom prst="rect">
              <a:avLst/>
            </a:prstGeom>
            <a:effectLst/>
          </p:spPr>
        </p:pic>
        <p:sp>
          <p:nvSpPr>
            <p:cNvPr id="2564" name="Line"/>
            <p:cNvSpPr/>
            <p:nvPr/>
          </p:nvSpPr>
          <p:spPr>
            <a:xfrm>
              <a:off x="6909338" y="8238882"/>
              <a:ext cx="36499" cy="10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54" y="8784"/>
                    <a:pt x="6877" y="15875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65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400301" y="6841970"/>
              <a:ext cx="595213" cy="610351"/>
            </a:xfrm>
            <a:prstGeom prst="rect">
              <a:avLst/>
            </a:prstGeom>
            <a:effectLst/>
          </p:spPr>
        </p:pic>
        <p:pic>
          <p:nvPicPr>
            <p:cNvPr id="2567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980671" y="6926346"/>
              <a:ext cx="106886" cy="1206472"/>
            </a:xfrm>
            <a:prstGeom prst="rect">
              <a:avLst/>
            </a:prstGeom>
            <a:effectLst/>
          </p:spPr>
        </p:pic>
        <p:pic>
          <p:nvPicPr>
            <p:cNvPr id="2569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080373" y="6619532"/>
              <a:ext cx="453072" cy="1909372"/>
            </a:xfrm>
            <a:prstGeom prst="rect">
              <a:avLst/>
            </a:prstGeom>
            <a:effectLst/>
          </p:spPr>
        </p:pic>
        <p:pic>
          <p:nvPicPr>
            <p:cNvPr id="2571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868607" y="7348201"/>
              <a:ext cx="755797" cy="1108729"/>
            </a:xfrm>
            <a:prstGeom prst="rect">
              <a:avLst/>
            </a:prstGeom>
            <a:effectLst/>
          </p:spPr>
        </p:pic>
        <p:pic>
          <p:nvPicPr>
            <p:cNvPr id="2573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812234" y="7033717"/>
              <a:ext cx="476644" cy="1358401"/>
            </a:xfrm>
            <a:prstGeom prst="rect">
              <a:avLst/>
            </a:prstGeom>
            <a:effectLst/>
          </p:spPr>
        </p:pic>
        <p:pic>
          <p:nvPicPr>
            <p:cNvPr id="2575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481123" y="7049067"/>
              <a:ext cx="147790" cy="1185810"/>
            </a:xfrm>
            <a:prstGeom prst="rect">
              <a:avLst/>
            </a:prstGeom>
            <a:effectLst/>
          </p:spPr>
        </p:pic>
        <p:pic>
          <p:nvPicPr>
            <p:cNvPr id="2577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833946" y="6934016"/>
              <a:ext cx="267956" cy="1364778"/>
            </a:xfrm>
            <a:prstGeom prst="rect">
              <a:avLst/>
            </a:prstGeom>
            <a:effectLst/>
          </p:spPr>
        </p:pic>
        <p:sp>
          <p:nvSpPr>
            <p:cNvPr id="2580" name="Line"/>
            <p:cNvSpPr/>
            <p:nvPr/>
          </p:nvSpPr>
          <p:spPr>
            <a:xfrm>
              <a:off x="10286483" y="8045929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81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462347" y="7052639"/>
              <a:ext cx="565154" cy="1088905"/>
            </a:xfrm>
            <a:prstGeom prst="rect">
              <a:avLst/>
            </a:prstGeom>
            <a:effectLst/>
          </p:spPr>
        </p:pic>
        <p:pic>
          <p:nvPicPr>
            <p:cNvPr id="2583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1099802" y="7164109"/>
              <a:ext cx="480792" cy="1047280"/>
            </a:xfrm>
            <a:prstGeom prst="rect">
              <a:avLst/>
            </a:prstGeom>
            <a:effectLst/>
          </p:spPr>
        </p:pic>
        <p:pic>
          <p:nvPicPr>
            <p:cNvPr id="2585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984460" y="7066774"/>
              <a:ext cx="950603" cy="257919"/>
            </a:xfrm>
            <a:prstGeom prst="rect">
              <a:avLst/>
            </a:prstGeom>
            <a:effectLst/>
          </p:spPr>
        </p:pic>
        <p:pic>
          <p:nvPicPr>
            <p:cNvPr id="2587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1375633" y="6251378"/>
              <a:ext cx="750244" cy="244626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1" name="Drawing"/>
          <p:cNvGrpSpPr/>
          <p:nvPr/>
        </p:nvGrpSpPr>
        <p:grpSpPr>
          <a:xfrm>
            <a:off x="675218" y="-122154"/>
            <a:ext cx="10461510" cy="9678842"/>
            <a:chOff x="-98825" y="-1188296"/>
            <a:chExt cx="10461509" cy="9678841"/>
          </a:xfrm>
        </p:grpSpPr>
        <p:pic>
          <p:nvPicPr>
            <p:cNvPr id="259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6" y="-177952"/>
              <a:ext cx="1456829" cy="842129"/>
            </a:xfrm>
            <a:prstGeom prst="rect">
              <a:avLst/>
            </a:prstGeom>
            <a:effectLst/>
          </p:spPr>
        </p:pic>
        <p:pic>
          <p:nvPicPr>
            <p:cNvPr id="259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21291" y="-1012208"/>
              <a:ext cx="190373" cy="1456896"/>
            </a:xfrm>
            <a:prstGeom prst="rect">
              <a:avLst/>
            </a:prstGeom>
            <a:effectLst/>
          </p:spPr>
        </p:pic>
        <p:pic>
          <p:nvPicPr>
            <p:cNvPr id="259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27802" y="-252873"/>
              <a:ext cx="237293" cy="752641"/>
            </a:xfrm>
            <a:prstGeom prst="rect">
              <a:avLst/>
            </a:prstGeom>
            <a:effectLst/>
          </p:spPr>
        </p:pic>
        <p:pic>
          <p:nvPicPr>
            <p:cNvPr id="259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26023" y="-659388"/>
              <a:ext cx="1259476" cy="1203718"/>
            </a:xfrm>
            <a:prstGeom prst="rect">
              <a:avLst/>
            </a:prstGeom>
            <a:effectLst/>
          </p:spPr>
        </p:pic>
        <p:pic>
          <p:nvPicPr>
            <p:cNvPr id="259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37368" y="-298884"/>
              <a:ext cx="139888" cy="843218"/>
            </a:xfrm>
            <a:prstGeom prst="rect">
              <a:avLst/>
            </a:prstGeom>
            <a:effectLst/>
          </p:spPr>
        </p:pic>
        <p:pic>
          <p:nvPicPr>
            <p:cNvPr id="260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71512" y="-705409"/>
              <a:ext cx="298654" cy="398365"/>
            </a:xfrm>
            <a:prstGeom prst="rect">
              <a:avLst/>
            </a:prstGeom>
            <a:effectLst/>
          </p:spPr>
        </p:pic>
        <p:pic>
          <p:nvPicPr>
            <p:cNvPr id="260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831148" y="-275876"/>
              <a:ext cx="582440" cy="728172"/>
            </a:xfrm>
            <a:prstGeom prst="rect">
              <a:avLst/>
            </a:prstGeom>
            <a:effectLst/>
          </p:spPr>
        </p:pic>
        <p:pic>
          <p:nvPicPr>
            <p:cNvPr id="260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449893" y="-1014848"/>
              <a:ext cx="1045170" cy="1528497"/>
            </a:xfrm>
            <a:prstGeom prst="rect">
              <a:avLst/>
            </a:prstGeom>
            <a:effectLst/>
          </p:spPr>
        </p:pic>
        <p:pic>
          <p:nvPicPr>
            <p:cNvPr id="260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945956" y="-324810"/>
              <a:ext cx="825237" cy="263208"/>
            </a:xfrm>
            <a:prstGeom prst="rect">
              <a:avLst/>
            </a:prstGeom>
            <a:effectLst/>
          </p:spPr>
        </p:pic>
        <p:pic>
          <p:nvPicPr>
            <p:cNvPr id="260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549251" y="-217136"/>
              <a:ext cx="935253" cy="721999"/>
            </a:xfrm>
            <a:prstGeom prst="rect">
              <a:avLst/>
            </a:prstGeom>
            <a:effectLst/>
          </p:spPr>
        </p:pic>
        <p:pic>
          <p:nvPicPr>
            <p:cNvPr id="261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213655" y="-720747"/>
              <a:ext cx="383019" cy="1357122"/>
            </a:xfrm>
            <a:prstGeom prst="rect">
              <a:avLst/>
            </a:prstGeom>
            <a:effectLst/>
          </p:spPr>
        </p:pic>
        <p:sp>
          <p:nvSpPr>
            <p:cNvPr id="2614" name="Line"/>
            <p:cNvSpPr/>
            <p:nvPr/>
          </p:nvSpPr>
          <p:spPr>
            <a:xfrm>
              <a:off x="5554034" y="-483217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1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845493" y="483456"/>
              <a:ext cx="643803" cy="228421"/>
            </a:xfrm>
            <a:prstGeom prst="rect">
              <a:avLst/>
            </a:prstGeom>
            <a:effectLst/>
          </p:spPr>
        </p:pic>
        <p:pic>
          <p:nvPicPr>
            <p:cNvPr id="261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983559" y="422105"/>
              <a:ext cx="1079351" cy="267184"/>
            </a:xfrm>
            <a:prstGeom prst="rect">
              <a:avLst/>
            </a:prstGeom>
            <a:effectLst/>
          </p:spPr>
        </p:pic>
        <p:pic>
          <p:nvPicPr>
            <p:cNvPr id="261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761700" y="-598017"/>
              <a:ext cx="1156030" cy="251433"/>
            </a:xfrm>
            <a:prstGeom prst="rect">
              <a:avLst/>
            </a:prstGeom>
            <a:effectLst/>
          </p:spPr>
        </p:pic>
        <p:pic>
          <p:nvPicPr>
            <p:cNvPr id="262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039642" y="-260533"/>
              <a:ext cx="896857" cy="549190"/>
            </a:xfrm>
            <a:prstGeom prst="rect">
              <a:avLst/>
            </a:prstGeom>
            <a:effectLst/>
          </p:spPr>
        </p:pic>
        <p:pic>
          <p:nvPicPr>
            <p:cNvPr id="262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899188" y="-1188297"/>
              <a:ext cx="889231" cy="589780"/>
            </a:xfrm>
            <a:prstGeom prst="rect">
              <a:avLst/>
            </a:prstGeom>
            <a:effectLst/>
          </p:spPr>
        </p:pic>
        <p:pic>
          <p:nvPicPr>
            <p:cNvPr id="262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98826" y="1864083"/>
              <a:ext cx="737393" cy="1436925"/>
            </a:xfrm>
            <a:prstGeom prst="rect">
              <a:avLst/>
            </a:prstGeom>
            <a:effectLst/>
          </p:spPr>
        </p:pic>
        <p:pic>
          <p:nvPicPr>
            <p:cNvPr id="262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33908" y="1566939"/>
              <a:ext cx="571549" cy="614281"/>
            </a:xfrm>
            <a:prstGeom prst="rect">
              <a:avLst/>
            </a:prstGeom>
            <a:effectLst/>
          </p:spPr>
        </p:pic>
        <p:pic>
          <p:nvPicPr>
            <p:cNvPr id="262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4492" y="3451793"/>
              <a:ext cx="1080294" cy="910992"/>
            </a:xfrm>
            <a:prstGeom prst="rect">
              <a:avLst/>
            </a:prstGeom>
            <a:effectLst/>
          </p:spPr>
        </p:pic>
        <p:pic>
          <p:nvPicPr>
            <p:cNvPr id="263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68173" y="3747798"/>
              <a:ext cx="536427" cy="1802384"/>
            </a:xfrm>
            <a:prstGeom prst="rect">
              <a:avLst/>
            </a:prstGeom>
            <a:effectLst/>
          </p:spPr>
        </p:pic>
        <p:pic>
          <p:nvPicPr>
            <p:cNvPr id="263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77398" y="3281602"/>
              <a:ext cx="587110" cy="744949"/>
            </a:xfrm>
            <a:prstGeom prst="rect">
              <a:avLst/>
            </a:prstGeom>
            <a:effectLst/>
          </p:spPr>
        </p:pic>
        <p:pic>
          <p:nvPicPr>
            <p:cNvPr id="2635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557904" y="2293601"/>
              <a:ext cx="1272754" cy="1624313"/>
            </a:xfrm>
            <a:prstGeom prst="rect">
              <a:avLst/>
            </a:prstGeom>
            <a:effectLst/>
          </p:spPr>
        </p:pic>
        <p:pic>
          <p:nvPicPr>
            <p:cNvPr id="2637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657625" y="1303825"/>
              <a:ext cx="1019626" cy="843553"/>
            </a:xfrm>
            <a:prstGeom prst="rect">
              <a:avLst/>
            </a:prstGeom>
            <a:effectLst/>
          </p:spPr>
        </p:pic>
        <p:sp>
          <p:nvSpPr>
            <p:cNvPr id="2640" name="Line"/>
            <p:cNvSpPr/>
            <p:nvPr/>
          </p:nvSpPr>
          <p:spPr>
            <a:xfrm>
              <a:off x="3014982" y="2883955"/>
              <a:ext cx="7671" cy="720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677"/>
                    <a:pt x="14400" y="7353"/>
                    <a:pt x="18000" y="10953"/>
                  </a:cubicBezTo>
                  <a:cubicBezTo>
                    <a:pt x="21600" y="14553"/>
                    <a:pt x="21600" y="18077"/>
                    <a:pt x="2160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4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455314" y="3098967"/>
              <a:ext cx="950600" cy="336992"/>
            </a:xfrm>
            <a:prstGeom prst="rect">
              <a:avLst/>
            </a:prstGeom>
            <a:effectLst/>
          </p:spPr>
        </p:pic>
        <p:pic>
          <p:nvPicPr>
            <p:cNvPr id="264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463715" y="1352188"/>
              <a:ext cx="1123393" cy="4062655"/>
            </a:xfrm>
            <a:prstGeom prst="rect">
              <a:avLst/>
            </a:prstGeom>
            <a:effectLst/>
          </p:spPr>
        </p:pic>
        <p:pic>
          <p:nvPicPr>
            <p:cNvPr id="264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973313" y="2009815"/>
              <a:ext cx="690490" cy="1909354"/>
            </a:xfrm>
            <a:prstGeom prst="rect">
              <a:avLst/>
            </a:prstGeom>
            <a:effectLst/>
          </p:spPr>
        </p:pic>
        <p:pic>
          <p:nvPicPr>
            <p:cNvPr id="264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595263" y="1649321"/>
              <a:ext cx="601514" cy="1204331"/>
            </a:xfrm>
            <a:prstGeom prst="rect">
              <a:avLst/>
            </a:prstGeom>
            <a:effectLst/>
          </p:spPr>
        </p:pic>
        <p:pic>
          <p:nvPicPr>
            <p:cNvPr id="264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124552" y="1235127"/>
              <a:ext cx="620740" cy="1042647"/>
            </a:xfrm>
            <a:prstGeom prst="rect">
              <a:avLst/>
            </a:prstGeom>
            <a:effectLst/>
          </p:spPr>
        </p:pic>
        <p:pic>
          <p:nvPicPr>
            <p:cNvPr id="265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602934" y="2868857"/>
              <a:ext cx="1065657" cy="175926"/>
            </a:xfrm>
            <a:prstGeom prst="rect">
              <a:avLst/>
            </a:prstGeom>
            <a:effectLst/>
          </p:spPr>
        </p:pic>
        <p:pic>
          <p:nvPicPr>
            <p:cNvPr id="265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710303" y="3349375"/>
              <a:ext cx="542230" cy="1147852"/>
            </a:xfrm>
            <a:prstGeom prst="rect">
              <a:avLst/>
            </a:prstGeom>
            <a:effectLst/>
          </p:spPr>
        </p:pic>
        <p:pic>
          <p:nvPicPr>
            <p:cNvPr id="265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245758" y="2921083"/>
              <a:ext cx="560899" cy="1397015"/>
            </a:xfrm>
            <a:prstGeom prst="rect">
              <a:avLst/>
            </a:prstGeom>
            <a:effectLst/>
          </p:spPr>
        </p:pic>
        <p:pic>
          <p:nvPicPr>
            <p:cNvPr id="265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669085" y="3982653"/>
              <a:ext cx="588071" cy="615386"/>
            </a:xfrm>
            <a:prstGeom prst="rect">
              <a:avLst/>
            </a:prstGeom>
            <a:effectLst/>
          </p:spPr>
        </p:pic>
        <p:pic>
          <p:nvPicPr>
            <p:cNvPr id="265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968218" y="2861190"/>
              <a:ext cx="868262" cy="120554"/>
            </a:xfrm>
            <a:prstGeom prst="rect">
              <a:avLst/>
            </a:prstGeom>
            <a:effectLst/>
          </p:spPr>
        </p:pic>
        <p:pic>
          <p:nvPicPr>
            <p:cNvPr id="266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072713" y="1887093"/>
              <a:ext cx="144550" cy="1492983"/>
            </a:xfrm>
            <a:prstGeom prst="rect">
              <a:avLst/>
            </a:prstGeom>
            <a:effectLst/>
          </p:spPr>
        </p:pic>
        <p:pic>
          <p:nvPicPr>
            <p:cNvPr id="266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090496" y="2347299"/>
              <a:ext cx="618335" cy="942922"/>
            </a:xfrm>
            <a:prstGeom prst="rect">
              <a:avLst/>
            </a:prstGeom>
            <a:effectLst/>
          </p:spPr>
        </p:pic>
        <p:pic>
          <p:nvPicPr>
            <p:cNvPr id="266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312848" y="1448073"/>
              <a:ext cx="557056" cy="868047"/>
            </a:xfrm>
            <a:prstGeom prst="rect">
              <a:avLst/>
            </a:prstGeom>
            <a:effectLst/>
          </p:spPr>
        </p:pic>
        <p:pic>
          <p:nvPicPr>
            <p:cNvPr id="266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640293" y="2600405"/>
              <a:ext cx="514908" cy="261089"/>
            </a:xfrm>
            <a:prstGeom prst="rect">
              <a:avLst/>
            </a:prstGeom>
            <a:effectLst/>
          </p:spPr>
        </p:pic>
        <p:pic>
          <p:nvPicPr>
            <p:cNvPr id="266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439180" y="1265816"/>
              <a:ext cx="136381" cy="1418477"/>
            </a:xfrm>
            <a:prstGeom prst="rect">
              <a:avLst/>
            </a:prstGeom>
            <a:effectLst/>
          </p:spPr>
        </p:pic>
        <p:pic>
          <p:nvPicPr>
            <p:cNvPr id="267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473786" y="1679997"/>
              <a:ext cx="561975" cy="965937"/>
            </a:xfrm>
            <a:prstGeom prst="rect">
              <a:avLst/>
            </a:prstGeom>
            <a:effectLst/>
          </p:spPr>
        </p:pic>
        <p:pic>
          <p:nvPicPr>
            <p:cNvPr id="267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292248" y="2868856"/>
              <a:ext cx="1050314" cy="124546"/>
            </a:xfrm>
            <a:prstGeom prst="rect">
              <a:avLst/>
            </a:prstGeom>
            <a:effectLst/>
          </p:spPr>
        </p:pic>
        <p:pic>
          <p:nvPicPr>
            <p:cNvPr id="267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399636" y="2983914"/>
              <a:ext cx="762817" cy="1186123"/>
            </a:xfrm>
            <a:prstGeom prst="rect">
              <a:avLst/>
            </a:prstGeom>
            <a:effectLst/>
          </p:spPr>
        </p:pic>
        <p:pic>
          <p:nvPicPr>
            <p:cNvPr id="267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350721" y="2002026"/>
              <a:ext cx="679894" cy="2029954"/>
            </a:xfrm>
            <a:prstGeom prst="rect">
              <a:avLst/>
            </a:prstGeom>
            <a:effectLst/>
          </p:spPr>
        </p:pic>
        <p:pic>
          <p:nvPicPr>
            <p:cNvPr id="267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496454" y="972835"/>
              <a:ext cx="866230" cy="3705682"/>
            </a:xfrm>
            <a:prstGeom prst="rect">
              <a:avLst/>
            </a:prstGeom>
            <a:effectLst/>
          </p:spPr>
        </p:pic>
        <p:pic>
          <p:nvPicPr>
            <p:cNvPr id="268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90029" y="6450790"/>
              <a:ext cx="1180704" cy="229613"/>
            </a:xfrm>
            <a:prstGeom prst="rect">
              <a:avLst/>
            </a:prstGeom>
            <a:effectLst/>
          </p:spPr>
        </p:pic>
        <p:pic>
          <p:nvPicPr>
            <p:cNvPr id="268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356704" y="6148091"/>
              <a:ext cx="606434" cy="1613797"/>
            </a:xfrm>
            <a:prstGeom prst="rect">
              <a:avLst/>
            </a:prstGeom>
            <a:effectLst/>
          </p:spPr>
        </p:pic>
        <p:pic>
          <p:nvPicPr>
            <p:cNvPr id="268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802583" y="5666598"/>
              <a:ext cx="825758" cy="906425"/>
            </a:xfrm>
            <a:prstGeom prst="rect">
              <a:avLst/>
            </a:prstGeom>
            <a:effectLst/>
          </p:spPr>
        </p:pic>
        <p:pic>
          <p:nvPicPr>
            <p:cNvPr id="268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345037" y="6319087"/>
              <a:ext cx="1057993" cy="1596995"/>
            </a:xfrm>
            <a:prstGeom prst="rect">
              <a:avLst/>
            </a:prstGeom>
            <a:effectLst/>
          </p:spPr>
        </p:pic>
        <p:pic>
          <p:nvPicPr>
            <p:cNvPr id="268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035779" y="5591817"/>
              <a:ext cx="965515" cy="858490"/>
            </a:xfrm>
            <a:prstGeom prst="rect">
              <a:avLst/>
            </a:prstGeom>
            <a:effectLst/>
          </p:spPr>
        </p:pic>
        <p:pic>
          <p:nvPicPr>
            <p:cNvPr id="269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140836" y="7010711"/>
              <a:ext cx="2108783" cy="221940"/>
            </a:xfrm>
            <a:prstGeom prst="rect">
              <a:avLst/>
            </a:prstGeom>
            <a:effectLst/>
          </p:spPr>
        </p:pic>
        <p:pic>
          <p:nvPicPr>
            <p:cNvPr id="269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457130" y="7526761"/>
              <a:ext cx="571062" cy="963784"/>
            </a:xfrm>
            <a:prstGeom prst="rect">
              <a:avLst/>
            </a:prstGeom>
            <a:effectLst/>
          </p:spPr>
        </p:pic>
        <p:pic>
          <p:nvPicPr>
            <p:cNvPr id="269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090190" y="7256157"/>
              <a:ext cx="369408" cy="1150028"/>
            </a:xfrm>
            <a:prstGeom prst="rect">
              <a:avLst/>
            </a:prstGeom>
            <a:effectLst/>
          </p:spPr>
        </p:pic>
        <p:pic>
          <p:nvPicPr>
            <p:cNvPr id="269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322032" y="7969493"/>
              <a:ext cx="812537" cy="469672"/>
            </a:xfrm>
            <a:prstGeom prst="rect">
              <a:avLst/>
            </a:prstGeom>
            <a:effectLst/>
          </p:spPr>
        </p:pic>
        <p:pic>
          <p:nvPicPr>
            <p:cNvPr id="269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687313" y="5215914"/>
              <a:ext cx="1123117" cy="2929477"/>
            </a:xfrm>
            <a:prstGeom prst="rect">
              <a:avLst/>
            </a:prstGeom>
            <a:effectLst/>
          </p:spPr>
        </p:pic>
        <p:pic>
          <p:nvPicPr>
            <p:cNvPr id="270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922198" y="6036051"/>
              <a:ext cx="1556533" cy="1289121"/>
            </a:xfrm>
            <a:prstGeom prst="rect">
              <a:avLst/>
            </a:prstGeom>
            <a:effectLst/>
          </p:spPr>
        </p:pic>
        <p:pic>
          <p:nvPicPr>
            <p:cNvPr id="2703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067921" y="4861404"/>
              <a:ext cx="1242069" cy="1213066"/>
            </a:xfrm>
            <a:prstGeom prst="rect">
              <a:avLst/>
            </a:prstGeom>
            <a:effectLst/>
          </p:spPr>
        </p:pic>
        <p:pic>
          <p:nvPicPr>
            <p:cNvPr id="2705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474906" y="6527499"/>
              <a:ext cx="1215699" cy="122225"/>
            </a:xfrm>
            <a:prstGeom prst="rect">
              <a:avLst/>
            </a:prstGeom>
            <a:effectLst/>
          </p:spPr>
        </p:pic>
        <p:pic>
          <p:nvPicPr>
            <p:cNvPr id="2707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333494" y="6689714"/>
              <a:ext cx="1203714" cy="159438"/>
            </a:xfrm>
            <a:prstGeom prst="rect">
              <a:avLst/>
            </a:prstGeom>
            <a:effectLst/>
          </p:spPr>
        </p:pic>
        <p:pic>
          <p:nvPicPr>
            <p:cNvPr id="2709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746118" y="5829519"/>
              <a:ext cx="972115" cy="135353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Drawing"/>
          <p:cNvGrpSpPr/>
          <p:nvPr/>
        </p:nvGrpSpPr>
        <p:grpSpPr>
          <a:xfrm>
            <a:off x="1373197" y="313215"/>
            <a:ext cx="11496983" cy="8941495"/>
            <a:chOff x="-1249340" y="-1788390"/>
            <a:chExt cx="11496982" cy="8941493"/>
          </a:xfrm>
        </p:grpSpPr>
        <p:pic>
          <p:nvPicPr>
            <p:cNvPr id="20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18294" y="-249044"/>
              <a:ext cx="1625204" cy="1401126"/>
            </a:xfrm>
            <a:prstGeom prst="rect">
              <a:avLst/>
            </a:prstGeom>
            <a:effectLst/>
          </p:spPr>
        </p:pic>
        <p:pic>
          <p:nvPicPr>
            <p:cNvPr id="20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901" y="641174"/>
              <a:ext cx="823081" cy="1507964"/>
            </a:xfrm>
            <a:prstGeom prst="rect">
              <a:avLst/>
            </a:prstGeom>
            <a:effectLst/>
          </p:spPr>
        </p:pic>
        <p:pic>
          <p:nvPicPr>
            <p:cNvPr id="20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249341" y="-1366625"/>
              <a:ext cx="1697148" cy="1005890"/>
            </a:xfrm>
            <a:prstGeom prst="rect">
              <a:avLst/>
            </a:prstGeom>
            <a:effectLst/>
          </p:spPr>
        </p:pic>
        <p:pic>
          <p:nvPicPr>
            <p:cNvPr id="20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45169" y="253359"/>
              <a:ext cx="927586" cy="145236"/>
            </a:xfrm>
            <a:prstGeom prst="rect">
              <a:avLst/>
            </a:prstGeom>
            <a:effectLst/>
          </p:spPr>
        </p:pic>
        <p:pic>
          <p:nvPicPr>
            <p:cNvPr id="20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37502" y="468125"/>
              <a:ext cx="1004287" cy="191154"/>
            </a:xfrm>
            <a:prstGeom prst="rect">
              <a:avLst/>
            </a:prstGeom>
            <a:effectLst/>
          </p:spPr>
        </p:pic>
        <p:pic>
          <p:nvPicPr>
            <p:cNvPr id="21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26357" y="76619"/>
              <a:ext cx="912252" cy="920254"/>
            </a:xfrm>
            <a:prstGeom prst="rect">
              <a:avLst/>
            </a:prstGeom>
            <a:effectLst/>
          </p:spPr>
        </p:pic>
        <p:pic>
          <p:nvPicPr>
            <p:cNvPr id="21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95101" y="-400214"/>
              <a:ext cx="103404" cy="219784"/>
            </a:xfrm>
            <a:prstGeom prst="rect">
              <a:avLst/>
            </a:prstGeom>
            <a:effectLst/>
          </p:spPr>
        </p:pic>
        <p:pic>
          <p:nvPicPr>
            <p:cNvPr id="21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04215" y="-1231385"/>
              <a:ext cx="881575" cy="818468"/>
            </a:xfrm>
            <a:prstGeom prst="rect">
              <a:avLst/>
            </a:prstGeom>
            <a:effectLst/>
          </p:spPr>
        </p:pic>
        <p:pic>
          <p:nvPicPr>
            <p:cNvPr id="21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865127" y="-1104245"/>
              <a:ext cx="490693" cy="1333320"/>
            </a:xfrm>
            <a:prstGeom prst="rect">
              <a:avLst/>
            </a:prstGeom>
            <a:effectLst/>
          </p:spPr>
        </p:pic>
        <p:pic>
          <p:nvPicPr>
            <p:cNvPr id="21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70136" y="284043"/>
              <a:ext cx="1311029" cy="1225456"/>
            </a:xfrm>
            <a:prstGeom prst="rect">
              <a:avLst/>
            </a:prstGeom>
            <a:effectLst/>
          </p:spPr>
        </p:pic>
        <p:pic>
          <p:nvPicPr>
            <p:cNvPr id="22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544458" y="514136"/>
              <a:ext cx="117493" cy="927592"/>
            </a:xfrm>
            <a:prstGeom prst="rect">
              <a:avLst/>
            </a:prstGeom>
            <a:effectLst/>
          </p:spPr>
        </p:pic>
        <p:pic>
          <p:nvPicPr>
            <p:cNvPr id="22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825706" y="652208"/>
              <a:ext cx="362554" cy="843213"/>
            </a:xfrm>
            <a:prstGeom prst="rect">
              <a:avLst/>
            </a:prstGeom>
            <a:effectLst/>
          </p:spPr>
        </p:pic>
        <p:pic>
          <p:nvPicPr>
            <p:cNvPr id="22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289291" y="-1249980"/>
              <a:ext cx="504908" cy="1924708"/>
            </a:xfrm>
            <a:prstGeom prst="rect">
              <a:avLst/>
            </a:prstGeom>
            <a:effectLst/>
          </p:spPr>
        </p:pic>
        <p:pic>
          <p:nvPicPr>
            <p:cNvPr id="22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803961" y="-797440"/>
              <a:ext cx="151306" cy="1249726"/>
            </a:xfrm>
            <a:prstGeom prst="rect">
              <a:avLst/>
            </a:prstGeom>
            <a:effectLst/>
          </p:spPr>
        </p:pic>
        <p:pic>
          <p:nvPicPr>
            <p:cNvPr id="22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831645" y="-367915"/>
              <a:ext cx="537814" cy="858559"/>
            </a:xfrm>
            <a:prstGeom prst="rect">
              <a:avLst/>
            </a:prstGeom>
            <a:effectLst/>
          </p:spPr>
        </p:pic>
        <p:pic>
          <p:nvPicPr>
            <p:cNvPr id="23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331916" y="-398601"/>
              <a:ext cx="658816" cy="694739"/>
            </a:xfrm>
            <a:prstGeom prst="rect">
              <a:avLst/>
            </a:prstGeom>
            <a:effectLst/>
          </p:spPr>
        </p:pic>
        <p:pic>
          <p:nvPicPr>
            <p:cNvPr id="23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508009" y="-1280662"/>
              <a:ext cx="686177" cy="2331220"/>
            </a:xfrm>
            <a:prstGeom prst="rect">
              <a:avLst/>
            </a:prstGeom>
            <a:effectLst/>
          </p:spPr>
        </p:pic>
        <p:pic>
          <p:nvPicPr>
            <p:cNvPr id="23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405413" y="-582680"/>
              <a:ext cx="137563" cy="821965"/>
            </a:xfrm>
            <a:prstGeom prst="rect">
              <a:avLst/>
            </a:prstGeom>
            <a:effectLst/>
          </p:spPr>
        </p:pic>
        <p:pic>
          <p:nvPicPr>
            <p:cNvPr id="23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154933" y="-337244"/>
              <a:ext cx="572126" cy="129901"/>
            </a:xfrm>
            <a:prstGeom prst="rect">
              <a:avLst/>
            </a:prstGeom>
            <a:effectLst/>
          </p:spPr>
        </p:pic>
        <p:pic>
          <p:nvPicPr>
            <p:cNvPr id="23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934643" y="-482561"/>
              <a:ext cx="431590" cy="2574971"/>
            </a:xfrm>
            <a:prstGeom prst="rect">
              <a:avLst/>
            </a:prstGeom>
            <a:effectLst/>
          </p:spPr>
        </p:pic>
        <p:pic>
          <p:nvPicPr>
            <p:cNvPr id="24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149412" y="-920163"/>
              <a:ext cx="168253" cy="221944"/>
            </a:xfrm>
            <a:prstGeom prst="rect">
              <a:avLst/>
            </a:prstGeom>
            <a:effectLst/>
          </p:spPr>
        </p:pic>
        <p:pic>
          <p:nvPicPr>
            <p:cNvPr id="24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735226" y="-1788391"/>
              <a:ext cx="674481" cy="743209"/>
            </a:xfrm>
            <a:prstGeom prst="rect">
              <a:avLst/>
            </a:prstGeom>
            <a:effectLst/>
          </p:spPr>
        </p:pic>
        <p:pic>
          <p:nvPicPr>
            <p:cNvPr id="24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619137" y="-1740871"/>
              <a:ext cx="445751" cy="1504830"/>
            </a:xfrm>
            <a:prstGeom prst="rect">
              <a:avLst/>
            </a:prstGeom>
            <a:effectLst/>
          </p:spPr>
        </p:pic>
        <p:pic>
          <p:nvPicPr>
            <p:cNvPr id="24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435764" y="30268"/>
              <a:ext cx="1040079" cy="1143988"/>
            </a:xfrm>
            <a:prstGeom prst="rect">
              <a:avLst/>
            </a:prstGeom>
            <a:effectLst/>
          </p:spPr>
        </p:pic>
        <p:pic>
          <p:nvPicPr>
            <p:cNvPr id="24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023803" y="532217"/>
              <a:ext cx="558611" cy="1039904"/>
            </a:xfrm>
            <a:prstGeom prst="rect">
              <a:avLst/>
            </a:prstGeom>
            <a:effectLst/>
          </p:spPr>
        </p:pic>
        <p:pic>
          <p:nvPicPr>
            <p:cNvPr id="25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493760" y="-1127254"/>
              <a:ext cx="465296" cy="1640900"/>
            </a:xfrm>
            <a:prstGeom prst="rect">
              <a:avLst/>
            </a:prstGeom>
            <a:effectLst/>
          </p:spPr>
        </p:pic>
        <p:pic>
          <p:nvPicPr>
            <p:cNvPr id="25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813814" y="-1050505"/>
              <a:ext cx="638162" cy="1633182"/>
            </a:xfrm>
            <a:prstGeom prst="rect">
              <a:avLst/>
            </a:prstGeom>
            <a:effectLst/>
          </p:spPr>
        </p:pic>
        <p:pic>
          <p:nvPicPr>
            <p:cNvPr id="25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386889" y="-186535"/>
              <a:ext cx="484910" cy="407336"/>
            </a:xfrm>
            <a:prstGeom prst="rect">
              <a:avLst/>
            </a:prstGeom>
            <a:effectLst/>
          </p:spPr>
        </p:pic>
        <p:pic>
          <p:nvPicPr>
            <p:cNvPr id="25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465783" y="-1494157"/>
              <a:ext cx="491168" cy="2414319"/>
            </a:xfrm>
            <a:prstGeom prst="rect">
              <a:avLst/>
            </a:prstGeom>
            <a:effectLst/>
          </p:spPr>
        </p:pic>
        <p:pic>
          <p:nvPicPr>
            <p:cNvPr id="25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788362" y="2408659"/>
              <a:ext cx="244179" cy="1709941"/>
            </a:xfrm>
            <a:prstGeom prst="rect">
              <a:avLst/>
            </a:prstGeom>
            <a:effectLst/>
          </p:spPr>
        </p:pic>
        <p:pic>
          <p:nvPicPr>
            <p:cNvPr id="26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893960" y="3068278"/>
              <a:ext cx="832988" cy="1188378"/>
            </a:xfrm>
            <a:prstGeom prst="rect">
              <a:avLst/>
            </a:prstGeom>
            <a:effectLst/>
          </p:spPr>
        </p:pic>
        <p:pic>
          <p:nvPicPr>
            <p:cNvPr id="26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54284" y="3083625"/>
              <a:ext cx="643791" cy="91545"/>
            </a:xfrm>
            <a:prstGeom prst="rect">
              <a:avLst/>
            </a:prstGeom>
            <a:effectLst/>
          </p:spPr>
        </p:pic>
        <p:pic>
          <p:nvPicPr>
            <p:cNvPr id="26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92339" y="3252363"/>
              <a:ext cx="597784" cy="191269"/>
            </a:xfrm>
            <a:prstGeom prst="rect">
              <a:avLst/>
            </a:prstGeom>
            <a:effectLst/>
          </p:spPr>
        </p:pic>
        <p:pic>
          <p:nvPicPr>
            <p:cNvPr id="26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251104" y="2873228"/>
              <a:ext cx="1188382" cy="1230033"/>
            </a:xfrm>
            <a:prstGeom prst="rect">
              <a:avLst/>
            </a:prstGeom>
            <a:effectLst/>
          </p:spPr>
        </p:pic>
        <p:pic>
          <p:nvPicPr>
            <p:cNvPr id="26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345653" y="3283042"/>
              <a:ext cx="940421" cy="260293"/>
            </a:xfrm>
            <a:prstGeom prst="rect">
              <a:avLst/>
            </a:prstGeom>
            <a:effectLst/>
          </p:spPr>
        </p:pic>
        <p:pic>
          <p:nvPicPr>
            <p:cNvPr id="27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152337" y="3098969"/>
              <a:ext cx="520442" cy="767540"/>
            </a:xfrm>
            <a:prstGeom prst="rect">
              <a:avLst/>
            </a:prstGeom>
            <a:effectLst/>
          </p:spPr>
        </p:pic>
        <p:pic>
          <p:nvPicPr>
            <p:cNvPr id="27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755123" y="2999255"/>
              <a:ext cx="758167" cy="1222927"/>
            </a:xfrm>
            <a:prstGeom prst="rect">
              <a:avLst/>
            </a:prstGeom>
            <a:effectLst/>
          </p:spPr>
        </p:pic>
        <p:pic>
          <p:nvPicPr>
            <p:cNvPr id="27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384830" y="2109526"/>
              <a:ext cx="1148586" cy="1941861"/>
            </a:xfrm>
            <a:prstGeom prst="rect">
              <a:avLst/>
            </a:prstGeom>
            <a:effectLst/>
          </p:spPr>
        </p:pic>
        <p:pic>
          <p:nvPicPr>
            <p:cNvPr id="27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170529" y="2807495"/>
              <a:ext cx="701494" cy="831014"/>
            </a:xfrm>
            <a:prstGeom prst="rect">
              <a:avLst/>
            </a:prstGeom>
            <a:effectLst/>
          </p:spPr>
        </p:pic>
        <p:pic>
          <p:nvPicPr>
            <p:cNvPr id="27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738698" y="2623421"/>
              <a:ext cx="1065063" cy="943309"/>
            </a:xfrm>
            <a:prstGeom prst="rect">
              <a:avLst/>
            </a:prstGeom>
            <a:effectLst/>
          </p:spPr>
        </p:pic>
        <p:pic>
          <p:nvPicPr>
            <p:cNvPr id="28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727548" y="2778400"/>
              <a:ext cx="551768" cy="611440"/>
            </a:xfrm>
            <a:prstGeom prst="rect">
              <a:avLst/>
            </a:prstGeom>
            <a:effectLst/>
          </p:spPr>
        </p:pic>
        <p:pic>
          <p:nvPicPr>
            <p:cNvPr id="28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348836" y="2730802"/>
              <a:ext cx="436696" cy="835543"/>
            </a:xfrm>
            <a:prstGeom prst="rect">
              <a:avLst/>
            </a:prstGeom>
            <a:effectLst/>
          </p:spPr>
        </p:pic>
        <p:pic>
          <p:nvPicPr>
            <p:cNvPr id="28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740002" y="2677104"/>
              <a:ext cx="1487517" cy="1011972"/>
            </a:xfrm>
            <a:prstGeom prst="rect">
              <a:avLst/>
            </a:prstGeom>
            <a:effectLst/>
          </p:spPr>
        </p:pic>
        <p:pic>
          <p:nvPicPr>
            <p:cNvPr id="28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037804" y="1887090"/>
              <a:ext cx="573100" cy="1888272"/>
            </a:xfrm>
            <a:prstGeom prst="rect">
              <a:avLst/>
            </a:prstGeom>
            <a:effectLst/>
          </p:spPr>
        </p:pic>
        <p:pic>
          <p:nvPicPr>
            <p:cNvPr id="28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481117" y="2715453"/>
              <a:ext cx="766526" cy="743783"/>
            </a:xfrm>
            <a:prstGeom prst="rect">
              <a:avLst/>
            </a:prstGeom>
            <a:effectLst/>
          </p:spPr>
        </p:pic>
        <p:pic>
          <p:nvPicPr>
            <p:cNvPr id="29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1118955" y="4510915"/>
              <a:ext cx="850887" cy="1912069"/>
            </a:xfrm>
            <a:prstGeom prst="rect">
              <a:avLst/>
            </a:prstGeom>
            <a:effectLst/>
          </p:spPr>
        </p:pic>
        <p:pic>
          <p:nvPicPr>
            <p:cNvPr id="29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-83491" y="5204890"/>
              <a:ext cx="850894" cy="225296"/>
            </a:xfrm>
            <a:prstGeom prst="rect">
              <a:avLst/>
            </a:prstGeom>
            <a:effectLst/>
          </p:spPr>
        </p:pic>
        <p:pic>
          <p:nvPicPr>
            <p:cNvPr id="29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-37476" y="5568738"/>
              <a:ext cx="812542" cy="306315"/>
            </a:xfrm>
            <a:prstGeom prst="rect">
              <a:avLst/>
            </a:prstGeom>
            <a:effectLst/>
          </p:spPr>
        </p:pic>
        <p:pic>
          <p:nvPicPr>
            <p:cNvPr id="29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44297" y="5047163"/>
              <a:ext cx="735847" cy="1096035"/>
            </a:xfrm>
            <a:prstGeom prst="rect">
              <a:avLst/>
            </a:prstGeom>
            <a:effectLst/>
          </p:spPr>
        </p:pic>
        <p:pic>
          <p:nvPicPr>
            <p:cNvPr id="29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664343" y="5087701"/>
              <a:ext cx="591058" cy="605901"/>
            </a:xfrm>
            <a:prstGeom prst="rect">
              <a:avLst/>
            </a:prstGeom>
            <a:effectLst/>
          </p:spPr>
        </p:pic>
        <p:pic>
          <p:nvPicPr>
            <p:cNvPr id="30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188546" y="5077850"/>
              <a:ext cx="672785" cy="800096"/>
            </a:xfrm>
            <a:prstGeom prst="rect">
              <a:avLst/>
            </a:prstGeom>
            <a:effectLst/>
          </p:spPr>
        </p:pic>
        <p:pic>
          <p:nvPicPr>
            <p:cNvPr id="30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808140" y="5116203"/>
              <a:ext cx="160582" cy="922618"/>
            </a:xfrm>
            <a:prstGeom prst="rect">
              <a:avLst/>
            </a:prstGeom>
            <a:effectLst/>
          </p:spPr>
        </p:pic>
        <p:sp>
          <p:nvSpPr>
            <p:cNvPr id="306" name="Line"/>
            <p:cNvSpPr/>
            <p:nvPr/>
          </p:nvSpPr>
          <p:spPr>
            <a:xfrm>
              <a:off x="2624058" y="4778469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7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151878" y="4597938"/>
              <a:ext cx="488309" cy="1340260"/>
            </a:xfrm>
            <a:prstGeom prst="rect">
              <a:avLst/>
            </a:prstGeom>
            <a:effectLst/>
          </p:spPr>
        </p:pic>
        <p:pic>
          <p:nvPicPr>
            <p:cNvPr id="309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713207" y="5261926"/>
              <a:ext cx="244956" cy="406028"/>
            </a:xfrm>
            <a:prstGeom prst="rect">
              <a:avLst/>
            </a:prstGeom>
            <a:effectLst/>
          </p:spPr>
        </p:pic>
        <p:pic>
          <p:nvPicPr>
            <p:cNvPr id="311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529129" y="4702017"/>
              <a:ext cx="260284" cy="244945"/>
            </a:xfrm>
            <a:prstGeom prst="rect">
              <a:avLst/>
            </a:prstGeom>
            <a:effectLst/>
          </p:spPr>
        </p:pic>
        <p:pic>
          <p:nvPicPr>
            <p:cNvPr id="313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047359" y="5202617"/>
              <a:ext cx="263623" cy="487397"/>
            </a:xfrm>
            <a:prstGeom prst="rect">
              <a:avLst/>
            </a:prstGeom>
            <a:effectLst/>
          </p:spPr>
        </p:pic>
        <p:pic>
          <p:nvPicPr>
            <p:cNvPr id="315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487891" y="5231255"/>
              <a:ext cx="521074" cy="850881"/>
            </a:xfrm>
            <a:prstGeom prst="rect">
              <a:avLst/>
            </a:prstGeom>
            <a:effectLst/>
          </p:spPr>
        </p:pic>
        <p:pic>
          <p:nvPicPr>
            <p:cNvPr id="317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934312" y="4357083"/>
              <a:ext cx="995062" cy="1604404"/>
            </a:xfrm>
            <a:prstGeom prst="rect">
              <a:avLst/>
            </a:prstGeom>
            <a:effectLst/>
          </p:spPr>
        </p:pic>
        <p:pic>
          <p:nvPicPr>
            <p:cNvPr id="319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469829" y="4586957"/>
              <a:ext cx="269692" cy="621075"/>
            </a:xfrm>
            <a:prstGeom prst="rect">
              <a:avLst/>
            </a:prstGeom>
            <a:effectLst/>
          </p:spPr>
        </p:pic>
        <p:pic>
          <p:nvPicPr>
            <p:cNvPr id="321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724666" y="4563954"/>
              <a:ext cx="267961" cy="751177"/>
            </a:xfrm>
            <a:prstGeom prst="rect">
              <a:avLst/>
            </a:prstGeom>
            <a:effectLst/>
          </p:spPr>
        </p:pic>
        <p:pic>
          <p:nvPicPr>
            <p:cNvPr id="323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-383431" y="6450841"/>
              <a:ext cx="821021" cy="567486"/>
            </a:xfrm>
            <a:prstGeom prst="rect">
              <a:avLst/>
            </a:prstGeom>
            <a:effectLst/>
          </p:spPr>
        </p:pic>
        <p:pic>
          <p:nvPicPr>
            <p:cNvPr id="325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31820" y="6307057"/>
              <a:ext cx="492697" cy="135576"/>
            </a:xfrm>
            <a:prstGeom prst="rect">
              <a:avLst/>
            </a:prstGeom>
            <a:effectLst/>
          </p:spPr>
        </p:pic>
        <p:pic>
          <p:nvPicPr>
            <p:cNvPr id="327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75266" y="6619542"/>
              <a:ext cx="444376" cy="106892"/>
            </a:xfrm>
            <a:prstGeom prst="rect">
              <a:avLst/>
            </a:prstGeom>
            <a:effectLst/>
          </p:spPr>
        </p:pic>
        <p:pic>
          <p:nvPicPr>
            <p:cNvPr id="329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665296" y="6305069"/>
              <a:ext cx="504877" cy="848035"/>
            </a:xfrm>
            <a:prstGeom prst="rect">
              <a:avLst/>
            </a:prstGeom>
            <a:effectLst/>
          </p:spPr>
        </p:pic>
        <p:pic>
          <p:nvPicPr>
            <p:cNvPr id="331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348251" y="6151665"/>
              <a:ext cx="444058" cy="698135"/>
            </a:xfrm>
            <a:prstGeom prst="rect">
              <a:avLst/>
            </a:prstGeom>
            <a:effectLst/>
          </p:spPr>
        </p:pic>
        <p:pic>
          <p:nvPicPr>
            <p:cNvPr id="333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803170" y="6345578"/>
              <a:ext cx="802160" cy="400639"/>
            </a:xfrm>
            <a:prstGeom prst="rect">
              <a:avLst/>
            </a:prstGeom>
            <a:effectLst/>
          </p:spPr>
        </p:pic>
        <p:pic>
          <p:nvPicPr>
            <p:cNvPr id="335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359183" y="6214625"/>
              <a:ext cx="474365" cy="743653"/>
            </a:xfrm>
            <a:prstGeom prst="rect">
              <a:avLst/>
            </a:prstGeom>
            <a:effectLst/>
          </p:spPr>
        </p:pic>
        <p:pic>
          <p:nvPicPr>
            <p:cNvPr id="337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713204" y="6328571"/>
              <a:ext cx="942929" cy="378088"/>
            </a:xfrm>
            <a:prstGeom prst="rect">
              <a:avLst/>
            </a:prstGeom>
            <a:effectLst/>
          </p:spPr>
        </p:pic>
        <p:pic>
          <p:nvPicPr>
            <p:cNvPr id="339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4885159" y="6164444"/>
              <a:ext cx="545663" cy="815095"/>
            </a:xfrm>
            <a:prstGeom prst="rect">
              <a:avLst/>
            </a:prstGeom>
            <a:effectLst/>
          </p:spPr>
        </p:pic>
        <p:pic>
          <p:nvPicPr>
            <p:cNvPr id="341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479039" y="6314067"/>
              <a:ext cx="437623" cy="702236"/>
            </a:xfrm>
            <a:prstGeom prst="rect">
              <a:avLst/>
            </a:prstGeom>
            <a:effectLst/>
          </p:spPr>
        </p:pic>
        <p:pic>
          <p:nvPicPr>
            <p:cNvPr id="343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876168" y="6238098"/>
              <a:ext cx="820214" cy="474745"/>
            </a:xfrm>
            <a:prstGeom prst="rect">
              <a:avLst/>
            </a:prstGeom>
            <a:effectLst/>
          </p:spPr>
        </p:pic>
        <p:pic>
          <p:nvPicPr>
            <p:cNvPr id="345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405413" y="6234759"/>
              <a:ext cx="781860" cy="510518"/>
            </a:xfrm>
            <a:prstGeom prst="rect">
              <a:avLst/>
            </a:prstGeom>
            <a:effectLst/>
          </p:spPr>
        </p:pic>
        <p:pic>
          <p:nvPicPr>
            <p:cNvPr id="347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131063" y="5561937"/>
              <a:ext cx="869240" cy="134090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Drawing"/>
          <p:cNvGrpSpPr/>
          <p:nvPr/>
        </p:nvGrpSpPr>
        <p:grpSpPr>
          <a:xfrm>
            <a:off x="1166094" y="465660"/>
            <a:ext cx="11000251" cy="6103328"/>
            <a:chOff x="-1556153" y="-1919738"/>
            <a:chExt cx="11000250" cy="6103326"/>
          </a:xfrm>
        </p:grpSpPr>
        <p:pic>
          <p:nvPicPr>
            <p:cNvPr id="35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193862" y="-524505"/>
              <a:ext cx="1278621" cy="1553288"/>
            </a:xfrm>
            <a:prstGeom prst="rect">
              <a:avLst/>
            </a:prstGeom>
            <a:effectLst/>
          </p:spPr>
        </p:pic>
        <p:pic>
          <p:nvPicPr>
            <p:cNvPr id="35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1170" y="674217"/>
              <a:ext cx="486591" cy="1404656"/>
            </a:xfrm>
            <a:prstGeom prst="rect">
              <a:avLst/>
            </a:prstGeom>
            <a:effectLst/>
          </p:spPr>
        </p:pic>
        <p:pic>
          <p:nvPicPr>
            <p:cNvPr id="35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556154" y="-1665322"/>
              <a:ext cx="1693422" cy="990114"/>
            </a:xfrm>
            <a:prstGeom prst="rect">
              <a:avLst/>
            </a:prstGeom>
            <a:effectLst/>
          </p:spPr>
        </p:pic>
        <p:pic>
          <p:nvPicPr>
            <p:cNvPr id="35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59640" y="-176169"/>
              <a:ext cx="876596" cy="221949"/>
            </a:xfrm>
            <a:prstGeom prst="rect">
              <a:avLst/>
            </a:prstGeom>
            <a:effectLst/>
          </p:spPr>
        </p:pic>
        <p:pic>
          <p:nvPicPr>
            <p:cNvPr id="35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43725" y="145979"/>
              <a:ext cx="636125" cy="214270"/>
            </a:xfrm>
            <a:prstGeom prst="rect">
              <a:avLst/>
            </a:prstGeom>
            <a:effectLst/>
          </p:spPr>
        </p:pic>
        <p:pic>
          <p:nvPicPr>
            <p:cNvPr id="36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098451" y="2469085"/>
              <a:ext cx="1042896" cy="1404074"/>
            </a:xfrm>
            <a:prstGeom prst="rect">
              <a:avLst/>
            </a:prstGeom>
            <a:effectLst/>
          </p:spPr>
        </p:pic>
        <p:pic>
          <p:nvPicPr>
            <p:cNvPr id="36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448773" y="2891866"/>
              <a:ext cx="804871" cy="237284"/>
            </a:xfrm>
            <a:prstGeom prst="rect">
              <a:avLst/>
            </a:prstGeom>
            <a:effectLst/>
          </p:spPr>
        </p:pic>
        <p:pic>
          <p:nvPicPr>
            <p:cNvPr id="36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659915" y="3167763"/>
              <a:ext cx="521053" cy="589386"/>
            </a:xfrm>
            <a:prstGeom prst="rect">
              <a:avLst/>
            </a:prstGeom>
            <a:effectLst/>
          </p:spPr>
        </p:pic>
        <p:pic>
          <p:nvPicPr>
            <p:cNvPr id="36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628" y="3102075"/>
              <a:ext cx="987871" cy="785045"/>
            </a:xfrm>
            <a:prstGeom prst="rect">
              <a:avLst/>
            </a:prstGeom>
            <a:effectLst/>
          </p:spPr>
        </p:pic>
        <p:pic>
          <p:nvPicPr>
            <p:cNvPr id="36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20709" y="2135829"/>
              <a:ext cx="1372458" cy="2047759"/>
            </a:xfrm>
            <a:prstGeom prst="rect">
              <a:avLst/>
            </a:prstGeom>
            <a:effectLst/>
          </p:spPr>
        </p:pic>
        <p:pic>
          <p:nvPicPr>
            <p:cNvPr id="37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68421" y="3022257"/>
              <a:ext cx="768463" cy="197814"/>
            </a:xfrm>
            <a:prstGeom prst="rect">
              <a:avLst/>
            </a:prstGeom>
            <a:effectLst/>
          </p:spPr>
        </p:pic>
        <p:pic>
          <p:nvPicPr>
            <p:cNvPr id="37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532014" y="3214018"/>
              <a:ext cx="666808" cy="321653"/>
            </a:xfrm>
            <a:prstGeom prst="rect">
              <a:avLst/>
            </a:prstGeom>
            <a:effectLst/>
          </p:spPr>
        </p:pic>
        <p:pic>
          <p:nvPicPr>
            <p:cNvPr id="37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541568" y="2803346"/>
              <a:ext cx="974847" cy="987490"/>
            </a:xfrm>
            <a:prstGeom prst="rect">
              <a:avLst/>
            </a:prstGeom>
            <a:effectLst/>
          </p:spPr>
        </p:pic>
        <p:pic>
          <p:nvPicPr>
            <p:cNvPr id="37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979763" y="-40657"/>
              <a:ext cx="958278" cy="829592"/>
            </a:xfrm>
            <a:prstGeom prst="rect">
              <a:avLst/>
            </a:prstGeom>
            <a:effectLst/>
          </p:spPr>
        </p:pic>
        <p:pic>
          <p:nvPicPr>
            <p:cNvPr id="37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148502" y="-482976"/>
              <a:ext cx="191268" cy="289868"/>
            </a:xfrm>
            <a:prstGeom prst="rect">
              <a:avLst/>
            </a:prstGeom>
            <a:effectLst/>
          </p:spPr>
        </p:pic>
        <p:pic>
          <p:nvPicPr>
            <p:cNvPr id="38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566232" y="-1919739"/>
              <a:ext cx="1111024" cy="1229869"/>
            </a:xfrm>
            <a:prstGeom prst="rect">
              <a:avLst/>
            </a:prstGeom>
            <a:effectLst/>
          </p:spPr>
        </p:pic>
        <p:pic>
          <p:nvPicPr>
            <p:cNvPr id="38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085212" y="-1804844"/>
              <a:ext cx="847449" cy="3430657"/>
            </a:xfrm>
            <a:prstGeom prst="rect">
              <a:avLst/>
            </a:prstGeom>
            <a:effectLst/>
          </p:spPr>
        </p:pic>
        <p:pic>
          <p:nvPicPr>
            <p:cNvPr id="38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651850" y="-675729"/>
              <a:ext cx="129900" cy="1498593"/>
            </a:xfrm>
            <a:prstGeom prst="rect">
              <a:avLst/>
            </a:prstGeom>
            <a:effectLst/>
          </p:spPr>
        </p:pic>
        <p:pic>
          <p:nvPicPr>
            <p:cNvPr id="38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661515" y="-68782"/>
              <a:ext cx="764525" cy="767342"/>
            </a:xfrm>
            <a:prstGeom prst="rect">
              <a:avLst/>
            </a:prstGeom>
            <a:effectLst/>
          </p:spPr>
        </p:pic>
        <p:pic>
          <p:nvPicPr>
            <p:cNvPr id="38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326818" y="-1196286"/>
              <a:ext cx="467644" cy="916981"/>
            </a:xfrm>
            <a:prstGeom prst="rect">
              <a:avLst/>
            </a:prstGeom>
            <a:effectLst/>
          </p:spPr>
        </p:pic>
        <p:pic>
          <p:nvPicPr>
            <p:cNvPr id="39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432354" y="107631"/>
              <a:ext cx="806706" cy="1169336"/>
            </a:xfrm>
            <a:prstGeom prst="rect">
              <a:avLst/>
            </a:prstGeom>
            <a:effectLst/>
          </p:spPr>
        </p:pic>
        <p:pic>
          <p:nvPicPr>
            <p:cNvPr id="39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063137" y="284033"/>
              <a:ext cx="185694" cy="1042654"/>
            </a:xfrm>
            <a:prstGeom prst="rect">
              <a:avLst/>
            </a:prstGeom>
            <a:effectLst/>
          </p:spPr>
        </p:pic>
        <p:pic>
          <p:nvPicPr>
            <p:cNvPr id="39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170292" y="414425"/>
              <a:ext cx="429272" cy="996631"/>
            </a:xfrm>
            <a:prstGeom prst="rect">
              <a:avLst/>
            </a:prstGeom>
            <a:effectLst/>
          </p:spPr>
        </p:pic>
        <p:pic>
          <p:nvPicPr>
            <p:cNvPr id="39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592264" y="-148003"/>
              <a:ext cx="851001" cy="893616"/>
            </a:xfrm>
            <a:prstGeom prst="rect">
              <a:avLst/>
            </a:prstGeom>
            <a:effectLst/>
          </p:spPr>
        </p:pic>
        <p:pic>
          <p:nvPicPr>
            <p:cNvPr id="39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022855" y="-419180"/>
              <a:ext cx="95378" cy="1262641"/>
            </a:xfrm>
            <a:prstGeom prst="rect">
              <a:avLst/>
            </a:prstGeom>
            <a:effectLst/>
          </p:spPr>
        </p:pic>
        <p:pic>
          <p:nvPicPr>
            <p:cNvPr id="40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474445" y="192002"/>
              <a:ext cx="889239" cy="145239"/>
            </a:xfrm>
            <a:prstGeom prst="rect">
              <a:avLst/>
            </a:prstGeom>
            <a:effectLst/>
          </p:spPr>
        </p:pic>
        <p:pic>
          <p:nvPicPr>
            <p:cNvPr id="40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716439" y="-367209"/>
              <a:ext cx="1050868" cy="907779"/>
            </a:xfrm>
            <a:prstGeom prst="rect">
              <a:avLst/>
            </a:prstGeom>
            <a:effectLst/>
          </p:spPr>
        </p:pic>
        <p:pic>
          <p:nvPicPr>
            <p:cNvPr id="40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509977" y="-1661897"/>
              <a:ext cx="934120" cy="34334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Drawing"/>
          <p:cNvGrpSpPr/>
          <p:nvPr/>
        </p:nvGrpSpPr>
        <p:grpSpPr>
          <a:xfrm>
            <a:off x="1093399" y="153649"/>
            <a:ext cx="9573740" cy="8711237"/>
            <a:chOff x="-900190" y="-690060"/>
            <a:chExt cx="9573739" cy="8711236"/>
          </a:xfrm>
        </p:grpSpPr>
        <p:pic>
          <p:nvPicPr>
            <p:cNvPr id="40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92277" y="-437568"/>
              <a:ext cx="631019" cy="1297853"/>
            </a:xfrm>
            <a:prstGeom prst="rect">
              <a:avLst/>
            </a:prstGeom>
            <a:effectLst/>
          </p:spPr>
        </p:pic>
        <p:pic>
          <p:nvPicPr>
            <p:cNvPr id="41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900191" y="333928"/>
              <a:ext cx="800873" cy="225748"/>
            </a:xfrm>
            <a:prstGeom prst="rect">
              <a:avLst/>
            </a:prstGeom>
            <a:effectLst/>
          </p:spPr>
        </p:pic>
        <p:pic>
          <p:nvPicPr>
            <p:cNvPr id="41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99643" y="256247"/>
              <a:ext cx="381554" cy="581544"/>
            </a:xfrm>
            <a:prstGeom prst="rect">
              <a:avLst/>
            </a:prstGeom>
            <a:effectLst/>
          </p:spPr>
        </p:pic>
        <p:pic>
          <p:nvPicPr>
            <p:cNvPr id="41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7680" y="199163"/>
              <a:ext cx="774189" cy="530023"/>
            </a:xfrm>
            <a:prstGeom prst="rect">
              <a:avLst/>
            </a:prstGeom>
            <a:effectLst/>
          </p:spPr>
        </p:pic>
        <p:pic>
          <p:nvPicPr>
            <p:cNvPr id="41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56626" y="-28670"/>
              <a:ext cx="852757" cy="932929"/>
            </a:xfrm>
            <a:prstGeom prst="rect">
              <a:avLst/>
            </a:prstGeom>
            <a:effectLst/>
          </p:spPr>
        </p:pic>
        <p:pic>
          <p:nvPicPr>
            <p:cNvPr id="41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79879" y="-302980"/>
              <a:ext cx="2166140" cy="1933764"/>
            </a:xfrm>
            <a:prstGeom prst="rect">
              <a:avLst/>
            </a:prstGeom>
            <a:effectLst/>
          </p:spPr>
        </p:pic>
        <p:pic>
          <p:nvPicPr>
            <p:cNvPr id="42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135935" y="-690061"/>
              <a:ext cx="182717" cy="1467856"/>
            </a:xfrm>
            <a:prstGeom prst="rect">
              <a:avLst/>
            </a:prstGeom>
            <a:effectLst/>
          </p:spPr>
        </p:pic>
        <p:pic>
          <p:nvPicPr>
            <p:cNvPr id="42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242448" y="177052"/>
              <a:ext cx="689818" cy="413080"/>
            </a:xfrm>
            <a:prstGeom prst="rect">
              <a:avLst/>
            </a:prstGeom>
            <a:effectLst/>
          </p:spPr>
        </p:pic>
        <p:pic>
          <p:nvPicPr>
            <p:cNvPr id="42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185861" y="-65755"/>
              <a:ext cx="735841" cy="1674264"/>
            </a:xfrm>
            <a:prstGeom prst="rect">
              <a:avLst/>
            </a:prstGeom>
            <a:effectLst/>
          </p:spPr>
        </p:pic>
        <p:pic>
          <p:nvPicPr>
            <p:cNvPr id="42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952879" y="-61111"/>
              <a:ext cx="1694600" cy="896910"/>
            </a:xfrm>
            <a:prstGeom prst="rect">
              <a:avLst/>
            </a:prstGeom>
            <a:effectLst/>
          </p:spPr>
        </p:pic>
        <p:pic>
          <p:nvPicPr>
            <p:cNvPr id="42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410188" y="-337240"/>
              <a:ext cx="198938" cy="136194"/>
            </a:xfrm>
            <a:prstGeom prst="rect">
              <a:avLst/>
            </a:prstGeom>
            <a:effectLst/>
          </p:spPr>
        </p:pic>
        <p:pic>
          <p:nvPicPr>
            <p:cNvPr id="43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640300" y="-444623"/>
              <a:ext cx="206601" cy="1160407"/>
            </a:xfrm>
            <a:prstGeom prst="rect">
              <a:avLst/>
            </a:prstGeom>
            <a:effectLst/>
          </p:spPr>
        </p:pic>
        <p:pic>
          <p:nvPicPr>
            <p:cNvPr id="43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211847" y="69280"/>
              <a:ext cx="826799" cy="160574"/>
            </a:xfrm>
            <a:prstGeom prst="rect">
              <a:avLst/>
            </a:prstGeom>
            <a:effectLst/>
          </p:spPr>
        </p:pic>
        <p:pic>
          <p:nvPicPr>
            <p:cNvPr id="43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855062" y="61610"/>
              <a:ext cx="818487" cy="1506884"/>
            </a:xfrm>
            <a:prstGeom prst="rect">
              <a:avLst/>
            </a:prstGeom>
            <a:effectLst/>
          </p:spPr>
        </p:pic>
        <p:pic>
          <p:nvPicPr>
            <p:cNvPr id="43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754613" y="1043374"/>
              <a:ext cx="964332" cy="894529"/>
            </a:xfrm>
            <a:prstGeom prst="rect">
              <a:avLst/>
            </a:prstGeom>
            <a:effectLst/>
          </p:spPr>
        </p:pic>
        <p:pic>
          <p:nvPicPr>
            <p:cNvPr id="43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7405" y="1149081"/>
              <a:ext cx="2398773" cy="952354"/>
            </a:xfrm>
            <a:prstGeom prst="rect">
              <a:avLst/>
            </a:prstGeom>
            <a:effectLst/>
          </p:spPr>
        </p:pic>
        <p:pic>
          <p:nvPicPr>
            <p:cNvPr id="44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470963" y="1112404"/>
              <a:ext cx="581266" cy="741329"/>
            </a:xfrm>
            <a:prstGeom prst="rect">
              <a:avLst/>
            </a:prstGeom>
            <a:effectLst/>
          </p:spPr>
        </p:pic>
        <p:pic>
          <p:nvPicPr>
            <p:cNvPr id="44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594984" y="3063951"/>
              <a:ext cx="1239658" cy="1284744"/>
            </a:xfrm>
            <a:prstGeom prst="rect">
              <a:avLst/>
            </a:prstGeom>
            <a:effectLst/>
          </p:spPr>
        </p:pic>
        <p:pic>
          <p:nvPicPr>
            <p:cNvPr id="44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98840" y="3512772"/>
              <a:ext cx="1104017" cy="114937"/>
            </a:xfrm>
            <a:prstGeom prst="rect">
              <a:avLst/>
            </a:prstGeom>
            <a:effectLst/>
          </p:spPr>
        </p:pic>
        <p:pic>
          <p:nvPicPr>
            <p:cNvPr id="44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74977" y="3827627"/>
              <a:ext cx="889241" cy="122232"/>
            </a:xfrm>
            <a:prstGeom prst="rect">
              <a:avLst/>
            </a:prstGeom>
            <a:effectLst/>
          </p:spPr>
        </p:pic>
        <p:pic>
          <p:nvPicPr>
            <p:cNvPr id="44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201537" y="3052943"/>
              <a:ext cx="1089329" cy="1157699"/>
            </a:xfrm>
            <a:prstGeom prst="rect">
              <a:avLst/>
            </a:prstGeom>
            <a:effectLst/>
          </p:spPr>
        </p:pic>
        <p:pic>
          <p:nvPicPr>
            <p:cNvPr id="45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949089" y="2347295"/>
              <a:ext cx="1050308" cy="198927"/>
            </a:xfrm>
            <a:prstGeom prst="rect">
              <a:avLst/>
            </a:prstGeom>
            <a:effectLst/>
          </p:spPr>
        </p:pic>
        <p:pic>
          <p:nvPicPr>
            <p:cNvPr id="45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851265" y="2730795"/>
              <a:ext cx="244959" cy="958279"/>
            </a:xfrm>
            <a:prstGeom prst="rect">
              <a:avLst/>
            </a:prstGeom>
            <a:effectLst/>
          </p:spPr>
        </p:pic>
        <p:pic>
          <p:nvPicPr>
            <p:cNvPr id="45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536789" y="2999247"/>
              <a:ext cx="666039" cy="183603"/>
            </a:xfrm>
            <a:prstGeom prst="rect">
              <a:avLst/>
            </a:prstGeom>
            <a:effectLst/>
          </p:spPr>
        </p:pic>
        <p:pic>
          <p:nvPicPr>
            <p:cNvPr id="45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498441" y="3574507"/>
              <a:ext cx="536424" cy="191270"/>
            </a:xfrm>
            <a:prstGeom prst="rect">
              <a:avLst/>
            </a:prstGeom>
            <a:effectLst/>
          </p:spPr>
        </p:pic>
        <p:pic>
          <p:nvPicPr>
            <p:cNvPr id="45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480212" y="2336266"/>
              <a:ext cx="3105294" cy="1952673"/>
            </a:xfrm>
            <a:prstGeom prst="rect">
              <a:avLst/>
            </a:prstGeom>
            <a:effectLst/>
          </p:spPr>
        </p:pic>
        <p:pic>
          <p:nvPicPr>
            <p:cNvPr id="46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825375" y="3312566"/>
              <a:ext cx="757324" cy="1929932"/>
            </a:xfrm>
            <a:prstGeom prst="rect">
              <a:avLst/>
            </a:prstGeom>
            <a:effectLst/>
          </p:spPr>
        </p:pic>
        <p:pic>
          <p:nvPicPr>
            <p:cNvPr id="46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907296" y="2822836"/>
              <a:ext cx="428594" cy="1566501"/>
            </a:xfrm>
            <a:prstGeom prst="rect">
              <a:avLst/>
            </a:prstGeom>
            <a:effectLst/>
          </p:spPr>
        </p:pic>
        <p:pic>
          <p:nvPicPr>
            <p:cNvPr id="46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446643" y="2707794"/>
              <a:ext cx="957314" cy="198931"/>
            </a:xfrm>
            <a:prstGeom prst="rect">
              <a:avLst/>
            </a:prstGeom>
            <a:effectLst/>
          </p:spPr>
        </p:pic>
        <p:pic>
          <p:nvPicPr>
            <p:cNvPr id="46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588567" y="5931486"/>
              <a:ext cx="1355964" cy="1289728"/>
            </a:xfrm>
            <a:prstGeom prst="rect">
              <a:avLst/>
            </a:prstGeom>
            <a:effectLst/>
          </p:spPr>
        </p:pic>
        <p:pic>
          <p:nvPicPr>
            <p:cNvPr id="46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69336" y="6733200"/>
              <a:ext cx="889233" cy="1287976"/>
            </a:xfrm>
            <a:prstGeom prst="rect">
              <a:avLst/>
            </a:prstGeom>
            <a:effectLst/>
          </p:spPr>
        </p:pic>
        <p:pic>
          <p:nvPicPr>
            <p:cNvPr id="47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812146" y="4931569"/>
              <a:ext cx="1679250" cy="958818"/>
            </a:xfrm>
            <a:prstGeom prst="rect">
              <a:avLst/>
            </a:prstGeom>
            <a:effectLst/>
          </p:spPr>
        </p:pic>
        <p:pic>
          <p:nvPicPr>
            <p:cNvPr id="47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534900" y="6228363"/>
              <a:ext cx="1211381" cy="129898"/>
            </a:xfrm>
            <a:prstGeom prst="rect">
              <a:avLst/>
            </a:prstGeom>
            <a:effectLst/>
          </p:spPr>
        </p:pic>
        <p:pic>
          <p:nvPicPr>
            <p:cNvPr id="47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665286" y="6634882"/>
              <a:ext cx="1073323" cy="152912"/>
            </a:xfrm>
            <a:prstGeom prst="rect">
              <a:avLst/>
            </a:prstGeom>
            <a:effectLst/>
          </p:spPr>
        </p:pic>
        <p:pic>
          <p:nvPicPr>
            <p:cNvPr id="47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792797" y="6206029"/>
              <a:ext cx="1111669" cy="955368"/>
            </a:xfrm>
            <a:prstGeom prst="rect">
              <a:avLst/>
            </a:prstGeom>
            <a:effectLst/>
          </p:spPr>
        </p:pic>
        <p:pic>
          <p:nvPicPr>
            <p:cNvPr id="47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375727" y="5714471"/>
              <a:ext cx="160572" cy="152902"/>
            </a:xfrm>
            <a:prstGeom prst="rect">
              <a:avLst/>
            </a:prstGeom>
            <a:effectLst/>
          </p:spPr>
        </p:pic>
        <p:pic>
          <p:nvPicPr>
            <p:cNvPr id="48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677747" y="4730281"/>
              <a:ext cx="1249735" cy="1252145"/>
            </a:xfrm>
            <a:prstGeom prst="rect">
              <a:avLst/>
            </a:prstGeom>
            <a:effectLst/>
          </p:spPr>
        </p:pic>
        <p:pic>
          <p:nvPicPr>
            <p:cNvPr id="48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196391" y="5936901"/>
              <a:ext cx="958305" cy="7809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Drawing"/>
          <p:cNvGrpSpPr/>
          <p:nvPr/>
        </p:nvGrpSpPr>
        <p:grpSpPr>
          <a:xfrm>
            <a:off x="475011" y="490743"/>
            <a:ext cx="12119250" cy="9058275"/>
            <a:chOff x="-1641299" y="-352967"/>
            <a:chExt cx="12119248" cy="9058274"/>
          </a:xfrm>
        </p:grpSpPr>
        <p:pic>
          <p:nvPicPr>
            <p:cNvPr id="48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07728" y="-250815"/>
              <a:ext cx="1476755" cy="1355069"/>
            </a:xfrm>
            <a:prstGeom prst="rect">
              <a:avLst/>
            </a:prstGeom>
            <a:effectLst/>
          </p:spPr>
        </p:pic>
        <p:pic>
          <p:nvPicPr>
            <p:cNvPr id="48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310702" y="238022"/>
              <a:ext cx="743505" cy="186615"/>
            </a:xfrm>
            <a:prstGeom prst="rect">
              <a:avLst/>
            </a:prstGeom>
            <a:effectLst/>
          </p:spPr>
        </p:pic>
        <p:pic>
          <p:nvPicPr>
            <p:cNvPr id="49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692607" y="445106"/>
              <a:ext cx="382826" cy="459715"/>
            </a:xfrm>
            <a:prstGeom prst="rect">
              <a:avLst/>
            </a:prstGeom>
            <a:effectLst/>
          </p:spPr>
        </p:pic>
        <p:pic>
          <p:nvPicPr>
            <p:cNvPr id="49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36222" y="376084"/>
              <a:ext cx="643122" cy="624864"/>
            </a:xfrm>
            <a:prstGeom prst="rect">
              <a:avLst/>
            </a:prstGeom>
            <a:effectLst/>
          </p:spPr>
        </p:pic>
        <p:pic>
          <p:nvPicPr>
            <p:cNvPr id="49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82273" y="-352968"/>
              <a:ext cx="542254" cy="1648965"/>
            </a:xfrm>
            <a:prstGeom prst="rect">
              <a:avLst/>
            </a:prstGeom>
            <a:effectLst/>
          </p:spPr>
        </p:pic>
        <p:pic>
          <p:nvPicPr>
            <p:cNvPr id="49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22256" y="347824"/>
              <a:ext cx="296519" cy="663807"/>
            </a:xfrm>
            <a:prstGeom prst="rect">
              <a:avLst/>
            </a:prstGeom>
            <a:effectLst/>
          </p:spPr>
        </p:pic>
        <p:pic>
          <p:nvPicPr>
            <p:cNvPr id="49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49661" y="330058"/>
              <a:ext cx="659140" cy="528748"/>
            </a:xfrm>
            <a:prstGeom prst="rect">
              <a:avLst/>
            </a:prstGeom>
            <a:effectLst/>
          </p:spPr>
        </p:pic>
        <p:pic>
          <p:nvPicPr>
            <p:cNvPr id="50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86279" y="445106"/>
              <a:ext cx="536421" cy="528752"/>
            </a:xfrm>
            <a:prstGeom prst="rect">
              <a:avLst/>
            </a:prstGeom>
            <a:effectLst/>
          </p:spPr>
        </p:pic>
        <p:pic>
          <p:nvPicPr>
            <p:cNvPr id="50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44756" y="-337237"/>
              <a:ext cx="386233" cy="1594893"/>
            </a:xfrm>
            <a:prstGeom prst="rect">
              <a:avLst/>
            </a:prstGeom>
            <a:effectLst/>
          </p:spPr>
        </p:pic>
        <p:pic>
          <p:nvPicPr>
            <p:cNvPr id="50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452418" y="225941"/>
              <a:ext cx="673337" cy="1738835"/>
            </a:xfrm>
            <a:prstGeom prst="rect">
              <a:avLst/>
            </a:prstGeom>
            <a:effectLst/>
          </p:spPr>
        </p:pic>
        <p:pic>
          <p:nvPicPr>
            <p:cNvPr id="50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77492" y="-176165"/>
              <a:ext cx="1013003" cy="1118128"/>
            </a:xfrm>
            <a:prstGeom prst="rect">
              <a:avLst/>
            </a:prstGeom>
            <a:effectLst/>
          </p:spPr>
        </p:pic>
        <p:pic>
          <p:nvPicPr>
            <p:cNvPr id="50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474642" y="107624"/>
              <a:ext cx="1206404" cy="961213"/>
            </a:xfrm>
            <a:prstGeom prst="rect">
              <a:avLst/>
            </a:prstGeom>
            <a:effectLst/>
          </p:spPr>
        </p:pic>
        <p:pic>
          <p:nvPicPr>
            <p:cNvPr id="51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749779" y="137133"/>
              <a:ext cx="645081" cy="799887"/>
            </a:xfrm>
            <a:prstGeom prst="rect">
              <a:avLst/>
            </a:prstGeom>
            <a:effectLst/>
          </p:spPr>
        </p:pic>
        <p:pic>
          <p:nvPicPr>
            <p:cNvPr id="51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019022" y="57072"/>
              <a:ext cx="1004285" cy="809399"/>
            </a:xfrm>
            <a:prstGeom prst="rect">
              <a:avLst/>
            </a:prstGeom>
            <a:effectLst/>
          </p:spPr>
        </p:pic>
        <p:pic>
          <p:nvPicPr>
            <p:cNvPr id="51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961536" y="460450"/>
              <a:ext cx="106892" cy="275635"/>
            </a:xfrm>
            <a:prstGeom prst="rect">
              <a:avLst/>
            </a:prstGeom>
            <a:effectLst/>
          </p:spPr>
        </p:pic>
        <p:pic>
          <p:nvPicPr>
            <p:cNvPr id="51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969210" y="452777"/>
              <a:ext cx="168252" cy="774190"/>
            </a:xfrm>
            <a:prstGeom prst="rect">
              <a:avLst/>
            </a:prstGeom>
            <a:effectLst/>
          </p:spPr>
        </p:pic>
        <p:pic>
          <p:nvPicPr>
            <p:cNvPr id="51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647044" y="2453899"/>
              <a:ext cx="1238029" cy="1542957"/>
            </a:xfrm>
            <a:prstGeom prst="rect">
              <a:avLst/>
            </a:prstGeom>
            <a:effectLst/>
          </p:spPr>
        </p:pic>
        <p:pic>
          <p:nvPicPr>
            <p:cNvPr id="52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51972" y="2686469"/>
              <a:ext cx="1234392" cy="527055"/>
            </a:xfrm>
            <a:prstGeom prst="rect">
              <a:avLst/>
            </a:prstGeom>
            <a:effectLst/>
          </p:spPr>
        </p:pic>
        <p:pic>
          <p:nvPicPr>
            <p:cNvPr id="52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97997" y="3289418"/>
              <a:ext cx="1180695" cy="292267"/>
            </a:xfrm>
            <a:prstGeom prst="rect">
              <a:avLst/>
            </a:prstGeom>
            <a:effectLst/>
          </p:spPr>
        </p:pic>
        <p:pic>
          <p:nvPicPr>
            <p:cNvPr id="52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884841" y="2780341"/>
              <a:ext cx="843213" cy="1195834"/>
            </a:xfrm>
            <a:prstGeom prst="rect">
              <a:avLst/>
            </a:prstGeom>
            <a:effectLst/>
          </p:spPr>
        </p:pic>
        <p:pic>
          <p:nvPicPr>
            <p:cNvPr id="52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309581" y="2094183"/>
              <a:ext cx="1441731" cy="238306"/>
            </a:xfrm>
            <a:prstGeom prst="rect">
              <a:avLst/>
            </a:prstGeom>
            <a:effectLst/>
          </p:spPr>
        </p:pic>
        <p:pic>
          <p:nvPicPr>
            <p:cNvPr id="52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319139" y="2899537"/>
              <a:ext cx="950606" cy="256364"/>
            </a:xfrm>
            <a:prstGeom prst="rect">
              <a:avLst/>
            </a:prstGeom>
            <a:effectLst/>
          </p:spPr>
        </p:pic>
        <p:pic>
          <p:nvPicPr>
            <p:cNvPr id="53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098611" y="1787380"/>
              <a:ext cx="1871005" cy="2423253"/>
            </a:xfrm>
            <a:prstGeom prst="rect">
              <a:avLst/>
            </a:prstGeom>
            <a:effectLst/>
          </p:spPr>
        </p:pic>
        <p:pic>
          <p:nvPicPr>
            <p:cNvPr id="533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275354" y="1884291"/>
              <a:ext cx="1351061" cy="2587129"/>
            </a:xfrm>
            <a:prstGeom prst="rect">
              <a:avLst/>
            </a:prstGeom>
            <a:effectLst/>
          </p:spPr>
        </p:pic>
        <p:pic>
          <p:nvPicPr>
            <p:cNvPr id="53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187765" y="2960905"/>
              <a:ext cx="145237" cy="1912003"/>
            </a:xfrm>
            <a:prstGeom prst="rect">
              <a:avLst/>
            </a:prstGeom>
            <a:effectLst/>
          </p:spPr>
        </p:pic>
        <p:pic>
          <p:nvPicPr>
            <p:cNvPr id="537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052436" y="3727912"/>
              <a:ext cx="602709" cy="1234712"/>
            </a:xfrm>
            <a:prstGeom prst="rect">
              <a:avLst/>
            </a:prstGeom>
            <a:effectLst/>
          </p:spPr>
        </p:pic>
        <p:pic>
          <p:nvPicPr>
            <p:cNvPr id="539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603105" y="2744262"/>
              <a:ext cx="1079832" cy="1105880"/>
            </a:xfrm>
            <a:prstGeom prst="rect">
              <a:avLst/>
            </a:prstGeom>
            <a:effectLst/>
          </p:spPr>
        </p:pic>
        <p:pic>
          <p:nvPicPr>
            <p:cNvPr id="541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1442895" y="4947174"/>
              <a:ext cx="1067446" cy="993101"/>
            </a:xfrm>
            <a:prstGeom prst="rect">
              <a:avLst/>
            </a:prstGeom>
            <a:effectLst/>
          </p:spPr>
        </p:pic>
        <p:pic>
          <p:nvPicPr>
            <p:cNvPr id="54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835157" y="5462904"/>
              <a:ext cx="773874" cy="1408324"/>
            </a:xfrm>
            <a:prstGeom prst="rect">
              <a:avLst/>
            </a:prstGeom>
            <a:effectLst/>
          </p:spPr>
        </p:pic>
        <p:pic>
          <p:nvPicPr>
            <p:cNvPr id="54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1641300" y="4083132"/>
              <a:ext cx="1317841" cy="879179"/>
            </a:xfrm>
            <a:prstGeom prst="rect">
              <a:avLst/>
            </a:prstGeom>
            <a:effectLst/>
          </p:spPr>
        </p:pic>
        <p:pic>
          <p:nvPicPr>
            <p:cNvPr id="54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546" y="5108527"/>
              <a:ext cx="775195" cy="114558"/>
            </a:xfrm>
            <a:prstGeom prst="rect">
              <a:avLst/>
            </a:prstGeom>
            <a:effectLst/>
          </p:spPr>
        </p:pic>
        <p:pic>
          <p:nvPicPr>
            <p:cNvPr id="54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7585" y="5330965"/>
              <a:ext cx="728162" cy="114553"/>
            </a:xfrm>
            <a:prstGeom prst="rect">
              <a:avLst/>
            </a:prstGeom>
            <a:effectLst/>
          </p:spPr>
        </p:pic>
        <p:pic>
          <p:nvPicPr>
            <p:cNvPr id="551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05953" y="5096966"/>
              <a:ext cx="843214" cy="1161585"/>
            </a:xfrm>
            <a:prstGeom prst="rect">
              <a:avLst/>
            </a:prstGeom>
            <a:effectLst/>
          </p:spPr>
        </p:pic>
        <p:pic>
          <p:nvPicPr>
            <p:cNvPr id="55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82360" y="4586959"/>
              <a:ext cx="236134" cy="229618"/>
            </a:xfrm>
            <a:prstGeom prst="rect">
              <a:avLst/>
            </a:prstGeom>
            <a:effectLst/>
          </p:spPr>
        </p:pic>
        <p:pic>
          <p:nvPicPr>
            <p:cNvPr id="55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99147" y="3772352"/>
              <a:ext cx="1088665" cy="1113254"/>
            </a:xfrm>
            <a:prstGeom prst="rect">
              <a:avLst/>
            </a:prstGeom>
            <a:effectLst/>
          </p:spPr>
        </p:pic>
        <p:pic>
          <p:nvPicPr>
            <p:cNvPr id="55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883557" y="4349194"/>
              <a:ext cx="629625" cy="2699378"/>
            </a:xfrm>
            <a:prstGeom prst="rect">
              <a:avLst/>
            </a:prstGeom>
            <a:effectLst/>
          </p:spPr>
        </p:pic>
        <p:sp>
          <p:nvSpPr>
            <p:cNvPr id="560" name="Line"/>
            <p:cNvSpPr/>
            <p:nvPr/>
          </p:nvSpPr>
          <p:spPr>
            <a:xfrm>
              <a:off x="2524096" y="5162815"/>
              <a:ext cx="7671" cy="95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21600" y="1360"/>
                  </a:moveTo>
                  <a:cubicBezTo>
                    <a:pt x="14400" y="728"/>
                    <a:pt x="7200" y="96"/>
                    <a:pt x="3600" y="10"/>
                  </a:cubicBezTo>
                  <a:cubicBezTo>
                    <a:pt x="0" y="-76"/>
                    <a:pt x="0" y="384"/>
                    <a:pt x="0" y="2251"/>
                  </a:cubicBezTo>
                  <a:cubicBezTo>
                    <a:pt x="0" y="4118"/>
                    <a:pt x="0" y="7392"/>
                    <a:pt x="0" y="10839"/>
                  </a:cubicBezTo>
                  <a:cubicBezTo>
                    <a:pt x="0" y="14286"/>
                    <a:pt x="0" y="17905"/>
                    <a:pt x="0" y="21524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6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435587" y="5407662"/>
              <a:ext cx="548468" cy="751178"/>
            </a:xfrm>
            <a:prstGeom prst="rect">
              <a:avLst/>
            </a:prstGeom>
            <a:effectLst/>
          </p:spPr>
        </p:pic>
        <p:sp>
          <p:nvSpPr>
            <p:cNvPr id="564" name="Line"/>
            <p:cNvSpPr/>
            <p:nvPr/>
          </p:nvSpPr>
          <p:spPr>
            <a:xfrm>
              <a:off x="3452428" y="4793809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6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260799" y="4395207"/>
              <a:ext cx="446989" cy="1096334"/>
            </a:xfrm>
            <a:prstGeom prst="rect">
              <a:avLst/>
            </a:prstGeom>
            <a:effectLst/>
          </p:spPr>
        </p:pic>
        <p:pic>
          <p:nvPicPr>
            <p:cNvPr id="56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781361" y="4762141"/>
              <a:ext cx="506608" cy="739186"/>
            </a:xfrm>
            <a:prstGeom prst="rect">
              <a:avLst/>
            </a:prstGeom>
            <a:effectLst/>
          </p:spPr>
        </p:pic>
        <p:pic>
          <p:nvPicPr>
            <p:cNvPr id="56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113157" y="5625971"/>
              <a:ext cx="1082777" cy="782731"/>
            </a:xfrm>
            <a:prstGeom prst="rect">
              <a:avLst/>
            </a:prstGeom>
            <a:effectLst/>
          </p:spPr>
        </p:pic>
        <p:pic>
          <p:nvPicPr>
            <p:cNvPr id="57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728550" y="5768160"/>
              <a:ext cx="145244" cy="702267"/>
            </a:xfrm>
            <a:prstGeom prst="rect">
              <a:avLst/>
            </a:prstGeom>
            <a:effectLst/>
          </p:spPr>
        </p:pic>
        <p:pic>
          <p:nvPicPr>
            <p:cNvPr id="57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821742" y="5913890"/>
              <a:ext cx="366519" cy="620785"/>
            </a:xfrm>
            <a:prstGeom prst="rect">
              <a:avLst/>
            </a:prstGeom>
            <a:effectLst/>
          </p:spPr>
        </p:pic>
        <p:pic>
          <p:nvPicPr>
            <p:cNvPr id="57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855172" y="5162223"/>
              <a:ext cx="215155" cy="689819"/>
            </a:xfrm>
            <a:prstGeom prst="rect">
              <a:avLst/>
            </a:prstGeom>
            <a:effectLst/>
          </p:spPr>
        </p:pic>
        <p:pic>
          <p:nvPicPr>
            <p:cNvPr id="57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383889" y="5337152"/>
              <a:ext cx="856445" cy="138478"/>
            </a:xfrm>
            <a:prstGeom prst="rect">
              <a:avLst/>
            </a:prstGeom>
            <a:effectLst/>
          </p:spPr>
        </p:pic>
        <p:pic>
          <p:nvPicPr>
            <p:cNvPr id="57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475874" y="5134340"/>
              <a:ext cx="867680" cy="858571"/>
            </a:xfrm>
            <a:prstGeom prst="rect">
              <a:avLst/>
            </a:prstGeom>
            <a:effectLst/>
          </p:spPr>
        </p:pic>
        <p:pic>
          <p:nvPicPr>
            <p:cNvPr id="58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952869" y="4455180"/>
              <a:ext cx="543529" cy="2156202"/>
            </a:xfrm>
            <a:prstGeom prst="rect">
              <a:avLst/>
            </a:prstGeom>
            <a:effectLst/>
          </p:spPr>
        </p:pic>
        <p:pic>
          <p:nvPicPr>
            <p:cNvPr id="58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-643407" y="7263820"/>
              <a:ext cx="913323" cy="221947"/>
            </a:xfrm>
            <a:prstGeom prst="rect">
              <a:avLst/>
            </a:prstGeom>
            <a:effectLst/>
          </p:spPr>
        </p:pic>
        <p:pic>
          <p:nvPicPr>
            <p:cNvPr id="58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-574373" y="7593644"/>
              <a:ext cx="1110225" cy="125032"/>
            </a:xfrm>
            <a:prstGeom prst="rect">
              <a:avLst/>
            </a:prstGeom>
            <a:effectLst/>
          </p:spPr>
        </p:pic>
        <p:pic>
          <p:nvPicPr>
            <p:cNvPr id="58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60792" y="7410193"/>
              <a:ext cx="904582" cy="650837"/>
            </a:xfrm>
            <a:prstGeom prst="rect">
              <a:avLst/>
            </a:prstGeom>
            <a:effectLst/>
          </p:spPr>
        </p:pic>
        <p:sp>
          <p:nvSpPr>
            <p:cNvPr id="590" name="Line"/>
            <p:cNvSpPr/>
            <p:nvPr/>
          </p:nvSpPr>
          <p:spPr>
            <a:xfrm>
              <a:off x="1028678" y="7140858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91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68754" y="6469627"/>
              <a:ext cx="774192" cy="655647"/>
            </a:xfrm>
            <a:prstGeom prst="rect">
              <a:avLst/>
            </a:prstGeom>
            <a:effectLst/>
          </p:spPr>
        </p:pic>
        <p:pic>
          <p:nvPicPr>
            <p:cNvPr id="593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262144" y="6320404"/>
              <a:ext cx="740140" cy="2331214"/>
            </a:xfrm>
            <a:prstGeom prst="rect">
              <a:avLst/>
            </a:prstGeom>
            <a:effectLst/>
          </p:spPr>
        </p:pic>
        <p:pic>
          <p:nvPicPr>
            <p:cNvPr id="595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140834" y="7156446"/>
              <a:ext cx="183593" cy="781860"/>
            </a:xfrm>
            <a:prstGeom prst="rect">
              <a:avLst/>
            </a:prstGeom>
            <a:effectLst/>
          </p:spPr>
        </p:pic>
        <p:pic>
          <p:nvPicPr>
            <p:cNvPr id="597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795683" y="7516939"/>
              <a:ext cx="831570" cy="180092"/>
            </a:xfrm>
            <a:prstGeom prst="rect">
              <a:avLst/>
            </a:prstGeom>
            <a:effectLst/>
          </p:spPr>
        </p:pic>
        <p:pic>
          <p:nvPicPr>
            <p:cNvPr id="599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800468" y="6887989"/>
              <a:ext cx="175920" cy="1280414"/>
            </a:xfrm>
            <a:prstGeom prst="rect">
              <a:avLst/>
            </a:prstGeom>
            <a:effectLst/>
          </p:spPr>
        </p:pic>
        <p:pic>
          <p:nvPicPr>
            <p:cNvPr id="601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964029" y="7585964"/>
              <a:ext cx="357508" cy="574768"/>
            </a:xfrm>
            <a:prstGeom prst="rect">
              <a:avLst/>
            </a:prstGeom>
            <a:effectLst/>
          </p:spPr>
        </p:pic>
        <p:pic>
          <p:nvPicPr>
            <p:cNvPr id="603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520917" y="7003046"/>
              <a:ext cx="744046" cy="885216"/>
            </a:xfrm>
            <a:prstGeom prst="rect">
              <a:avLst/>
            </a:prstGeom>
            <a:effectLst/>
          </p:spPr>
        </p:pic>
        <p:pic>
          <p:nvPicPr>
            <p:cNvPr id="605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127396" y="6793818"/>
              <a:ext cx="523723" cy="1435945"/>
            </a:xfrm>
            <a:prstGeom prst="rect">
              <a:avLst/>
            </a:prstGeom>
            <a:effectLst/>
          </p:spPr>
        </p:pic>
        <p:pic>
          <p:nvPicPr>
            <p:cNvPr id="607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211765" y="7202469"/>
              <a:ext cx="1088657" cy="1042636"/>
            </a:xfrm>
            <a:prstGeom prst="rect">
              <a:avLst/>
            </a:prstGeom>
            <a:effectLst/>
          </p:spPr>
        </p:pic>
        <p:pic>
          <p:nvPicPr>
            <p:cNvPr id="609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140285" y="7601306"/>
              <a:ext cx="175486" cy="827889"/>
            </a:xfrm>
            <a:prstGeom prst="rect">
              <a:avLst/>
            </a:prstGeom>
            <a:effectLst/>
          </p:spPr>
        </p:pic>
        <p:pic>
          <p:nvPicPr>
            <p:cNvPr id="611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152633" y="7854425"/>
              <a:ext cx="554303" cy="850883"/>
            </a:xfrm>
            <a:prstGeom prst="rect">
              <a:avLst/>
            </a:prstGeom>
            <a:effectLst/>
          </p:spPr>
        </p:pic>
        <p:sp>
          <p:nvSpPr>
            <p:cNvPr id="614" name="Line"/>
            <p:cNvSpPr/>
            <p:nvPr/>
          </p:nvSpPr>
          <p:spPr>
            <a:xfrm>
              <a:off x="5738116" y="7601064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15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531016" y="7141665"/>
              <a:ext cx="640830" cy="903120"/>
            </a:xfrm>
            <a:prstGeom prst="rect">
              <a:avLst/>
            </a:prstGeom>
            <a:effectLst/>
          </p:spPr>
        </p:pic>
        <p:pic>
          <p:nvPicPr>
            <p:cNvPr id="617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397745" y="6841975"/>
              <a:ext cx="244345" cy="1096333"/>
            </a:xfrm>
            <a:prstGeom prst="rect">
              <a:avLst/>
            </a:prstGeom>
            <a:effectLst/>
          </p:spPr>
        </p:pic>
        <p:pic>
          <p:nvPicPr>
            <p:cNvPr id="619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413076" y="7225479"/>
              <a:ext cx="747388" cy="122231"/>
            </a:xfrm>
            <a:prstGeom prst="rect">
              <a:avLst/>
            </a:prstGeom>
            <a:effectLst/>
          </p:spPr>
        </p:pic>
        <p:pic>
          <p:nvPicPr>
            <p:cNvPr id="621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124393" y="6957023"/>
              <a:ext cx="576775" cy="758851"/>
            </a:xfrm>
            <a:prstGeom prst="rect">
              <a:avLst/>
            </a:prstGeom>
            <a:effectLst/>
          </p:spPr>
        </p:pic>
        <p:pic>
          <p:nvPicPr>
            <p:cNvPr id="623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899975" y="6565851"/>
              <a:ext cx="877887" cy="182277"/>
            </a:xfrm>
            <a:prstGeom prst="rect">
              <a:avLst/>
            </a:prstGeom>
            <a:effectLst/>
          </p:spPr>
        </p:pic>
        <p:pic>
          <p:nvPicPr>
            <p:cNvPr id="625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046812" y="7263827"/>
              <a:ext cx="486019" cy="145237"/>
            </a:xfrm>
            <a:prstGeom prst="rect">
              <a:avLst/>
            </a:prstGeom>
            <a:effectLst/>
          </p:spPr>
        </p:pic>
        <p:pic>
          <p:nvPicPr>
            <p:cNvPr id="627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645083" y="6407890"/>
              <a:ext cx="770668" cy="1844883"/>
            </a:xfrm>
            <a:prstGeom prst="rect">
              <a:avLst/>
            </a:prstGeom>
            <a:effectLst/>
          </p:spPr>
        </p:pic>
        <p:pic>
          <p:nvPicPr>
            <p:cNvPr id="629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783143" y="6857314"/>
              <a:ext cx="1249727" cy="1188367"/>
            </a:xfrm>
            <a:prstGeom prst="rect">
              <a:avLst/>
            </a:prstGeom>
            <a:effectLst/>
          </p:spPr>
        </p:pic>
        <p:pic>
          <p:nvPicPr>
            <p:cNvPr id="631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404414" y="7447908"/>
              <a:ext cx="214275" cy="973615"/>
            </a:xfrm>
            <a:prstGeom prst="rect">
              <a:avLst/>
            </a:prstGeom>
            <a:effectLst/>
          </p:spPr>
        </p:pic>
        <p:pic>
          <p:nvPicPr>
            <p:cNvPr id="633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411487" y="7647333"/>
              <a:ext cx="460313" cy="674473"/>
            </a:xfrm>
            <a:prstGeom prst="rect">
              <a:avLst/>
            </a:prstGeom>
            <a:effectLst/>
          </p:spPr>
        </p:pic>
        <p:pic>
          <p:nvPicPr>
            <p:cNvPr id="635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791480" y="7100215"/>
              <a:ext cx="486842" cy="730712"/>
            </a:xfrm>
            <a:prstGeom prst="rect">
              <a:avLst/>
            </a:prstGeom>
            <a:effectLst/>
          </p:spPr>
        </p:pic>
        <p:pic>
          <p:nvPicPr>
            <p:cNvPr id="637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780255" y="5934347"/>
              <a:ext cx="697695" cy="274795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Drawing"/>
          <p:cNvGrpSpPr/>
          <p:nvPr/>
        </p:nvGrpSpPr>
        <p:grpSpPr>
          <a:xfrm>
            <a:off x="1459254" y="475786"/>
            <a:ext cx="10818389" cy="3750187"/>
            <a:chOff x="-1462416" y="-1449407"/>
            <a:chExt cx="10818388" cy="3750186"/>
          </a:xfrm>
        </p:grpSpPr>
        <p:pic>
          <p:nvPicPr>
            <p:cNvPr id="64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372628" y="-488947"/>
              <a:ext cx="1465054" cy="1767282"/>
            </a:xfrm>
            <a:prstGeom prst="rect">
              <a:avLst/>
            </a:prstGeom>
            <a:effectLst/>
          </p:spPr>
        </p:pic>
        <p:pic>
          <p:nvPicPr>
            <p:cNvPr id="64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5143" y="767676"/>
              <a:ext cx="689656" cy="1526169"/>
            </a:xfrm>
            <a:prstGeom prst="rect">
              <a:avLst/>
            </a:prstGeom>
            <a:effectLst/>
          </p:spPr>
        </p:pic>
        <p:pic>
          <p:nvPicPr>
            <p:cNvPr id="64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462417" y="-1417617"/>
              <a:ext cx="2019750" cy="934161"/>
            </a:xfrm>
            <a:prstGeom prst="rect">
              <a:avLst/>
            </a:prstGeom>
            <a:effectLst/>
          </p:spPr>
        </p:pic>
        <p:pic>
          <p:nvPicPr>
            <p:cNvPr id="64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68462" y="230343"/>
              <a:ext cx="1571881" cy="167114"/>
            </a:xfrm>
            <a:prstGeom prst="rect">
              <a:avLst/>
            </a:prstGeom>
            <a:effectLst/>
          </p:spPr>
        </p:pic>
        <p:pic>
          <p:nvPicPr>
            <p:cNvPr id="64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51672" y="529485"/>
              <a:ext cx="943228" cy="272049"/>
            </a:xfrm>
            <a:prstGeom prst="rect">
              <a:avLst/>
            </a:prstGeom>
            <a:effectLst/>
          </p:spPr>
        </p:pic>
        <p:pic>
          <p:nvPicPr>
            <p:cNvPr id="65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63842" y="252445"/>
              <a:ext cx="1011971" cy="1450076"/>
            </a:xfrm>
            <a:prstGeom prst="rect">
              <a:avLst/>
            </a:prstGeom>
            <a:effectLst/>
          </p:spPr>
        </p:pic>
        <p:pic>
          <p:nvPicPr>
            <p:cNvPr id="65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32012" y="-690062"/>
              <a:ext cx="291620" cy="252626"/>
            </a:xfrm>
            <a:prstGeom prst="rect">
              <a:avLst/>
            </a:prstGeom>
            <a:effectLst/>
          </p:spPr>
        </p:pic>
        <p:pic>
          <p:nvPicPr>
            <p:cNvPr id="65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96750" y="-1372707"/>
              <a:ext cx="827077" cy="3259301"/>
            </a:xfrm>
            <a:prstGeom prst="rect">
              <a:avLst/>
            </a:prstGeom>
            <a:effectLst/>
          </p:spPr>
        </p:pic>
        <p:pic>
          <p:nvPicPr>
            <p:cNvPr id="65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020005" y="-340219"/>
              <a:ext cx="1380130" cy="1605537"/>
            </a:xfrm>
            <a:prstGeom prst="rect">
              <a:avLst/>
            </a:prstGeom>
            <a:effectLst/>
          </p:spPr>
        </p:pic>
        <p:pic>
          <p:nvPicPr>
            <p:cNvPr id="65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058357" y="-782108"/>
              <a:ext cx="1295755" cy="233658"/>
            </a:xfrm>
            <a:prstGeom prst="rect">
              <a:avLst/>
            </a:prstGeom>
            <a:effectLst/>
          </p:spPr>
        </p:pic>
        <p:pic>
          <p:nvPicPr>
            <p:cNvPr id="66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910908" y="-191503"/>
              <a:ext cx="162658" cy="1265066"/>
            </a:xfrm>
            <a:prstGeom prst="rect">
              <a:avLst/>
            </a:prstGeom>
            <a:effectLst/>
          </p:spPr>
        </p:pic>
        <p:pic>
          <p:nvPicPr>
            <p:cNvPr id="66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606333" y="348867"/>
              <a:ext cx="737222" cy="157111"/>
            </a:xfrm>
            <a:prstGeom prst="rect">
              <a:avLst/>
            </a:prstGeom>
            <a:effectLst/>
          </p:spPr>
        </p:pic>
        <p:pic>
          <p:nvPicPr>
            <p:cNvPr id="66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873290" y="-479859"/>
              <a:ext cx="717382" cy="2527525"/>
            </a:xfrm>
            <a:prstGeom prst="rect">
              <a:avLst/>
            </a:prstGeom>
            <a:effectLst/>
          </p:spPr>
        </p:pic>
        <p:pic>
          <p:nvPicPr>
            <p:cNvPr id="66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072914" y="-375589"/>
              <a:ext cx="1433611" cy="1909362"/>
            </a:xfrm>
            <a:prstGeom prst="rect">
              <a:avLst/>
            </a:prstGeom>
            <a:effectLst/>
          </p:spPr>
        </p:pic>
        <p:pic>
          <p:nvPicPr>
            <p:cNvPr id="66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071128" y="583177"/>
              <a:ext cx="120926" cy="1203713"/>
            </a:xfrm>
            <a:prstGeom prst="rect">
              <a:avLst/>
            </a:prstGeom>
            <a:effectLst/>
          </p:spPr>
        </p:pic>
        <p:pic>
          <p:nvPicPr>
            <p:cNvPr id="67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163425" y="813270"/>
              <a:ext cx="442817" cy="1173045"/>
            </a:xfrm>
            <a:prstGeom prst="rect">
              <a:avLst/>
            </a:prstGeom>
            <a:effectLst/>
          </p:spPr>
        </p:pic>
        <p:pic>
          <p:nvPicPr>
            <p:cNvPr id="67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536217" y="124463"/>
              <a:ext cx="767999" cy="857064"/>
            </a:xfrm>
            <a:prstGeom prst="rect">
              <a:avLst/>
            </a:prstGeom>
            <a:effectLst/>
          </p:spPr>
        </p:pic>
        <p:pic>
          <p:nvPicPr>
            <p:cNvPr id="67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606731" y="-1449408"/>
              <a:ext cx="749241" cy="375018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Drawing"/>
          <p:cNvGrpSpPr/>
          <p:nvPr/>
        </p:nvGrpSpPr>
        <p:grpSpPr>
          <a:xfrm>
            <a:off x="526558" y="30922"/>
            <a:ext cx="11760695" cy="9648274"/>
            <a:chOff x="-370207" y="-344912"/>
            <a:chExt cx="11760693" cy="9648273"/>
          </a:xfrm>
        </p:grpSpPr>
        <p:pic>
          <p:nvPicPr>
            <p:cNvPr id="67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60991" y="-38101"/>
              <a:ext cx="553587" cy="864983"/>
            </a:xfrm>
            <a:prstGeom prst="rect">
              <a:avLst/>
            </a:prstGeom>
            <a:effectLst/>
          </p:spPr>
        </p:pic>
        <p:pic>
          <p:nvPicPr>
            <p:cNvPr id="68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3691" y="890931"/>
              <a:ext cx="935067" cy="936555"/>
            </a:xfrm>
            <a:prstGeom prst="rect">
              <a:avLst/>
            </a:prstGeom>
            <a:effectLst/>
          </p:spPr>
        </p:pic>
        <p:pic>
          <p:nvPicPr>
            <p:cNvPr id="68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68467" y="1239194"/>
              <a:ext cx="413693" cy="679889"/>
            </a:xfrm>
            <a:prstGeom prst="rect">
              <a:avLst/>
            </a:prstGeom>
            <a:effectLst/>
          </p:spPr>
        </p:pic>
        <p:pic>
          <p:nvPicPr>
            <p:cNvPr id="68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53411" y="1334837"/>
              <a:ext cx="505744" cy="198940"/>
            </a:xfrm>
            <a:prstGeom prst="rect">
              <a:avLst/>
            </a:prstGeom>
            <a:effectLst/>
          </p:spPr>
        </p:pic>
        <p:pic>
          <p:nvPicPr>
            <p:cNvPr id="68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82940" y="268667"/>
              <a:ext cx="827885" cy="1051542"/>
            </a:xfrm>
            <a:prstGeom prst="rect">
              <a:avLst/>
            </a:prstGeom>
            <a:effectLst/>
          </p:spPr>
        </p:pic>
        <p:pic>
          <p:nvPicPr>
            <p:cNvPr id="68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86862" y="299384"/>
              <a:ext cx="152909" cy="766517"/>
            </a:xfrm>
            <a:prstGeom prst="rect">
              <a:avLst/>
            </a:prstGeom>
            <a:effectLst/>
          </p:spPr>
        </p:pic>
        <p:pic>
          <p:nvPicPr>
            <p:cNvPr id="69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64716" y="667548"/>
              <a:ext cx="582429" cy="91543"/>
            </a:xfrm>
            <a:prstGeom prst="rect">
              <a:avLst/>
            </a:prstGeom>
            <a:effectLst/>
          </p:spPr>
        </p:pic>
        <p:pic>
          <p:nvPicPr>
            <p:cNvPr id="69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72241" y="383746"/>
              <a:ext cx="526294" cy="827889"/>
            </a:xfrm>
            <a:prstGeom prst="rect">
              <a:avLst/>
            </a:prstGeom>
            <a:effectLst/>
          </p:spPr>
        </p:pic>
        <p:pic>
          <p:nvPicPr>
            <p:cNvPr id="69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301599" y="-344913"/>
              <a:ext cx="607341" cy="916254"/>
            </a:xfrm>
            <a:prstGeom prst="rect">
              <a:avLst/>
            </a:prstGeom>
            <a:effectLst/>
          </p:spPr>
        </p:pic>
        <p:pic>
          <p:nvPicPr>
            <p:cNvPr id="69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44453" y="616444"/>
              <a:ext cx="989539" cy="955557"/>
            </a:xfrm>
            <a:prstGeom prst="rect">
              <a:avLst/>
            </a:prstGeom>
            <a:effectLst/>
          </p:spPr>
        </p:pic>
        <p:pic>
          <p:nvPicPr>
            <p:cNvPr id="69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874275" y="1032362"/>
              <a:ext cx="597780" cy="601126"/>
            </a:xfrm>
            <a:prstGeom prst="rect">
              <a:avLst/>
            </a:prstGeom>
            <a:effectLst/>
          </p:spPr>
        </p:pic>
        <p:pic>
          <p:nvPicPr>
            <p:cNvPr id="70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933366" y="1081730"/>
              <a:ext cx="538688" cy="743509"/>
            </a:xfrm>
            <a:prstGeom prst="rect">
              <a:avLst/>
            </a:prstGeom>
            <a:effectLst/>
          </p:spPr>
        </p:pic>
        <p:pic>
          <p:nvPicPr>
            <p:cNvPr id="70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503222" y="314709"/>
              <a:ext cx="835556" cy="968312"/>
            </a:xfrm>
            <a:prstGeom prst="rect">
              <a:avLst/>
            </a:prstGeom>
            <a:effectLst/>
          </p:spPr>
        </p:pic>
        <p:pic>
          <p:nvPicPr>
            <p:cNvPr id="70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687697" y="190616"/>
              <a:ext cx="172642" cy="928968"/>
            </a:xfrm>
            <a:prstGeom prst="rect">
              <a:avLst/>
            </a:prstGeom>
            <a:effectLst/>
          </p:spPr>
        </p:pic>
        <p:pic>
          <p:nvPicPr>
            <p:cNvPr id="70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538694" y="575507"/>
              <a:ext cx="567097" cy="206603"/>
            </a:xfrm>
            <a:prstGeom prst="rect">
              <a:avLst/>
            </a:prstGeom>
            <a:effectLst/>
          </p:spPr>
        </p:pic>
        <p:pic>
          <p:nvPicPr>
            <p:cNvPr id="70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121618" y="161314"/>
              <a:ext cx="1065654" cy="1075742"/>
            </a:xfrm>
            <a:prstGeom prst="rect">
              <a:avLst/>
            </a:prstGeom>
            <a:effectLst/>
          </p:spPr>
        </p:pic>
        <p:pic>
          <p:nvPicPr>
            <p:cNvPr id="71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038113" y="696440"/>
              <a:ext cx="854808" cy="768301"/>
            </a:xfrm>
            <a:prstGeom prst="rect">
              <a:avLst/>
            </a:prstGeom>
            <a:effectLst/>
          </p:spPr>
        </p:pic>
        <p:pic>
          <p:nvPicPr>
            <p:cNvPr id="71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180094" y="-313578"/>
              <a:ext cx="357247" cy="923967"/>
            </a:xfrm>
            <a:prstGeom prst="rect">
              <a:avLst/>
            </a:prstGeom>
            <a:effectLst/>
          </p:spPr>
        </p:pic>
        <p:pic>
          <p:nvPicPr>
            <p:cNvPr id="71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070547" y="1119825"/>
              <a:ext cx="331487" cy="203944"/>
            </a:xfrm>
            <a:prstGeom prst="rect">
              <a:avLst/>
            </a:prstGeom>
            <a:effectLst/>
          </p:spPr>
        </p:pic>
        <p:pic>
          <p:nvPicPr>
            <p:cNvPr id="71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103383" y="1127751"/>
              <a:ext cx="329328" cy="214276"/>
            </a:xfrm>
            <a:prstGeom prst="rect">
              <a:avLst/>
            </a:prstGeom>
            <a:effectLst/>
          </p:spPr>
        </p:pic>
        <p:pic>
          <p:nvPicPr>
            <p:cNvPr id="71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471556" y="936000"/>
              <a:ext cx="137565" cy="152905"/>
            </a:xfrm>
            <a:prstGeom prst="rect">
              <a:avLst/>
            </a:prstGeom>
            <a:effectLst/>
          </p:spPr>
        </p:pic>
        <p:pic>
          <p:nvPicPr>
            <p:cNvPr id="72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402519" y="749516"/>
              <a:ext cx="881576" cy="2052613"/>
            </a:xfrm>
            <a:prstGeom prst="rect">
              <a:avLst/>
            </a:prstGeom>
            <a:effectLst/>
          </p:spPr>
        </p:pic>
        <p:pic>
          <p:nvPicPr>
            <p:cNvPr id="72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177445" y="220126"/>
              <a:ext cx="1057740" cy="871719"/>
            </a:xfrm>
            <a:prstGeom prst="rect">
              <a:avLst/>
            </a:prstGeom>
            <a:effectLst/>
          </p:spPr>
        </p:pic>
        <p:pic>
          <p:nvPicPr>
            <p:cNvPr id="72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994560" y="2815167"/>
              <a:ext cx="1285747" cy="189938"/>
            </a:xfrm>
            <a:prstGeom prst="rect">
              <a:avLst/>
            </a:prstGeom>
            <a:effectLst/>
          </p:spPr>
        </p:pic>
        <p:pic>
          <p:nvPicPr>
            <p:cNvPr id="72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388179" y="2255859"/>
              <a:ext cx="833801" cy="1985454"/>
            </a:xfrm>
            <a:prstGeom prst="rect">
              <a:avLst/>
            </a:prstGeom>
            <a:effectLst/>
          </p:spPr>
        </p:pic>
        <p:pic>
          <p:nvPicPr>
            <p:cNvPr id="72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231881" y="2487115"/>
              <a:ext cx="981289" cy="2163819"/>
            </a:xfrm>
            <a:prstGeom prst="rect">
              <a:avLst/>
            </a:prstGeom>
            <a:effectLst/>
          </p:spPr>
        </p:pic>
        <p:sp>
          <p:nvSpPr>
            <p:cNvPr id="732" name="Line"/>
            <p:cNvSpPr/>
            <p:nvPr/>
          </p:nvSpPr>
          <p:spPr>
            <a:xfrm>
              <a:off x="6282693" y="2630842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3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014231" y="2309286"/>
              <a:ext cx="1433825" cy="1092282"/>
            </a:xfrm>
            <a:prstGeom prst="rect">
              <a:avLst/>
            </a:prstGeom>
            <a:effectLst/>
          </p:spPr>
        </p:pic>
        <p:pic>
          <p:nvPicPr>
            <p:cNvPr id="73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686316" y="2738473"/>
              <a:ext cx="896906" cy="145237"/>
            </a:xfrm>
            <a:prstGeom prst="rect">
              <a:avLst/>
            </a:prstGeom>
            <a:effectLst/>
          </p:spPr>
        </p:pic>
        <p:pic>
          <p:nvPicPr>
            <p:cNvPr id="73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586599" y="2993938"/>
              <a:ext cx="1104014" cy="160606"/>
            </a:xfrm>
            <a:prstGeom prst="rect">
              <a:avLst/>
            </a:prstGeom>
            <a:effectLst/>
          </p:spPr>
        </p:pic>
        <p:pic>
          <p:nvPicPr>
            <p:cNvPr id="73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882846" y="2637647"/>
              <a:ext cx="763017" cy="1330220"/>
            </a:xfrm>
            <a:prstGeom prst="rect">
              <a:avLst/>
            </a:prstGeom>
            <a:effectLst/>
          </p:spPr>
        </p:pic>
        <p:pic>
          <p:nvPicPr>
            <p:cNvPr id="74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829334" y="1596511"/>
              <a:ext cx="663448" cy="1258055"/>
            </a:xfrm>
            <a:prstGeom prst="rect">
              <a:avLst/>
            </a:prstGeom>
            <a:effectLst/>
          </p:spPr>
        </p:pic>
        <p:pic>
          <p:nvPicPr>
            <p:cNvPr id="74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475169" y="1587960"/>
              <a:ext cx="447432" cy="1334097"/>
            </a:xfrm>
            <a:prstGeom prst="rect">
              <a:avLst/>
            </a:prstGeom>
            <a:effectLst/>
          </p:spPr>
        </p:pic>
        <p:pic>
          <p:nvPicPr>
            <p:cNvPr id="74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847654" y="2891876"/>
              <a:ext cx="1266709" cy="972182"/>
            </a:xfrm>
            <a:prstGeom prst="rect">
              <a:avLst/>
            </a:prstGeom>
            <a:effectLst/>
          </p:spPr>
        </p:pic>
        <p:pic>
          <p:nvPicPr>
            <p:cNvPr id="74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554926" y="3095105"/>
              <a:ext cx="766530" cy="816404"/>
            </a:xfrm>
            <a:prstGeom prst="rect">
              <a:avLst/>
            </a:prstGeom>
            <a:effectLst/>
          </p:spPr>
        </p:pic>
        <p:pic>
          <p:nvPicPr>
            <p:cNvPr id="74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815718" y="3221680"/>
              <a:ext cx="406026" cy="935263"/>
            </a:xfrm>
            <a:prstGeom prst="rect">
              <a:avLst/>
            </a:prstGeom>
            <a:effectLst/>
          </p:spPr>
        </p:pic>
        <p:pic>
          <p:nvPicPr>
            <p:cNvPr id="75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190869" y="4556966"/>
              <a:ext cx="1006917" cy="1716356"/>
            </a:xfrm>
            <a:prstGeom prst="rect">
              <a:avLst/>
            </a:prstGeom>
            <a:effectLst/>
          </p:spPr>
        </p:pic>
        <p:pic>
          <p:nvPicPr>
            <p:cNvPr id="75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83515" y="4810367"/>
              <a:ext cx="1096337" cy="1200132"/>
            </a:xfrm>
            <a:prstGeom prst="rect">
              <a:avLst/>
            </a:prstGeom>
            <a:effectLst/>
          </p:spPr>
        </p:pic>
        <p:pic>
          <p:nvPicPr>
            <p:cNvPr id="75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-370208" y="6190017"/>
              <a:ext cx="1620825" cy="991676"/>
            </a:xfrm>
            <a:prstGeom prst="rect">
              <a:avLst/>
            </a:prstGeom>
            <a:effectLst/>
          </p:spPr>
        </p:pic>
        <p:pic>
          <p:nvPicPr>
            <p:cNvPr id="75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29539" y="6567058"/>
              <a:ext cx="636125" cy="811324"/>
            </a:xfrm>
            <a:prstGeom prst="rect">
              <a:avLst/>
            </a:prstGeom>
            <a:effectLst/>
          </p:spPr>
        </p:pic>
        <p:pic>
          <p:nvPicPr>
            <p:cNvPr id="75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14483" y="6688563"/>
              <a:ext cx="797206" cy="398361"/>
            </a:xfrm>
            <a:prstGeom prst="rect">
              <a:avLst/>
            </a:prstGeom>
            <a:effectLst/>
          </p:spPr>
        </p:pic>
        <p:pic>
          <p:nvPicPr>
            <p:cNvPr id="76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795687" y="5952244"/>
              <a:ext cx="114559" cy="999578"/>
            </a:xfrm>
            <a:prstGeom prst="rect">
              <a:avLst/>
            </a:prstGeom>
            <a:effectLst/>
          </p:spPr>
        </p:pic>
        <p:pic>
          <p:nvPicPr>
            <p:cNvPr id="76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596260" y="6381765"/>
              <a:ext cx="590108" cy="152912"/>
            </a:xfrm>
            <a:prstGeom prst="rect">
              <a:avLst/>
            </a:prstGeom>
            <a:effectLst/>
          </p:spPr>
        </p:pic>
        <p:pic>
          <p:nvPicPr>
            <p:cNvPr id="76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364556" y="5533721"/>
              <a:ext cx="941640" cy="1042368"/>
            </a:xfrm>
            <a:prstGeom prst="rect">
              <a:avLst/>
            </a:prstGeom>
            <a:effectLst/>
          </p:spPr>
        </p:pic>
        <p:pic>
          <p:nvPicPr>
            <p:cNvPr id="76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823474" y="5532176"/>
              <a:ext cx="521083" cy="1242825"/>
            </a:xfrm>
            <a:prstGeom prst="rect">
              <a:avLst/>
            </a:prstGeom>
            <a:effectLst/>
          </p:spPr>
        </p:pic>
        <p:pic>
          <p:nvPicPr>
            <p:cNvPr id="76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173057" y="4820399"/>
              <a:ext cx="450350" cy="1248184"/>
            </a:xfrm>
            <a:prstGeom prst="rect">
              <a:avLst/>
            </a:prstGeom>
            <a:effectLst/>
          </p:spPr>
        </p:pic>
        <p:pic>
          <p:nvPicPr>
            <p:cNvPr id="77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058696" y="6037933"/>
              <a:ext cx="922470" cy="720352"/>
            </a:xfrm>
            <a:prstGeom prst="rect">
              <a:avLst/>
            </a:prstGeom>
            <a:effectLst/>
          </p:spPr>
        </p:pic>
        <p:pic>
          <p:nvPicPr>
            <p:cNvPr id="77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682520" y="6223504"/>
              <a:ext cx="628464" cy="676772"/>
            </a:xfrm>
            <a:prstGeom prst="rect">
              <a:avLst/>
            </a:prstGeom>
            <a:effectLst/>
          </p:spPr>
        </p:pic>
        <p:pic>
          <p:nvPicPr>
            <p:cNvPr id="77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753182" y="6397102"/>
              <a:ext cx="297021" cy="753127"/>
            </a:xfrm>
            <a:prstGeom prst="rect">
              <a:avLst/>
            </a:prstGeom>
            <a:effectLst/>
          </p:spPr>
        </p:pic>
        <p:pic>
          <p:nvPicPr>
            <p:cNvPr id="77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851269" y="5287935"/>
              <a:ext cx="1372457" cy="1003018"/>
            </a:xfrm>
            <a:prstGeom prst="rect">
              <a:avLst/>
            </a:prstGeom>
            <a:effectLst/>
          </p:spPr>
        </p:pic>
        <p:pic>
          <p:nvPicPr>
            <p:cNvPr id="77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017127" y="5599419"/>
              <a:ext cx="91548" cy="701632"/>
            </a:xfrm>
            <a:prstGeom prst="rect">
              <a:avLst/>
            </a:prstGeom>
            <a:effectLst/>
          </p:spPr>
        </p:pic>
        <p:pic>
          <p:nvPicPr>
            <p:cNvPr id="78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595271" y="5837188"/>
              <a:ext cx="697485" cy="145238"/>
            </a:xfrm>
            <a:prstGeom prst="rect">
              <a:avLst/>
            </a:prstGeom>
            <a:effectLst/>
          </p:spPr>
        </p:pic>
        <p:pic>
          <p:nvPicPr>
            <p:cNvPr id="78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477333" y="5116204"/>
              <a:ext cx="1119336" cy="1176549"/>
            </a:xfrm>
            <a:prstGeom prst="rect">
              <a:avLst/>
            </a:prstGeom>
            <a:effectLst/>
          </p:spPr>
        </p:pic>
        <p:pic>
          <p:nvPicPr>
            <p:cNvPr id="78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382405" y="4226468"/>
              <a:ext cx="446038" cy="1606895"/>
            </a:xfrm>
            <a:prstGeom prst="rect">
              <a:avLst/>
            </a:prstGeom>
            <a:effectLst/>
          </p:spPr>
        </p:pic>
        <p:pic>
          <p:nvPicPr>
            <p:cNvPr id="78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224895" y="5754180"/>
              <a:ext cx="916353" cy="1089289"/>
            </a:xfrm>
            <a:prstGeom prst="rect">
              <a:avLst/>
            </a:prstGeom>
            <a:effectLst/>
          </p:spPr>
        </p:pic>
        <p:pic>
          <p:nvPicPr>
            <p:cNvPr id="78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873282" y="6081821"/>
              <a:ext cx="498073" cy="1292881"/>
            </a:xfrm>
            <a:prstGeom prst="rect">
              <a:avLst/>
            </a:prstGeom>
            <a:effectLst/>
          </p:spPr>
        </p:pic>
        <p:pic>
          <p:nvPicPr>
            <p:cNvPr id="79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111054" y="5105350"/>
              <a:ext cx="1387801" cy="1171559"/>
            </a:xfrm>
            <a:prstGeom prst="rect">
              <a:avLst/>
            </a:prstGeom>
            <a:effectLst/>
          </p:spPr>
        </p:pic>
        <p:pic>
          <p:nvPicPr>
            <p:cNvPr id="79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468664" y="5618972"/>
              <a:ext cx="166123" cy="685604"/>
            </a:xfrm>
            <a:prstGeom prst="rect">
              <a:avLst/>
            </a:prstGeom>
            <a:effectLst/>
          </p:spPr>
        </p:pic>
        <p:pic>
          <p:nvPicPr>
            <p:cNvPr id="79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146516" y="5775821"/>
              <a:ext cx="674479" cy="244955"/>
            </a:xfrm>
            <a:prstGeom prst="rect">
              <a:avLst/>
            </a:prstGeom>
            <a:effectLst/>
          </p:spPr>
        </p:pic>
        <p:pic>
          <p:nvPicPr>
            <p:cNvPr id="797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998394" y="5119395"/>
              <a:ext cx="734242" cy="1898044"/>
            </a:xfrm>
            <a:prstGeom prst="rect">
              <a:avLst/>
            </a:prstGeom>
            <a:effectLst/>
          </p:spPr>
        </p:pic>
        <p:pic>
          <p:nvPicPr>
            <p:cNvPr id="799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619182" y="5414127"/>
              <a:ext cx="1142348" cy="2036937"/>
            </a:xfrm>
            <a:prstGeom prst="rect">
              <a:avLst/>
            </a:prstGeom>
            <a:effectLst/>
          </p:spPr>
        </p:pic>
        <p:pic>
          <p:nvPicPr>
            <p:cNvPr id="801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639307" y="4804967"/>
              <a:ext cx="751180" cy="1292519"/>
            </a:xfrm>
            <a:prstGeom prst="rect">
              <a:avLst/>
            </a:prstGeom>
            <a:effectLst/>
          </p:spPr>
        </p:pic>
        <p:pic>
          <p:nvPicPr>
            <p:cNvPr id="803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180082" y="7885103"/>
              <a:ext cx="1023804" cy="145205"/>
            </a:xfrm>
            <a:prstGeom prst="rect">
              <a:avLst/>
            </a:prstGeom>
            <a:effectLst/>
          </p:spPr>
        </p:pic>
        <p:pic>
          <p:nvPicPr>
            <p:cNvPr id="805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4495555" y="8218023"/>
              <a:ext cx="812541" cy="126796"/>
            </a:xfrm>
            <a:prstGeom prst="rect">
              <a:avLst/>
            </a:prstGeom>
            <a:effectLst/>
          </p:spPr>
        </p:pic>
        <p:pic>
          <p:nvPicPr>
            <p:cNvPr id="807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424811" y="2159587"/>
              <a:ext cx="755255" cy="240906"/>
            </a:xfrm>
            <a:prstGeom prst="rect">
              <a:avLst/>
            </a:prstGeom>
            <a:effectLst/>
          </p:spPr>
        </p:pic>
        <p:pic>
          <p:nvPicPr>
            <p:cNvPr id="809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651010" y="7946461"/>
              <a:ext cx="631183" cy="114087"/>
            </a:xfrm>
            <a:prstGeom prst="rect">
              <a:avLst/>
            </a:prstGeom>
            <a:effectLst/>
          </p:spPr>
        </p:pic>
        <p:pic>
          <p:nvPicPr>
            <p:cNvPr id="811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513344" y="7668883"/>
              <a:ext cx="709387" cy="1234149"/>
            </a:xfrm>
            <a:prstGeom prst="rect">
              <a:avLst/>
            </a:prstGeom>
            <a:effectLst/>
          </p:spPr>
        </p:pic>
        <p:pic>
          <p:nvPicPr>
            <p:cNvPr id="813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517572" y="6918670"/>
              <a:ext cx="630076" cy="1093383"/>
            </a:xfrm>
            <a:prstGeom prst="rect">
              <a:avLst/>
            </a:prstGeom>
            <a:effectLst/>
          </p:spPr>
        </p:pic>
        <p:pic>
          <p:nvPicPr>
            <p:cNvPr id="815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233371" y="7095082"/>
              <a:ext cx="464912" cy="942938"/>
            </a:xfrm>
            <a:prstGeom prst="rect">
              <a:avLst/>
            </a:prstGeom>
            <a:effectLst/>
          </p:spPr>
        </p:pic>
        <p:pic>
          <p:nvPicPr>
            <p:cNvPr id="817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7550785" y="7987376"/>
              <a:ext cx="1331572" cy="744662"/>
            </a:xfrm>
            <a:prstGeom prst="rect">
              <a:avLst/>
            </a:prstGeom>
            <a:effectLst/>
          </p:spPr>
        </p:pic>
        <p:pic>
          <p:nvPicPr>
            <p:cNvPr id="819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261567" y="8079779"/>
              <a:ext cx="820218" cy="122358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3" name="Drawing"/>
          <p:cNvGrpSpPr/>
          <p:nvPr/>
        </p:nvGrpSpPr>
        <p:grpSpPr>
          <a:xfrm>
            <a:off x="813272" y="138312"/>
            <a:ext cx="11758391" cy="6615397"/>
            <a:chOff x="-566709" y="-314223"/>
            <a:chExt cx="11758390" cy="6615396"/>
          </a:xfrm>
        </p:grpSpPr>
        <p:pic>
          <p:nvPicPr>
            <p:cNvPr id="82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15080" y="-195642"/>
              <a:ext cx="435554" cy="787797"/>
            </a:xfrm>
            <a:prstGeom prst="rect">
              <a:avLst/>
            </a:prstGeom>
            <a:effectLst/>
          </p:spPr>
        </p:pic>
        <p:sp>
          <p:nvSpPr>
            <p:cNvPr id="826" name="Line"/>
            <p:cNvSpPr/>
            <p:nvPr/>
          </p:nvSpPr>
          <p:spPr>
            <a:xfrm>
              <a:off x="651645" y="1294879"/>
              <a:ext cx="24586" cy="10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37" fill="norm" stroke="1" extrusionOk="0">
                  <a:moveTo>
                    <a:pt x="0" y="20237"/>
                  </a:moveTo>
                  <a:cubicBezTo>
                    <a:pt x="6180" y="7797"/>
                    <a:pt x="12275" y="-1363"/>
                    <a:pt x="16557" y="166"/>
                  </a:cubicBezTo>
                  <a:cubicBezTo>
                    <a:pt x="18687" y="927"/>
                    <a:pt x="20368" y="4334"/>
                    <a:pt x="21600" y="13046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2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14723" y="-61117"/>
              <a:ext cx="519690" cy="1571884"/>
            </a:xfrm>
            <a:prstGeom prst="rect">
              <a:avLst/>
            </a:prstGeom>
            <a:effectLst/>
          </p:spPr>
        </p:pic>
        <p:pic>
          <p:nvPicPr>
            <p:cNvPr id="82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34615" y="184325"/>
              <a:ext cx="482726" cy="1034980"/>
            </a:xfrm>
            <a:prstGeom prst="rect">
              <a:avLst/>
            </a:prstGeom>
            <a:effectLst/>
          </p:spPr>
        </p:pic>
        <p:pic>
          <p:nvPicPr>
            <p:cNvPr id="83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253336" y="521812"/>
              <a:ext cx="377892" cy="122226"/>
            </a:xfrm>
            <a:prstGeom prst="rect">
              <a:avLst/>
            </a:prstGeom>
            <a:effectLst/>
          </p:spPr>
        </p:pic>
        <p:pic>
          <p:nvPicPr>
            <p:cNvPr id="83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831150" y="-145484"/>
              <a:ext cx="467380" cy="1525855"/>
            </a:xfrm>
            <a:prstGeom prst="rect">
              <a:avLst/>
            </a:prstGeom>
            <a:effectLst/>
          </p:spPr>
        </p:pic>
        <p:pic>
          <p:nvPicPr>
            <p:cNvPr id="83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337376" y="646824"/>
              <a:ext cx="676773" cy="1469872"/>
            </a:xfrm>
            <a:prstGeom prst="rect">
              <a:avLst/>
            </a:prstGeom>
            <a:effectLst/>
          </p:spPr>
        </p:pic>
        <p:pic>
          <p:nvPicPr>
            <p:cNvPr id="83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299026" y="555054"/>
              <a:ext cx="251323" cy="1191056"/>
            </a:xfrm>
            <a:prstGeom prst="rect">
              <a:avLst/>
            </a:prstGeom>
            <a:effectLst/>
          </p:spPr>
        </p:pic>
        <p:pic>
          <p:nvPicPr>
            <p:cNvPr id="83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004675" y="-163441"/>
              <a:ext cx="564530" cy="1951815"/>
            </a:xfrm>
            <a:prstGeom prst="rect">
              <a:avLst/>
            </a:prstGeom>
            <a:effectLst/>
          </p:spPr>
        </p:pic>
        <p:pic>
          <p:nvPicPr>
            <p:cNvPr id="84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863721" y="552493"/>
              <a:ext cx="108280" cy="797197"/>
            </a:xfrm>
            <a:prstGeom prst="rect">
              <a:avLst/>
            </a:prstGeom>
            <a:effectLst/>
          </p:spPr>
        </p:pic>
        <p:pic>
          <p:nvPicPr>
            <p:cNvPr id="84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503221" y="912981"/>
              <a:ext cx="689822" cy="135702"/>
            </a:xfrm>
            <a:prstGeom prst="rect">
              <a:avLst/>
            </a:prstGeom>
            <a:effectLst/>
          </p:spPr>
        </p:pic>
        <p:pic>
          <p:nvPicPr>
            <p:cNvPr id="84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371724" y="-202568"/>
              <a:ext cx="549984" cy="1231008"/>
            </a:xfrm>
            <a:prstGeom prst="rect">
              <a:avLst/>
            </a:prstGeom>
            <a:effectLst/>
          </p:spPr>
        </p:pic>
        <p:pic>
          <p:nvPicPr>
            <p:cNvPr id="84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52055" y="1219795"/>
              <a:ext cx="1098880" cy="1011232"/>
            </a:xfrm>
            <a:prstGeom prst="rect">
              <a:avLst/>
            </a:prstGeom>
            <a:effectLst/>
          </p:spPr>
        </p:pic>
        <p:pic>
          <p:nvPicPr>
            <p:cNvPr id="84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006559" y="1532224"/>
              <a:ext cx="735849" cy="665365"/>
            </a:xfrm>
            <a:prstGeom prst="rect">
              <a:avLst/>
            </a:prstGeom>
            <a:effectLst/>
          </p:spPr>
        </p:pic>
        <p:pic>
          <p:nvPicPr>
            <p:cNvPr id="85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106310" y="1779705"/>
              <a:ext cx="329292" cy="595545"/>
            </a:xfrm>
            <a:prstGeom prst="rect">
              <a:avLst/>
            </a:prstGeom>
            <a:effectLst/>
          </p:spPr>
        </p:pic>
        <p:pic>
          <p:nvPicPr>
            <p:cNvPr id="85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507677" y="-168496"/>
              <a:ext cx="533862" cy="2093446"/>
            </a:xfrm>
            <a:prstGeom prst="rect">
              <a:avLst/>
            </a:prstGeom>
            <a:effectLst/>
          </p:spPr>
        </p:pic>
        <p:pic>
          <p:nvPicPr>
            <p:cNvPr id="85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850280" y="382091"/>
              <a:ext cx="843211" cy="1099734"/>
            </a:xfrm>
            <a:prstGeom prst="rect">
              <a:avLst/>
            </a:prstGeom>
            <a:effectLst/>
          </p:spPr>
        </p:pic>
        <p:pic>
          <p:nvPicPr>
            <p:cNvPr id="85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742320" y="307044"/>
              <a:ext cx="227304" cy="1042649"/>
            </a:xfrm>
            <a:prstGeom prst="rect">
              <a:avLst/>
            </a:prstGeom>
            <a:effectLst/>
          </p:spPr>
        </p:pic>
        <p:pic>
          <p:nvPicPr>
            <p:cNvPr id="85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104085" y="353073"/>
              <a:ext cx="320621" cy="1096327"/>
            </a:xfrm>
            <a:prstGeom prst="rect">
              <a:avLst/>
            </a:prstGeom>
            <a:effectLst/>
          </p:spPr>
        </p:pic>
        <p:pic>
          <p:nvPicPr>
            <p:cNvPr id="86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499348" y="952766"/>
              <a:ext cx="457278" cy="113133"/>
            </a:xfrm>
            <a:prstGeom prst="rect">
              <a:avLst/>
            </a:prstGeom>
            <a:effectLst/>
          </p:spPr>
        </p:pic>
        <p:pic>
          <p:nvPicPr>
            <p:cNvPr id="86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557813" y="1095215"/>
              <a:ext cx="657554" cy="858353"/>
            </a:xfrm>
            <a:prstGeom prst="rect">
              <a:avLst/>
            </a:prstGeom>
            <a:effectLst/>
          </p:spPr>
        </p:pic>
        <p:pic>
          <p:nvPicPr>
            <p:cNvPr id="86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566710" y="728899"/>
              <a:ext cx="1453696" cy="356163"/>
            </a:xfrm>
            <a:prstGeom prst="rect">
              <a:avLst/>
            </a:prstGeom>
            <a:effectLst/>
          </p:spPr>
        </p:pic>
        <p:pic>
          <p:nvPicPr>
            <p:cNvPr id="86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454720" y="1161480"/>
              <a:ext cx="628091" cy="1095853"/>
            </a:xfrm>
            <a:prstGeom prst="rect">
              <a:avLst/>
            </a:prstGeom>
            <a:effectLst/>
          </p:spPr>
        </p:pic>
        <p:pic>
          <p:nvPicPr>
            <p:cNvPr id="86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84379" y="1056442"/>
              <a:ext cx="360006" cy="1275018"/>
            </a:xfrm>
            <a:prstGeom prst="rect">
              <a:avLst/>
            </a:prstGeom>
            <a:effectLst/>
          </p:spPr>
        </p:pic>
        <p:pic>
          <p:nvPicPr>
            <p:cNvPr id="87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3885" y="1311826"/>
              <a:ext cx="751180" cy="162576"/>
            </a:xfrm>
            <a:prstGeom prst="rect">
              <a:avLst/>
            </a:prstGeom>
            <a:effectLst/>
          </p:spPr>
        </p:pic>
        <p:pic>
          <p:nvPicPr>
            <p:cNvPr id="87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313372" y="284042"/>
              <a:ext cx="400039" cy="1242066"/>
            </a:xfrm>
            <a:prstGeom prst="rect">
              <a:avLst/>
            </a:prstGeom>
            <a:effectLst/>
          </p:spPr>
        </p:pic>
        <p:pic>
          <p:nvPicPr>
            <p:cNvPr id="87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217864" y="-204972"/>
              <a:ext cx="303032" cy="2045555"/>
            </a:xfrm>
            <a:prstGeom prst="rect">
              <a:avLst/>
            </a:prstGeom>
            <a:effectLst/>
          </p:spPr>
        </p:pic>
        <p:pic>
          <p:nvPicPr>
            <p:cNvPr id="87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447555" y="-314224"/>
              <a:ext cx="622163" cy="2615003"/>
            </a:xfrm>
            <a:prstGeom prst="rect">
              <a:avLst/>
            </a:prstGeom>
            <a:effectLst/>
          </p:spPr>
        </p:pic>
        <p:pic>
          <p:nvPicPr>
            <p:cNvPr id="87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359914" y="3152650"/>
              <a:ext cx="143819" cy="1165373"/>
            </a:xfrm>
            <a:prstGeom prst="rect">
              <a:avLst/>
            </a:prstGeom>
            <a:effectLst/>
          </p:spPr>
        </p:pic>
        <p:pic>
          <p:nvPicPr>
            <p:cNvPr id="88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98853" y="3620525"/>
              <a:ext cx="1249746" cy="352345"/>
            </a:xfrm>
            <a:prstGeom prst="rect">
              <a:avLst/>
            </a:prstGeom>
            <a:effectLst/>
          </p:spPr>
        </p:pic>
        <p:pic>
          <p:nvPicPr>
            <p:cNvPr id="88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041130" y="2569731"/>
              <a:ext cx="831886" cy="1583585"/>
            </a:xfrm>
            <a:prstGeom prst="rect">
              <a:avLst/>
            </a:prstGeom>
            <a:effectLst/>
          </p:spPr>
        </p:pic>
        <p:pic>
          <p:nvPicPr>
            <p:cNvPr id="88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076560" y="4417585"/>
              <a:ext cx="1390712" cy="1209814"/>
            </a:xfrm>
            <a:prstGeom prst="rect">
              <a:avLst/>
            </a:prstGeom>
            <a:effectLst/>
          </p:spPr>
        </p:pic>
        <p:pic>
          <p:nvPicPr>
            <p:cNvPr id="88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877162" y="4845193"/>
              <a:ext cx="789531" cy="1455981"/>
            </a:xfrm>
            <a:prstGeom prst="rect">
              <a:avLst/>
            </a:prstGeom>
            <a:effectLst/>
          </p:spPr>
        </p:pic>
        <p:pic>
          <p:nvPicPr>
            <p:cNvPr id="88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761508" y="2623419"/>
              <a:ext cx="557145" cy="2622686"/>
            </a:xfrm>
            <a:prstGeom prst="rect">
              <a:avLst/>
            </a:prstGeom>
            <a:effectLst/>
          </p:spPr>
        </p:pic>
        <p:pic>
          <p:nvPicPr>
            <p:cNvPr id="89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119719" y="3221685"/>
              <a:ext cx="1449160" cy="1500699"/>
            </a:xfrm>
            <a:prstGeom prst="rect">
              <a:avLst/>
            </a:prstGeom>
            <a:effectLst/>
          </p:spPr>
        </p:pic>
        <p:pic>
          <p:nvPicPr>
            <p:cNvPr id="89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609674" y="2853519"/>
              <a:ext cx="557474" cy="2354228"/>
            </a:xfrm>
            <a:prstGeom prst="rect">
              <a:avLst/>
            </a:prstGeom>
            <a:effectLst/>
          </p:spPr>
        </p:pic>
        <p:pic>
          <p:nvPicPr>
            <p:cNvPr id="89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213656" y="3183339"/>
              <a:ext cx="486551" cy="1648574"/>
            </a:xfrm>
            <a:prstGeom prst="rect">
              <a:avLst/>
            </a:prstGeom>
            <a:effectLst/>
          </p:spPr>
        </p:pic>
        <p:pic>
          <p:nvPicPr>
            <p:cNvPr id="89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804260" y="4057726"/>
              <a:ext cx="636122" cy="129896"/>
            </a:xfrm>
            <a:prstGeom prst="rect">
              <a:avLst/>
            </a:prstGeom>
            <a:effectLst/>
          </p:spPr>
        </p:pic>
        <p:pic>
          <p:nvPicPr>
            <p:cNvPr id="89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467471" y="3098967"/>
              <a:ext cx="532828" cy="1955380"/>
            </a:xfrm>
            <a:prstGeom prst="rect">
              <a:avLst/>
            </a:prstGeom>
            <a:effectLst/>
          </p:spPr>
        </p:pic>
        <p:pic>
          <p:nvPicPr>
            <p:cNvPr id="90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039141" y="4403294"/>
              <a:ext cx="618625" cy="1059016"/>
            </a:xfrm>
            <a:prstGeom prst="rect">
              <a:avLst/>
            </a:prstGeom>
            <a:effectLst/>
          </p:spPr>
        </p:pic>
        <p:pic>
          <p:nvPicPr>
            <p:cNvPr id="90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376619" y="3075954"/>
              <a:ext cx="686776" cy="2429244"/>
            </a:xfrm>
            <a:prstGeom prst="rect">
              <a:avLst/>
            </a:prstGeom>
            <a:effectLst/>
          </p:spPr>
        </p:pic>
        <p:pic>
          <p:nvPicPr>
            <p:cNvPr id="90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637402" y="2498144"/>
              <a:ext cx="812527" cy="3077775"/>
            </a:xfrm>
            <a:prstGeom prst="rect">
              <a:avLst/>
            </a:prstGeom>
            <a:effectLst/>
          </p:spPr>
        </p:pic>
        <p:pic>
          <p:nvPicPr>
            <p:cNvPr id="90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496463" y="3773937"/>
              <a:ext cx="988942" cy="152902"/>
            </a:xfrm>
            <a:prstGeom prst="rect">
              <a:avLst/>
            </a:prstGeom>
            <a:effectLst/>
          </p:spPr>
        </p:pic>
        <p:pic>
          <p:nvPicPr>
            <p:cNvPr id="90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427428" y="4011703"/>
              <a:ext cx="906377" cy="206604"/>
            </a:xfrm>
            <a:prstGeom prst="rect">
              <a:avLst/>
            </a:prstGeom>
            <a:effectLst/>
          </p:spPr>
        </p:pic>
        <p:pic>
          <p:nvPicPr>
            <p:cNvPr id="91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458238" y="3409171"/>
              <a:ext cx="733443" cy="101849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Drawing"/>
          <p:cNvGrpSpPr/>
          <p:nvPr/>
        </p:nvGrpSpPr>
        <p:grpSpPr>
          <a:xfrm>
            <a:off x="252528" y="732440"/>
            <a:ext cx="12525610" cy="8954651"/>
            <a:chOff x="-1487948" y="-295351"/>
            <a:chExt cx="12525609" cy="8954649"/>
          </a:xfrm>
        </p:grpSpPr>
        <p:pic>
          <p:nvPicPr>
            <p:cNvPr id="91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79454" y="-295352"/>
              <a:ext cx="896247" cy="1559845"/>
            </a:xfrm>
            <a:prstGeom prst="rect">
              <a:avLst/>
            </a:prstGeom>
            <a:effectLst/>
          </p:spPr>
        </p:pic>
        <p:pic>
          <p:nvPicPr>
            <p:cNvPr id="91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99720" y="215002"/>
              <a:ext cx="737479" cy="946168"/>
            </a:xfrm>
            <a:prstGeom prst="rect">
              <a:avLst/>
            </a:prstGeom>
            <a:effectLst/>
          </p:spPr>
        </p:pic>
        <p:pic>
          <p:nvPicPr>
            <p:cNvPr id="91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05150" y="157780"/>
              <a:ext cx="636059" cy="762325"/>
            </a:xfrm>
            <a:prstGeom prst="rect">
              <a:avLst/>
            </a:prstGeom>
            <a:effectLst/>
          </p:spPr>
        </p:pic>
        <p:pic>
          <p:nvPicPr>
            <p:cNvPr id="92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07187" y="184328"/>
              <a:ext cx="1812911" cy="978996"/>
            </a:xfrm>
            <a:prstGeom prst="rect">
              <a:avLst/>
            </a:prstGeom>
            <a:effectLst/>
          </p:spPr>
        </p:pic>
        <p:pic>
          <p:nvPicPr>
            <p:cNvPr id="92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881947" y="112786"/>
              <a:ext cx="988949" cy="1006799"/>
            </a:xfrm>
            <a:prstGeom prst="rect">
              <a:avLst/>
            </a:prstGeom>
            <a:effectLst/>
          </p:spPr>
        </p:pic>
        <p:pic>
          <p:nvPicPr>
            <p:cNvPr id="92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55047" y="1729827"/>
              <a:ext cx="788763" cy="1790507"/>
            </a:xfrm>
            <a:prstGeom prst="rect">
              <a:avLst/>
            </a:prstGeom>
            <a:effectLst/>
          </p:spPr>
        </p:pic>
        <p:pic>
          <p:nvPicPr>
            <p:cNvPr id="92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4347" y="2484671"/>
              <a:ext cx="881511" cy="222633"/>
            </a:xfrm>
            <a:prstGeom prst="rect">
              <a:avLst/>
            </a:prstGeom>
            <a:effectLst/>
          </p:spPr>
        </p:pic>
        <p:pic>
          <p:nvPicPr>
            <p:cNvPr id="92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09498" y="2425314"/>
              <a:ext cx="692204" cy="151597"/>
            </a:xfrm>
            <a:prstGeom prst="rect">
              <a:avLst/>
            </a:prstGeom>
            <a:effectLst/>
          </p:spPr>
        </p:pic>
        <p:pic>
          <p:nvPicPr>
            <p:cNvPr id="93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557420" y="2677106"/>
              <a:ext cx="805360" cy="160585"/>
            </a:xfrm>
            <a:prstGeom prst="rect">
              <a:avLst/>
            </a:prstGeom>
            <a:effectLst/>
          </p:spPr>
        </p:pic>
        <p:pic>
          <p:nvPicPr>
            <p:cNvPr id="93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570367" y="2019596"/>
              <a:ext cx="851073" cy="1807532"/>
            </a:xfrm>
            <a:prstGeom prst="rect">
              <a:avLst/>
            </a:prstGeom>
            <a:effectLst/>
          </p:spPr>
        </p:pic>
        <p:pic>
          <p:nvPicPr>
            <p:cNvPr id="93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690195" y="2115283"/>
              <a:ext cx="1357113" cy="2008421"/>
            </a:xfrm>
            <a:prstGeom prst="rect">
              <a:avLst/>
            </a:prstGeom>
            <a:effectLst/>
          </p:spPr>
        </p:pic>
        <p:pic>
          <p:nvPicPr>
            <p:cNvPr id="93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919526" y="2048165"/>
              <a:ext cx="145231" cy="1334097"/>
            </a:xfrm>
            <a:prstGeom prst="rect">
              <a:avLst/>
            </a:prstGeom>
            <a:effectLst/>
          </p:spPr>
        </p:pic>
        <p:pic>
          <p:nvPicPr>
            <p:cNvPr id="93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689424" y="1733691"/>
              <a:ext cx="423928" cy="1824984"/>
            </a:xfrm>
            <a:prstGeom prst="rect">
              <a:avLst/>
            </a:prstGeom>
            <a:effectLst/>
          </p:spPr>
        </p:pic>
        <p:pic>
          <p:nvPicPr>
            <p:cNvPr id="94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113944" y="2173918"/>
              <a:ext cx="881575" cy="1528667"/>
            </a:xfrm>
            <a:prstGeom prst="rect">
              <a:avLst/>
            </a:prstGeom>
            <a:effectLst/>
          </p:spPr>
        </p:pic>
        <p:pic>
          <p:nvPicPr>
            <p:cNvPr id="94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888627" y="2326664"/>
              <a:ext cx="554206" cy="119855"/>
            </a:xfrm>
            <a:prstGeom prst="rect">
              <a:avLst/>
            </a:prstGeom>
            <a:effectLst/>
          </p:spPr>
        </p:pic>
        <p:pic>
          <p:nvPicPr>
            <p:cNvPr id="94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972998" y="2462347"/>
              <a:ext cx="421071" cy="122940"/>
            </a:xfrm>
            <a:prstGeom prst="rect">
              <a:avLst/>
            </a:prstGeom>
            <a:effectLst/>
          </p:spPr>
        </p:pic>
        <p:pic>
          <p:nvPicPr>
            <p:cNvPr id="94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621851" y="1979131"/>
              <a:ext cx="460852" cy="962263"/>
            </a:xfrm>
            <a:prstGeom prst="rect">
              <a:avLst/>
            </a:prstGeom>
            <a:effectLst/>
          </p:spPr>
        </p:pic>
        <p:pic>
          <p:nvPicPr>
            <p:cNvPr id="94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384293" y="2239912"/>
              <a:ext cx="104936" cy="421368"/>
            </a:xfrm>
            <a:prstGeom prst="rect">
              <a:avLst/>
            </a:prstGeom>
            <a:effectLst/>
          </p:spPr>
        </p:pic>
        <p:pic>
          <p:nvPicPr>
            <p:cNvPr id="95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345939" y="1841072"/>
              <a:ext cx="191263" cy="252624"/>
            </a:xfrm>
            <a:prstGeom prst="rect">
              <a:avLst/>
            </a:prstGeom>
            <a:effectLst/>
          </p:spPr>
        </p:pic>
        <p:pic>
          <p:nvPicPr>
            <p:cNvPr id="95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554547" y="2094179"/>
              <a:ext cx="427525" cy="498069"/>
            </a:xfrm>
            <a:prstGeom prst="rect">
              <a:avLst/>
            </a:prstGeom>
            <a:effectLst/>
          </p:spPr>
        </p:pic>
        <p:pic>
          <p:nvPicPr>
            <p:cNvPr id="95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381411" y="1603300"/>
              <a:ext cx="129902" cy="1042643"/>
            </a:xfrm>
            <a:prstGeom prst="rect">
              <a:avLst/>
            </a:prstGeom>
            <a:effectLst/>
          </p:spPr>
        </p:pic>
        <p:pic>
          <p:nvPicPr>
            <p:cNvPr id="95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951883" y="2017481"/>
              <a:ext cx="904575" cy="160577"/>
            </a:xfrm>
            <a:prstGeom prst="rect">
              <a:avLst/>
            </a:prstGeom>
            <a:effectLst/>
          </p:spPr>
        </p:pic>
        <p:pic>
          <p:nvPicPr>
            <p:cNvPr id="95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683048" y="1656991"/>
              <a:ext cx="426524" cy="1288078"/>
            </a:xfrm>
            <a:prstGeom prst="rect">
              <a:avLst/>
            </a:prstGeom>
            <a:effectLst/>
          </p:spPr>
        </p:pic>
        <p:pic>
          <p:nvPicPr>
            <p:cNvPr id="96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163754" y="2117815"/>
              <a:ext cx="574769" cy="767457"/>
            </a:xfrm>
            <a:prstGeom prst="rect">
              <a:avLst/>
            </a:prstGeom>
            <a:effectLst/>
          </p:spPr>
        </p:pic>
        <p:pic>
          <p:nvPicPr>
            <p:cNvPr id="96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742831" y="3341471"/>
              <a:ext cx="682206" cy="741870"/>
            </a:xfrm>
            <a:prstGeom prst="rect">
              <a:avLst/>
            </a:prstGeom>
            <a:effectLst/>
          </p:spPr>
        </p:pic>
        <p:pic>
          <p:nvPicPr>
            <p:cNvPr id="96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448388" y="3410066"/>
              <a:ext cx="751333" cy="1623572"/>
            </a:xfrm>
            <a:prstGeom prst="rect">
              <a:avLst/>
            </a:prstGeom>
            <a:effectLst/>
          </p:spPr>
        </p:pic>
        <p:pic>
          <p:nvPicPr>
            <p:cNvPr id="96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996849" y="3267700"/>
              <a:ext cx="939197" cy="629789"/>
            </a:xfrm>
            <a:prstGeom prst="rect">
              <a:avLst/>
            </a:prstGeom>
            <a:effectLst/>
          </p:spPr>
        </p:pic>
        <p:pic>
          <p:nvPicPr>
            <p:cNvPr id="96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641087" y="3327060"/>
              <a:ext cx="1015949" cy="606468"/>
            </a:xfrm>
            <a:prstGeom prst="rect">
              <a:avLst/>
            </a:prstGeom>
            <a:effectLst/>
          </p:spPr>
        </p:pic>
        <p:pic>
          <p:nvPicPr>
            <p:cNvPr id="97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427432" y="2799835"/>
              <a:ext cx="244953" cy="1034963"/>
            </a:xfrm>
            <a:prstGeom prst="rect">
              <a:avLst/>
            </a:prstGeom>
            <a:effectLst/>
          </p:spPr>
        </p:pic>
        <p:pic>
          <p:nvPicPr>
            <p:cNvPr id="97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913533" y="2983915"/>
              <a:ext cx="850891" cy="436705"/>
            </a:xfrm>
            <a:prstGeom prst="rect">
              <a:avLst/>
            </a:prstGeom>
            <a:effectLst/>
          </p:spPr>
        </p:pic>
        <p:pic>
          <p:nvPicPr>
            <p:cNvPr id="97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687565" y="3129640"/>
              <a:ext cx="444372" cy="712069"/>
            </a:xfrm>
            <a:prstGeom prst="rect">
              <a:avLst/>
            </a:prstGeom>
            <a:effectLst/>
          </p:spPr>
        </p:pic>
        <p:pic>
          <p:nvPicPr>
            <p:cNvPr id="97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033369" y="3007883"/>
              <a:ext cx="1004284" cy="576358"/>
            </a:xfrm>
            <a:prstGeom prst="rect">
              <a:avLst/>
            </a:prstGeom>
            <a:effectLst/>
          </p:spPr>
        </p:pic>
        <p:pic>
          <p:nvPicPr>
            <p:cNvPr id="97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1487949" y="4418215"/>
              <a:ext cx="1005121" cy="1611199"/>
            </a:xfrm>
            <a:prstGeom prst="rect">
              <a:avLst/>
            </a:prstGeom>
            <a:effectLst/>
          </p:spPr>
        </p:pic>
        <p:pic>
          <p:nvPicPr>
            <p:cNvPr id="98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1057595" y="4027043"/>
              <a:ext cx="826447" cy="2369567"/>
            </a:xfrm>
            <a:prstGeom prst="rect">
              <a:avLst/>
            </a:prstGeom>
            <a:effectLst/>
          </p:spPr>
        </p:pic>
        <p:pic>
          <p:nvPicPr>
            <p:cNvPr id="98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176725" y="4177046"/>
              <a:ext cx="787488" cy="1414214"/>
            </a:xfrm>
            <a:prstGeom prst="rect">
              <a:avLst/>
            </a:prstGeom>
            <a:effectLst/>
          </p:spPr>
        </p:pic>
        <p:pic>
          <p:nvPicPr>
            <p:cNvPr id="98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39935" y="4893771"/>
              <a:ext cx="902435" cy="314926"/>
            </a:xfrm>
            <a:prstGeom prst="rect">
              <a:avLst/>
            </a:prstGeom>
            <a:effectLst/>
          </p:spPr>
        </p:pic>
        <p:pic>
          <p:nvPicPr>
            <p:cNvPr id="98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90038" y="4840078"/>
              <a:ext cx="666801" cy="643790"/>
            </a:xfrm>
            <a:prstGeom prst="rect">
              <a:avLst/>
            </a:prstGeom>
            <a:effectLst/>
          </p:spPr>
        </p:pic>
        <p:pic>
          <p:nvPicPr>
            <p:cNvPr id="98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843386" y="4732699"/>
              <a:ext cx="166566" cy="730829"/>
            </a:xfrm>
            <a:prstGeom prst="rect">
              <a:avLst/>
            </a:prstGeom>
            <a:effectLst/>
          </p:spPr>
        </p:pic>
        <p:pic>
          <p:nvPicPr>
            <p:cNvPr id="99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701304" y="4471907"/>
              <a:ext cx="193603" cy="219926"/>
            </a:xfrm>
            <a:prstGeom prst="rect">
              <a:avLst/>
            </a:prstGeom>
            <a:effectLst/>
          </p:spPr>
        </p:pic>
        <p:pic>
          <p:nvPicPr>
            <p:cNvPr id="99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315215" y="4743109"/>
              <a:ext cx="576806" cy="731160"/>
            </a:xfrm>
            <a:prstGeom prst="rect">
              <a:avLst/>
            </a:prstGeom>
            <a:effectLst/>
          </p:spPr>
        </p:pic>
        <p:pic>
          <p:nvPicPr>
            <p:cNvPr id="99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260669" y="4625308"/>
              <a:ext cx="789903" cy="1046643"/>
            </a:xfrm>
            <a:prstGeom prst="rect">
              <a:avLst/>
            </a:prstGeom>
            <a:effectLst/>
          </p:spPr>
        </p:pic>
        <p:pic>
          <p:nvPicPr>
            <p:cNvPr id="99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257782" y="4111421"/>
              <a:ext cx="129898" cy="1436365"/>
            </a:xfrm>
            <a:prstGeom prst="rect">
              <a:avLst/>
            </a:prstGeom>
            <a:effectLst/>
          </p:spPr>
        </p:pic>
        <p:pic>
          <p:nvPicPr>
            <p:cNvPr id="99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743881" y="4655987"/>
              <a:ext cx="1134685" cy="150356"/>
            </a:xfrm>
            <a:prstGeom prst="rect">
              <a:avLst/>
            </a:prstGeom>
            <a:effectLst/>
          </p:spPr>
        </p:pic>
        <p:pic>
          <p:nvPicPr>
            <p:cNvPr id="100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567458" y="4949281"/>
              <a:ext cx="940061" cy="557014"/>
            </a:xfrm>
            <a:prstGeom prst="rect">
              <a:avLst/>
            </a:prstGeom>
            <a:effectLst/>
          </p:spPr>
        </p:pic>
        <p:pic>
          <p:nvPicPr>
            <p:cNvPr id="100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300911" y="3988695"/>
              <a:ext cx="237283" cy="1414936"/>
            </a:xfrm>
            <a:prstGeom prst="rect">
              <a:avLst/>
            </a:prstGeom>
            <a:effectLst/>
          </p:spPr>
        </p:pic>
        <p:pic>
          <p:nvPicPr>
            <p:cNvPr id="100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048164" y="4771039"/>
              <a:ext cx="827525" cy="247510"/>
            </a:xfrm>
            <a:prstGeom prst="rect">
              <a:avLst/>
            </a:prstGeom>
            <a:effectLst/>
          </p:spPr>
        </p:pic>
        <p:pic>
          <p:nvPicPr>
            <p:cNvPr id="100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715096" y="4884004"/>
              <a:ext cx="689821" cy="746730"/>
            </a:xfrm>
            <a:prstGeom prst="rect">
              <a:avLst/>
            </a:prstGeom>
            <a:effectLst/>
          </p:spPr>
        </p:pic>
        <p:sp>
          <p:nvSpPr>
            <p:cNvPr id="1010" name="Line"/>
            <p:cNvSpPr/>
            <p:nvPr/>
          </p:nvSpPr>
          <p:spPr>
            <a:xfrm>
              <a:off x="6735229" y="5323046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11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612503" y="4571623"/>
              <a:ext cx="242843" cy="352328"/>
            </a:xfrm>
            <a:prstGeom prst="rect">
              <a:avLst/>
            </a:prstGeom>
            <a:effectLst/>
          </p:spPr>
        </p:pic>
        <p:pic>
          <p:nvPicPr>
            <p:cNvPr id="1013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69617" y="6130103"/>
              <a:ext cx="996625" cy="909744"/>
            </a:xfrm>
            <a:prstGeom prst="rect">
              <a:avLst/>
            </a:prstGeom>
            <a:effectLst/>
          </p:spPr>
        </p:pic>
        <p:pic>
          <p:nvPicPr>
            <p:cNvPr id="1015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65444" y="6196820"/>
              <a:ext cx="340925" cy="677141"/>
            </a:xfrm>
            <a:prstGeom prst="rect">
              <a:avLst/>
            </a:prstGeom>
            <a:effectLst/>
          </p:spPr>
        </p:pic>
        <p:pic>
          <p:nvPicPr>
            <p:cNvPr id="1017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573254" y="5637770"/>
              <a:ext cx="290970" cy="1212860"/>
            </a:xfrm>
            <a:prstGeom prst="rect">
              <a:avLst/>
            </a:prstGeom>
            <a:effectLst/>
          </p:spPr>
        </p:pic>
        <p:pic>
          <p:nvPicPr>
            <p:cNvPr id="1019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419850" y="6197687"/>
              <a:ext cx="758846" cy="106886"/>
            </a:xfrm>
            <a:prstGeom prst="rect">
              <a:avLst/>
            </a:prstGeom>
            <a:effectLst/>
          </p:spPr>
        </p:pic>
        <p:pic>
          <p:nvPicPr>
            <p:cNvPr id="1021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018111" y="6282050"/>
              <a:ext cx="175927" cy="511693"/>
            </a:xfrm>
            <a:prstGeom prst="rect">
              <a:avLst/>
            </a:prstGeom>
            <a:effectLst/>
          </p:spPr>
        </p:pic>
        <p:sp>
          <p:nvSpPr>
            <p:cNvPr id="1024" name="Line"/>
            <p:cNvSpPr/>
            <p:nvPr/>
          </p:nvSpPr>
          <p:spPr>
            <a:xfrm>
              <a:off x="2117831" y="5836942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25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183059" y="6049431"/>
              <a:ext cx="438145" cy="653628"/>
            </a:xfrm>
            <a:prstGeom prst="rect">
              <a:avLst/>
            </a:prstGeom>
            <a:effectLst/>
          </p:spPr>
        </p:pic>
        <p:pic>
          <p:nvPicPr>
            <p:cNvPr id="1027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851358" y="6205354"/>
              <a:ext cx="431828" cy="835543"/>
            </a:xfrm>
            <a:prstGeom prst="rect">
              <a:avLst/>
            </a:prstGeom>
            <a:effectLst/>
          </p:spPr>
        </p:pic>
        <p:pic>
          <p:nvPicPr>
            <p:cNvPr id="1029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283686" y="5745150"/>
              <a:ext cx="114557" cy="907392"/>
            </a:xfrm>
            <a:prstGeom prst="rect">
              <a:avLst/>
            </a:prstGeom>
            <a:effectLst/>
          </p:spPr>
        </p:pic>
        <p:pic>
          <p:nvPicPr>
            <p:cNvPr id="1031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268341" y="6182342"/>
              <a:ext cx="873900" cy="672395"/>
            </a:xfrm>
            <a:prstGeom prst="rect">
              <a:avLst/>
            </a:prstGeom>
            <a:effectLst/>
          </p:spPr>
        </p:pic>
        <p:pic>
          <p:nvPicPr>
            <p:cNvPr id="1033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114613" y="6120986"/>
              <a:ext cx="520307" cy="601613"/>
            </a:xfrm>
            <a:prstGeom prst="rect">
              <a:avLst/>
            </a:prstGeom>
            <a:effectLst/>
          </p:spPr>
        </p:pic>
        <p:pic>
          <p:nvPicPr>
            <p:cNvPr id="1035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894395" y="6005928"/>
              <a:ext cx="490849" cy="721833"/>
            </a:xfrm>
            <a:prstGeom prst="rect">
              <a:avLst/>
            </a:prstGeom>
            <a:effectLst/>
          </p:spPr>
        </p:pic>
        <p:pic>
          <p:nvPicPr>
            <p:cNvPr id="1037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377621" y="6573519"/>
              <a:ext cx="352328" cy="912245"/>
            </a:xfrm>
            <a:prstGeom prst="rect">
              <a:avLst/>
            </a:prstGeom>
            <a:effectLst/>
          </p:spPr>
        </p:pic>
        <p:pic>
          <p:nvPicPr>
            <p:cNvPr id="1039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285201" y="5532025"/>
              <a:ext cx="677729" cy="1547229"/>
            </a:xfrm>
            <a:prstGeom prst="rect">
              <a:avLst/>
            </a:prstGeom>
            <a:effectLst/>
          </p:spPr>
        </p:pic>
        <p:pic>
          <p:nvPicPr>
            <p:cNvPr id="1041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891511" y="6320401"/>
              <a:ext cx="751179" cy="160582"/>
            </a:xfrm>
            <a:prstGeom prst="rect">
              <a:avLst/>
            </a:prstGeom>
            <a:effectLst/>
          </p:spPr>
        </p:pic>
        <p:pic>
          <p:nvPicPr>
            <p:cNvPr id="1043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780475" y="5407659"/>
              <a:ext cx="192034" cy="1326441"/>
            </a:xfrm>
            <a:prstGeom prst="rect">
              <a:avLst/>
            </a:prstGeom>
            <a:effectLst/>
          </p:spPr>
        </p:pic>
        <p:pic>
          <p:nvPicPr>
            <p:cNvPr id="1045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108973" y="5314151"/>
              <a:ext cx="983363" cy="1596356"/>
            </a:xfrm>
            <a:prstGeom prst="rect">
              <a:avLst/>
            </a:prstGeom>
            <a:effectLst/>
          </p:spPr>
        </p:pic>
        <p:pic>
          <p:nvPicPr>
            <p:cNvPr id="1047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494566" y="6151664"/>
              <a:ext cx="919913" cy="99213"/>
            </a:xfrm>
            <a:prstGeom prst="rect">
              <a:avLst/>
            </a:prstGeom>
            <a:effectLst/>
          </p:spPr>
        </p:pic>
        <p:pic>
          <p:nvPicPr>
            <p:cNvPr id="1049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391960" y="5446009"/>
              <a:ext cx="481101" cy="1295758"/>
            </a:xfrm>
            <a:prstGeom prst="rect">
              <a:avLst/>
            </a:prstGeom>
            <a:effectLst/>
          </p:spPr>
        </p:pic>
        <p:pic>
          <p:nvPicPr>
            <p:cNvPr id="1051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903763" y="6213024"/>
              <a:ext cx="343661" cy="517817"/>
            </a:xfrm>
            <a:prstGeom prst="rect">
              <a:avLst/>
            </a:prstGeom>
            <a:effectLst/>
          </p:spPr>
        </p:pic>
        <p:pic>
          <p:nvPicPr>
            <p:cNvPr id="1053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329263" y="5509364"/>
              <a:ext cx="182045" cy="1146116"/>
            </a:xfrm>
            <a:prstGeom prst="rect">
              <a:avLst/>
            </a:prstGeom>
            <a:effectLst/>
          </p:spPr>
        </p:pic>
        <p:pic>
          <p:nvPicPr>
            <p:cNvPr id="1055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898195" y="5890882"/>
              <a:ext cx="858557" cy="221940"/>
            </a:xfrm>
            <a:prstGeom prst="rect">
              <a:avLst/>
            </a:prstGeom>
            <a:effectLst/>
          </p:spPr>
        </p:pic>
        <p:pic>
          <p:nvPicPr>
            <p:cNvPr id="1057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649860" y="5200575"/>
              <a:ext cx="160577" cy="1357111"/>
            </a:xfrm>
            <a:prstGeom prst="rect">
              <a:avLst/>
            </a:prstGeom>
            <a:effectLst/>
          </p:spPr>
        </p:pic>
        <p:pic>
          <p:nvPicPr>
            <p:cNvPr id="1059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369291" y="5852529"/>
              <a:ext cx="694269" cy="285773"/>
            </a:xfrm>
            <a:prstGeom prst="rect">
              <a:avLst/>
            </a:prstGeom>
            <a:effectLst/>
          </p:spPr>
        </p:pic>
        <p:pic>
          <p:nvPicPr>
            <p:cNvPr id="1061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968289" y="6090296"/>
              <a:ext cx="291369" cy="519606"/>
            </a:xfrm>
            <a:prstGeom prst="rect">
              <a:avLst/>
            </a:prstGeom>
            <a:effectLst/>
          </p:spPr>
        </p:pic>
        <p:pic>
          <p:nvPicPr>
            <p:cNvPr id="1063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0383356" y="6021269"/>
              <a:ext cx="654306" cy="889246"/>
            </a:xfrm>
            <a:prstGeom prst="rect">
              <a:avLst/>
            </a:prstGeom>
            <a:effectLst/>
          </p:spPr>
        </p:pic>
        <p:pic>
          <p:nvPicPr>
            <p:cNvPr id="1065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-631792" y="7083442"/>
              <a:ext cx="494121" cy="1138656"/>
            </a:xfrm>
            <a:prstGeom prst="rect">
              <a:avLst/>
            </a:prstGeom>
            <a:effectLst/>
          </p:spPr>
        </p:pic>
        <p:pic>
          <p:nvPicPr>
            <p:cNvPr id="1067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-230652" y="7555944"/>
              <a:ext cx="630734" cy="325220"/>
            </a:xfrm>
            <a:prstGeom prst="rect">
              <a:avLst/>
            </a:prstGeom>
            <a:effectLst/>
          </p:spPr>
        </p:pic>
        <p:pic>
          <p:nvPicPr>
            <p:cNvPr id="1069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376712" y="7302123"/>
              <a:ext cx="432358" cy="720051"/>
            </a:xfrm>
            <a:prstGeom prst="rect">
              <a:avLst/>
            </a:prstGeom>
            <a:effectLst/>
          </p:spPr>
        </p:pic>
        <p:pic>
          <p:nvPicPr>
            <p:cNvPr id="1071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082885" y="7033724"/>
              <a:ext cx="382495" cy="993553"/>
            </a:xfrm>
            <a:prstGeom prst="rect">
              <a:avLst/>
            </a:prstGeom>
            <a:effectLst/>
          </p:spPr>
        </p:pic>
        <p:pic>
          <p:nvPicPr>
            <p:cNvPr id="1073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412173" y="7559893"/>
              <a:ext cx="391101" cy="738910"/>
            </a:xfrm>
            <a:prstGeom prst="rect">
              <a:avLst/>
            </a:prstGeom>
            <a:effectLst/>
          </p:spPr>
        </p:pic>
        <p:pic>
          <p:nvPicPr>
            <p:cNvPr id="1075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943849" y="7271500"/>
              <a:ext cx="702722" cy="114557"/>
            </a:xfrm>
            <a:prstGeom prst="rect">
              <a:avLst/>
            </a:prstGeom>
            <a:effectLst/>
          </p:spPr>
        </p:pic>
        <p:pic>
          <p:nvPicPr>
            <p:cNvPr id="1077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918403" y="7524608"/>
              <a:ext cx="628460" cy="168253"/>
            </a:xfrm>
            <a:prstGeom prst="rect">
              <a:avLst/>
            </a:prstGeom>
            <a:effectLst/>
          </p:spPr>
        </p:pic>
        <p:pic>
          <p:nvPicPr>
            <p:cNvPr id="1079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2585343" y="7148769"/>
              <a:ext cx="625812" cy="763002"/>
            </a:xfrm>
            <a:prstGeom prst="rect">
              <a:avLst/>
            </a:prstGeom>
            <a:effectLst/>
          </p:spPr>
        </p:pic>
        <p:pic>
          <p:nvPicPr>
            <p:cNvPr id="1081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2915512" y="6811295"/>
              <a:ext cx="497720" cy="1395466"/>
            </a:xfrm>
            <a:prstGeom prst="rect">
              <a:avLst/>
            </a:prstGeom>
            <a:effectLst/>
          </p:spPr>
        </p:pic>
        <p:pic>
          <p:nvPicPr>
            <p:cNvPr id="1083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3375724" y="7667074"/>
              <a:ext cx="348234" cy="854154"/>
            </a:xfrm>
            <a:prstGeom prst="rect">
              <a:avLst/>
            </a:prstGeom>
            <a:effectLst/>
          </p:spPr>
        </p:pic>
        <p:pic>
          <p:nvPicPr>
            <p:cNvPr id="1085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4541581" y="7716366"/>
              <a:ext cx="858560" cy="516697"/>
            </a:xfrm>
            <a:prstGeom prst="rect">
              <a:avLst/>
            </a:prstGeom>
            <a:effectLst/>
          </p:spPr>
        </p:pic>
        <p:pic>
          <p:nvPicPr>
            <p:cNvPr id="1087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3979405" y="6828857"/>
              <a:ext cx="749795" cy="1377905"/>
            </a:xfrm>
            <a:prstGeom prst="rect">
              <a:avLst/>
            </a:prstGeom>
            <a:effectLst/>
          </p:spPr>
        </p:pic>
        <p:pic>
          <p:nvPicPr>
            <p:cNvPr id="1089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5139849" y="7647335"/>
              <a:ext cx="590598" cy="583053"/>
            </a:xfrm>
            <a:prstGeom prst="rect">
              <a:avLst/>
            </a:prstGeom>
            <a:effectLst/>
          </p:spPr>
        </p:pic>
        <p:pic>
          <p:nvPicPr>
            <p:cNvPr id="1091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5278681" y="7793066"/>
              <a:ext cx="98451" cy="866232"/>
            </a:xfrm>
            <a:prstGeom prst="rect">
              <a:avLst/>
            </a:prstGeom>
            <a:effectLst/>
          </p:spPr>
        </p:pic>
        <p:pic>
          <p:nvPicPr>
            <p:cNvPr id="1093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5751619" y="7074440"/>
              <a:ext cx="139408" cy="1132320"/>
            </a:xfrm>
            <a:prstGeom prst="rect">
              <a:avLst/>
            </a:prstGeom>
            <a:effectLst/>
          </p:spPr>
        </p:pic>
        <p:pic>
          <p:nvPicPr>
            <p:cNvPr id="1095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5346936" y="7332856"/>
              <a:ext cx="789526" cy="152908"/>
            </a:xfrm>
            <a:prstGeom prst="rect">
              <a:avLst/>
            </a:prstGeom>
            <a:effectLst/>
          </p:spPr>
        </p:pic>
        <p:pic>
          <p:nvPicPr>
            <p:cNvPr id="1097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6012992" y="7018385"/>
              <a:ext cx="476302" cy="1219055"/>
            </a:xfrm>
            <a:prstGeom prst="rect">
              <a:avLst/>
            </a:prstGeom>
            <a:effectLst/>
          </p:spPr>
        </p:pic>
        <p:pic>
          <p:nvPicPr>
            <p:cNvPr id="1099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6764208" y="7593638"/>
              <a:ext cx="775881" cy="99217"/>
            </a:xfrm>
            <a:prstGeom prst="rect">
              <a:avLst/>
            </a:prstGeom>
            <a:effectLst/>
          </p:spPr>
        </p:pic>
        <p:pic>
          <p:nvPicPr>
            <p:cNvPr id="1101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6727554" y="7739376"/>
              <a:ext cx="843216" cy="129897"/>
            </a:xfrm>
            <a:prstGeom prst="rect">
              <a:avLst/>
            </a:prstGeom>
            <a:effectLst/>
          </p:spPr>
        </p:pic>
        <p:pic>
          <p:nvPicPr>
            <p:cNvPr id="1103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7947353" y="7156443"/>
              <a:ext cx="490143" cy="1157696"/>
            </a:xfrm>
            <a:prstGeom prst="rect">
              <a:avLst/>
            </a:prstGeom>
            <a:effectLst/>
          </p:spPr>
        </p:pic>
        <p:pic>
          <p:nvPicPr>
            <p:cNvPr id="1105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8564645" y="7876795"/>
              <a:ext cx="624515" cy="43704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