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png"/><Relationship Id="rId44" Type="http://schemas.openxmlformats.org/officeDocument/2006/relationships/image" Target="../media/image43.png"/><Relationship Id="rId45" Type="http://schemas.openxmlformats.org/officeDocument/2006/relationships/image" Target="../media/image44.png"/><Relationship Id="rId46" Type="http://schemas.openxmlformats.org/officeDocument/2006/relationships/image" Target="../media/image45.png"/><Relationship Id="rId47" Type="http://schemas.openxmlformats.org/officeDocument/2006/relationships/image" Target="../media/image46.png"/><Relationship Id="rId48" Type="http://schemas.openxmlformats.org/officeDocument/2006/relationships/image" Target="../media/image47.png"/><Relationship Id="rId49" Type="http://schemas.openxmlformats.org/officeDocument/2006/relationships/image" Target="../media/image48.png"/><Relationship Id="rId50" Type="http://schemas.openxmlformats.org/officeDocument/2006/relationships/image" Target="../media/image49.png"/><Relationship Id="rId51" Type="http://schemas.openxmlformats.org/officeDocument/2006/relationships/image" Target="../media/image50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image" Target="../media/image53.png"/><Relationship Id="rId5" Type="http://schemas.openxmlformats.org/officeDocument/2006/relationships/image" Target="../media/image54.png"/><Relationship Id="rId6" Type="http://schemas.openxmlformats.org/officeDocument/2006/relationships/image" Target="../media/image55.png"/><Relationship Id="rId7" Type="http://schemas.openxmlformats.org/officeDocument/2006/relationships/image" Target="../media/image56.png"/><Relationship Id="rId8" Type="http://schemas.openxmlformats.org/officeDocument/2006/relationships/image" Target="../media/image57.png"/><Relationship Id="rId9" Type="http://schemas.openxmlformats.org/officeDocument/2006/relationships/image" Target="../media/image58.png"/><Relationship Id="rId10" Type="http://schemas.openxmlformats.org/officeDocument/2006/relationships/image" Target="../media/image59.png"/><Relationship Id="rId11" Type="http://schemas.openxmlformats.org/officeDocument/2006/relationships/image" Target="../media/image60.png"/><Relationship Id="rId12" Type="http://schemas.openxmlformats.org/officeDocument/2006/relationships/image" Target="../media/image61.png"/><Relationship Id="rId13" Type="http://schemas.openxmlformats.org/officeDocument/2006/relationships/image" Target="../media/image62.png"/><Relationship Id="rId14" Type="http://schemas.openxmlformats.org/officeDocument/2006/relationships/image" Target="../media/image63.png"/><Relationship Id="rId15" Type="http://schemas.openxmlformats.org/officeDocument/2006/relationships/image" Target="../media/image64.png"/><Relationship Id="rId16" Type="http://schemas.openxmlformats.org/officeDocument/2006/relationships/image" Target="../media/image65.png"/><Relationship Id="rId17" Type="http://schemas.openxmlformats.org/officeDocument/2006/relationships/image" Target="../media/image66.png"/><Relationship Id="rId18" Type="http://schemas.openxmlformats.org/officeDocument/2006/relationships/image" Target="../media/image67.png"/><Relationship Id="rId19" Type="http://schemas.openxmlformats.org/officeDocument/2006/relationships/image" Target="../media/image68.png"/><Relationship Id="rId20" Type="http://schemas.openxmlformats.org/officeDocument/2006/relationships/image" Target="../media/image69.png"/><Relationship Id="rId21" Type="http://schemas.openxmlformats.org/officeDocument/2006/relationships/image" Target="../media/image70.png"/><Relationship Id="rId22" Type="http://schemas.openxmlformats.org/officeDocument/2006/relationships/image" Target="../media/image71.png"/><Relationship Id="rId23" Type="http://schemas.openxmlformats.org/officeDocument/2006/relationships/image" Target="../media/image72.png"/><Relationship Id="rId24" Type="http://schemas.openxmlformats.org/officeDocument/2006/relationships/image" Target="../media/image73.png"/><Relationship Id="rId25" Type="http://schemas.openxmlformats.org/officeDocument/2006/relationships/image" Target="../media/image74.png"/><Relationship Id="rId26" Type="http://schemas.openxmlformats.org/officeDocument/2006/relationships/image" Target="../media/image75.png"/><Relationship Id="rId27" Type="http://schemas.openxmlformats.org/officeDocument/2006/relationships/image" Target="../media/image76.png"/><Relationship Id="rId28" Type="http://schemas.openxmlformats.org/officeDocument/2006/relationships/image" Target="../media/image77.png"/><Relationship Id="rId29" Type="http://schemas.openxmlformats.org/officeDocument/2006/relationships/image" Target="../media/image78.png"/><Relationship Id="rId30" Type="http://schemas.openxmlformats.org/officeDocument/2006/relationships/image" Target="../media/image79.png"/><Relationship Id="rId31" Type="http://schemas.openxmlformats.org/officeDocument/2006/relationships/image" Target="../media/image80.png"/><Relationship Id="rId32" Type="http://schemas.openxmlformats.org/officeDocument/2006/relationships/image" Target="../media/image81.png"/><Relationship Id="rId33" Type="http://schemas.openxmlformats.org/officeDocument/2006/relationships/image" Target="../media/image82.png"/><Relationship Id="rId34" Type="http://schemas.openxmlformats.org/officeDocument/2006/relationships/image" Target="../media/image83.png"/><Relationship Id="rId35" Type="http://schemas.openxmlformats.org/officeDocument/2006/relationships/image" Target="../media/image84.png"/><Relationship Id="rId36" Type="http://schemas.openxmlformats.org/officeDocument/2006/relationships/image" Target="../media/image85.png"/><Relationship Id="rId37" Type="http://schemas.openxmlformats.org/officeDocument/2006/relationships/image" Target="../media/image86.png"/><Relationship Id="rId38" Type="http://schemas.openxmlformats.org/officeDocument/2006/relationships/image" Target="../media/image87.png"/><Relationship Id="rId39" Type="http://schemas.openxmlformats.org/officeDocument/2006/relationships/image" Target="../media/image88.png"/><Relationship Id="rId40" Type="http://schemas.openxmlformats.org/officeDocument/2006/relationships/image" Target="../media/image89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0.png"/><Relationship Id="rId3" Type="http://schemas.openxmlformats.org/officeDocument/2006/relationships/image" Target="../media/image91.png"/><Relationship Id="rId4" Type="http://schemas.openxmlformats.org/officeDocument/2006/relationships/image" Target="../media/image92.png"/><Relationship Id="rId5" Type="http://schemas.openxmlformats.org/officeDocument/2006/relationships/image" Target="../media/image93.png"/><Relationship Id="rId6" Type="http://schemas.openxmlformats.org/officeDocument/2006/relationships/image" Target="../media/image94.png"/><Relationship Id="rId7" Type="http://schemas.openxmlformats.org/officeDocument/2006/relationships/image" Target="../media/image95.png"/><Relationship Id="rId8" Type="http://schemas.openxmlformats.org/officeDocument/2006/relationships/image" Target="../media/image96.png"/><Relationship Id="rId9" Type="http://schemas.openxmlformats.org/officeDocument/2006/relationships/image" Target="../media/image97.png"/><Relationship Id="rId10" Type="http://schemas.openxmlformats.org/officeDocument/2006/relationships/image" Target="../media/image98.png"/><Relationship Id="rId11" Type="http://schemas.openxmlformats.org/officeDocument/2006/relationships/image" Target="../media/image99.png"/><Relationship Id="rId12" Type="http://schemas.openxmlformats.org/officeDocument/2006/relationships/image" Target="../media/image100.png"/><Relationship Id="rId13" Type="http://schemas.openxmlformats.org/officeDocument/2006/relationships/image" Target="../media/image101.png"/><Relationship Id="rId14" Type="http://schemas.openxmlformats.org/officeDocument/2006/relationships/image" Target="../media/image102.png"/><Relationship Id="rId15" Type="http://schemas.openxmlformats.org/officeDocument/2006/relationships/image" Target="../media/image103.png"/><Relationship Id="rId16" Type="http://schemas.openxmlformats.org/officeDocument/2006/relationships/image" Target="../media/image104.png"/><Relationship Id="rId17" Type="http://schemas.openxmlformats.org/officeDocument/2006/relationships/image" Target="../media/image105.png"/><Relationship Id="rId18" Type="http://schemas.openxmlformats.org/officeDocument/2006/relationships/image" Target="../media/image106.png"/><Relationship Id="rId19" Type="http://schemas.openxmlformats.org/officeDocument/2006/relationships/image" Target="../media/image107.png"/><Relationship Id="rId20" Type="http://schemas.openxmlformats.org/officeDocument/2006/relationships/image" Target="../media/image108.png"/><Relationship Id="rId21" Type="http://schemas.openxmlformats.org/officeDocument/2006/relationships/image" Target="../media/image109.png"/><Relationship Id="rId22" Type="http://schemas.openxmlformats.org/officeDocument/2006/relationships/image" Target="../media/image110.png"/><Relationship Id="rId23" Type="http://schemas.openxmlformats.org/officeDocument/2006/relationships/image" Target="../media/image111.png"/><Relationship Id="rId24" Type="http://schemas.openxmlformats.org/officeDocument/2006/relationships/image" Target="../media/image112.png"/><Relationship Id="rId25" Type="http://schemas.openxmlformats.org/officeDocument/2006/relationships/image" Target="../media/image113.png"/><Relationship Id="rId26" Type="http://schemas.openxmlformats.org/officeDocument/2006/relationships/image" Target="../media/image114.png"/><Relationship Id="rId27" Type="http://schemas.openxmlformats.org/officeDocument/2006/relationships/image" Target="../media/image115.png"/><Relationship Id="rId28" Type="http://schemas.openxmlformats.org/officeDocument/2006/relationships/image" Target="../media/image116.png"/><Relationship Id="rId29" Type="http://schemas.openxmlformats.org/officeDocument/2006/relationships/image" Target="../media/image117.png"/><Relationship Id="rId30" Type="http://schemas.openxmlformats.org/officeDocument/2006/relationships/image" Target="../media/image118.png"/><Relationship Id="rId31" Type="http://schemas.openxmlformats.org/officeDocument/2006/relationships/image" Target="../media/image119.png"/><Relationship Id="rId32" Type="http://schemas.openxmlformats.org/officeDocument/2006/relationships/image" Target="../media/image120.png"/><Relationship Id="rId33" Type="http://schemas.openxmlformats.org/officeDocument/2006/relationships/image" Target="../media/image121.png"/><Relationship Id="rId34" Type="http://schemas.openxmlformats.org/officeDocument/2006/relationships/image" Target="../media/image122.png"/><Relationship Id="rId35" Type="http://schemas.openxmlformats.org/officeDocument/2006/relationships/image" Target="../media/image123.png"/><Relationship Id="rId36" Type="http://schemas.openxmlformats.org/officeDocument/2006/relationships/image" Target="../media/image124.png"/><Relationship Id="rId37" Type="http://schemas.openxmlformats.org/officeDocument/2006/relationships/image" Target="../media/image125.png"/><Relationship Id="rId38" Type="http://schemas.openxmlformats.org/officeDocument/2006/relationships/image" Target="../media/image126.png"/><Relationship Id="rId39" Type="http://schemas.openxmlformats.org/officeDocument/2006/relationships/image" Target="../media/image127.png"/><Relationship Id="rId40" Type="http://schemas.openxmlformats.org/officeDocument/2006/relationships/image" Target="../media/image128.png"/><Relationship Id="rId41" Type="http://schemas.openxmlformats.org/officeDocument/2006/relationships/image" Target="../media/image129.png"/><Relationship Id="rId42" Type="http://schemas.openxmlformats.org/officeDocument/2006/relationships/image" Target="../media/image130.png"/><Relationship Id="rId43" Type="http://schemas.openxmlformats.org/officeDocument/2006/relationships/image" Target="../media/image131.png"/><Relationship Id="rId44" Type="http://schemas.openxmlformats.org/officeDocument/2006/relationships/image" Target="../media/image132.png"/><Relationship Id="rId45" Type="http://schemas.openxmlformats.org/officeDocument/2006/relationships/image" Target="../media/image133.png"/><Relationship Id="rId46" Type="http://schemas.openxmlformats.org/officeDocument/2006/relationships/image" Target="../media/image134.png"/><Relationship Id="rId47" Type="http://schemas.openxmlformats.org/officeDocument/2006/relationships/image" Target="../media/image135.png"/><Relationship Id="rId48" Type="http://schemas.openxmlformats.org/officeDocument/2006/relationships/image" Target="../media/image136.png"/><Relationship Id="rId49" Type="http://schemas.openxmlformats.org/officeDocument/2006/relationships/image" Target="../media/image137.png"/><Relationship Id="rId50" Type="http://schemas.openxmlformats.org/officeDocument/2006/relationships/image" Target="../media/image138.png"/><Relationship Id="rId51" Type="http://schemas.openxmlformats.org/officeDocument/2006/relationships/image" Target="../media/image139.png"/><Relationship Id="rId52" Type="http://schemas.openxmlformats.org/officeDocument/2006/relationships/image" Target="../media/image140.png"/><Relationship Id="rId53" Type="http://schemas.openxmlformats.org/officeDocument/2006/relationships/image" Target="../media/image141.png"/><Relationship Id="rId54" Type="http://schemas.openxmlformats.org/officeDocument/2006/relationships/image" Target="../media/image142.png"/><Relationship Id="rId55" Type="http://schemas.openxmlformats.org/officeDocument/2006/relationships/image" Target="../media/image143.png"/><Relationship Id="rId56" Type="http://schemas.openxmlformats.org/officeDocument/2006/relationships/image" Target="../media/image144.png"/><Relationship Id="rId57" Type="http://schemas.openxmlformats.org/officeDocument/2006/relationships/image" Target="../media/image145.png"/><Relationship Id="rId58" Type="http://schemas.openxmlformats.org/officeDocument/2006/relationships/image" Target="../media/image146.png"/><Relationship Id="rId59" Type="http://schemas.openxmlformats.org/officeDocument/2006/relationships/image" Target="../media/image147.png"/><Relationship Id="rId60" Type="http://schemas.openxmlformats.org/officeDocument/2006/relationships/image" Target="../media/image148.png"/><Relationship Id="rId61" Type="http://schemas.openxmlformats.org/officeDocument/2006/relationships/image" Target="../media/image149.png"/><Relationship Id="rId62" Type="http://schemas.openxmlformats.org/officeDocument/2006/relationships/image" Target="../media/image150.png"/><Relationship Id="rId63" Type="http://schemas.openxmlformats.org/officeDocument/2006/relationships/image" Target="../media/image151.png"/><Relationship Id="rId64" Type="http://schemas.openxmlformats.org/officeDocument/2006/relationships/image" Target="../media/image152.png"/><Relationship Id="rId65" Type="http://schemas.openxmlformats.org/officeDocument/2006/relationships/image" Target="../media/image153.png"/><Relationship Id="rId66" Type="http://schemas.openxmlformats.org/officeDocument/2006/relationships/image" Target="../media/image154.png"/><Relationship Id="rId67" Type="http://schemas.openxmlformats.org/officeDocument/2006/relationships/image" Target="../media/image155.png"/><Relationship Id="rId68" Type="http://schemas.openxmlformats.org/officeDocument/2006/relationships/image" Target="../media/image156.png"/><Relationship Id="rId69" Type="http://schemas.openxmlformats.org/officeDocument/2006/relationships/image" Target="../media/image157.png"/><Relationship Id="rId70" Type="http://schemas.openxmlformats.org/officeDocument/2006/relationships/image" Target="../media/image158.png"/><Relationship Id="rId71" Type="http://schemas.openxmlformats.org/officeDocument/2006/relationships/image" Target="../media/image159.png"/><Relationship Id="rId72" Type="http://schemas.openxmlformats.org/officeDocument/2006/relationships/image" Target="../media/image160.png"/><Relationship Id="rId73" Type="http://schemas.openxmlformats.org/officeDocument/2006/relationships/image" Target="../media/image161.png"/><Relationship Id="rId74" Type="http://schemas.openxmlformats.org/officeDocument/2006/relationships/image" Target="../media/image162.png"/><Relationship Id="rId75" Type="http://schemas.openxmlformats.org/officeDocument/2006/relationships/image" Target="../media/image163.png"/><Relationship Id="rId76" Type="http://schemas.openxmlformats.org/officeDocument/2006/relationships/image" Target="../media/image164.png"/><Relationship Id="rId77" Type="http://schemas.openxmlformats.org/officeDocument/2006/relationships/image" Target="../media/image165.png"/><Relationship Id="rId78" Type="http://schemas.openxmlformats.org/officeDocument/2006/relationships/image" Target="../media/image166.png"/><Relationship Id="rId79" Type="http://schemas.openxmlformats.org/officeDocument/2006/relationships/image" Target="../media/image167.png"/><Relationship Id="rId80" Type="http://schemas.openxmlformats.org/officeDocument/2006/relationships/image" Target="../media/image168.png"/><Relationship Id="rId81" Type="http://schemas.openxmlformats.org/officeDocument/2006/relationships/image" Target="../media/image169.png"/><Relationship Id="rId82" Type="http://schemas.openxmlformats.org/officeDocument/2006/relationships/image" Target="../media/image170.png"/><Relationship Id="rId83" Type="http://schemas.openxmlformats.org/officeDocument/2006/relationships/image" Target="../media/image171.png"/><Relationship Id="rId84" Type="http://schemas.openxmlformats.org/officeDocument/2006/relationships/image" Target="../media/image172.png"/><Relationship Id="rId85" Type="http://schemas.openxmlformats.org/officeDocument/2006/relationships/image" Target="../media/image173.png"/><Relationship Id="rId86" Type="http://schemas.openxmlformats.org/officeDocument/2006/relationships/image" Target="../media/image174.png"/><Relationship Id="rId87" Type="http://schemas.openxmlformats.org/officeDocument/2006/relationships/image" Target="../media/image175.png"/><Relationship Id="rId88" Type="http://schemas.openxmlformats.org/officeDocument/2006/relationships/image" Target="../media/image176.png"/><Relationship Id="rId89" Type="http://schemas.openxmlformats.org/officeDocument/2006/relationships/image" Target="../media/image177.png"/><Relationship Id="rId90" Type="http://schemas.openxmlformats.org/officeDocument/2006/relationships/image" Target="../media/image178.png"/><Relationship Id="rId91" Type="http://schemas.openxmlformats.org/officeDocument/2006/relationships/image" Target="../media/image179.png"/><Relationship Id="rId92" Type="http://schemas.openxmlformats.org/officeDocument/2006/relationships/image" Target="../media/image180.png"/><Relationship Id="rId93" Type="http://schemas.openxmlformats.org/officeDocument/2006/relationships/image" Target="../media/image181.png"/><Relationship Id="rId94" Type="http://schemas.openxmlformats.org/officeDocument/2006/relationships/image" Target="../media/image182.png"/><Relationship Id="rId95" Type="http://schemas.openxmlformats.org/officeDocument/2006/relationships/image" Target="../media/image183.png"/><Relationship Id="rId96" Type="http://schemas.openxmlformats.org/officeDocument/2006/relationships/image" Target="../media/image184.png"/><Relationship Id="rId97" Type="http://schemas.openxmlformats.org/officeDocument/2006/relationships/image" Target="../media/image185.png"/><Relationship Id="rId98" Type="http://schemas.openxmlformats.org/officeDocument/2006/relationships/image" Target="../media/image186.png"/><Relationship Id="rId99" Type="http://schemas.openxmlformats.org/officeDocument/2006/relationships/image" Target="../media/image187.png"/><Relationship Id="rId100" Type="http://schemas.openxmlformats.org/officeDocument/2006/relationships/image" Target="../media/image188.png"/><Relationship Id="rId101" Type="http://schemas.openxmlformats.org/officeDocument/2006/relationships/image" Target="../media/image189.png"/><Relationship Id="rId102" Type="http://schemas.openxmlformats.org/officeDocument/2006/relationships/image" Target="../media/image190.png"/><Relationship Id="rId103" Type="http://schemas.openxmlformats.org/officeDocument/2006/relationships/image" Target="../media/image191.png"/><Relationship Id="rId104" Type="http://schemas.openxmlformats.org/officeDocument/2006/relationships/image" Target="../media/image192.png"/><Relationship Id="rId105" Type="http://schemas.openxmlformats.org/officeDocument/2006/relationships/image" Target="../media/image193.png"/><Relationship Id="rId106" Type="http://schemas.openxmlformats.org/officeDocument/2006/relationships/image" Target="../media/image194.png"/><Relationship Id="rId107" Type="http://schemas.openxmlformats.org/officeDocument/2006/relationships/image" Target="../media/image195.png"/><Relationship Id="rId108" Type="http://schemas.openxmlformats.org/officeDocument/2006/relationships/image" Target="../media/image196.png"/><Relationship Id="rId109" Type="http://schemas.openxmlformats.org/officeDocument/2006/relationships/image" Target="../media/image197.png"/><Relationship Id="rId110" Type="http://schemas.openxmlformats.org/officeDocument/2006/relationships/image" Target="../media/image198.png"/><Relationship Id="rId111" Type="http://schemas.openxmlformats.org/officeDocument/2006/relationships/image" Target="../media/image199.png"/><Relationship Id="rId112" Type="http://schemas.openxmlformats.org/officeDocument/2006/relationships/image" Target="../media/image200.png"/><Relationship Id="rId113" Type="http://schemas.openxmlformats.org/officeDocument/2006/relationships/image" Target="../media/image201.png"/><Relationship Id="rId114" Type="http://schemas.openxmlformats.org/officeDocument/2006/relationships/image" Target="../media/image202.png"/><Relationship Id="rId115" Type="http://schemas.openxmlformats.org/officeDocument/2006/relationships/image" Target="../media/image203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04.png"/><Relationship Id="rId3" Type="http://schemas.openxmlformats.org/officeDocument/2006/relationships/image" Target="../media/image205.png"/><Relationship Id="rId4" Type="http://schemas.openxmlformats.org/officeDocument/2006/relationships/image" Target="../media/image206.png"/><Relationship Id="rId5" Type="http://schemas.openxmlformats.org/officeDocument/2006/relationships/image" Target="../media/image207.png"/><Relationship Id="rId6" Type="http://schemas.openxmlformats.org/officeDocument/2006/relationships/image" Target="../media/image208.png"/><Relationship Id="rId7" Type="http://schemas.openxmlformats.org/officeDocument/2006/relationships/image" Target="../media/image209.png"/><Relationship Id="rId8" Type="http://schemas.openxmlformats.org/officeDocument/2006/relationships/image" Target="../media/image210.png"/><Relationship Id="rId9" Type="http://schemas.openxmlformats.org/officeDocument/2006/relationships/image" Target="../media/image211.png"/><Relationship Id="rId10" Type="http://schemas.openxmlformats.org/officeDocument/2006/relationships/image" Target="../media/image212.png"/><Relationship Id="rId11" Type="http://schemas.openxmlformats.org/officeDocument/2006/relationships/image" Target="../media/image213.png"/><Relationship Id="rId12" Type="http://schemas.openxmlformats.org/officeDocument/2006/relationships/image" Target="../media/image214.png"/><Relationship Id="rId13" Type="http://schemas.openxmlformats.org/officeDocument/2006/relationships/image" Target="../media/image215.png"/><Relationship Id="rId14" Type="http://schemas.openxmlformats.org/officeDocument/2006/relationships/image" Target="../media/image216.png"/><Relationship Id="rId15" Type="http://schemas.openxmlformats.org/officeDocument/2006/relationships/image" Target="../media/image217.png"/><Relationship Id="rId16" Type="http://schemas.openxmlformats.org/officeDocument/2006/relationships/image" Target="../media/image218.png"/><Relationship Id="rId17" Type="http://schemas.openxmlformats.org/officeDocument/2006/relationships/image" Target="../media/image219.png"/><Relationship Id="rId18" Type="http://schemas.openxmlformats.org/officeDocument/2006/relationships/image" Target="../media/image220.png"/><Relationship Id="rId19" Type="http://schemas.openxmlformats.org/officeDocument/2006/relationships/image" Target="../media/image221.png"/><Relationship Id="rId20" Type="http://schemas.openxmlformats.org/officeDocument/2006/relationships/image" Target="../media/image222.png"/><Relationship Id="rId21" Type="http://schemas.openxmlformats.org/officeDocument/2006/relationships/image" Target="../media/image223.png"/><Relationship Id="rId22" Type="http://schemas.openxmlformats.org/officeDocument/2006/relationships/image" Target="../media/image224.png"/><Relationship Id="rId23" Type="http://schemas.openxmlformats.org/officeDocument/2006/relationships/image" Target="../media/image225.png"/><Relationship Id="rId24" Type="http://schemas.openxmlformats.org/officeDocument/2006/relationships/image" Target="../media/image226.png"/><Relationship Id="rId25" Type="http://schemas.openxmlformats.org/officeDocument/2006/relationships/image" Target="../media/image227.png"/><Relationship Id="rId26" Type="http://schemas.openxmlformats.org/officeDocument/2006/relationships/image" Target="../media/image228.png"/><Relationship Id="rId27" Type="http://schemas.openxmlformats.org/officeDocument/2006/relationships/image" Target="../media/image229.png"/><Relationship Id="rId28" Type="http://schemas.openxmlformats.org/officeDocument/2006/relationships/image" Target="../media/image230.png"/><Relationship Id="rId29" Type="http://schemas.openxmlformats.org/officeDocument/2006/relationships/image" Target="../media/image231.png"/><Relationship Id="rId30" Type="http://schemas.openxmlformats.org/officeDocument/2006/relationships/image" Target="../media/image232.png"/><Relationship Id="rId31" Type="http://schemas.openxmlformats.org/officeDocument/2006/relationships/image" Target="../media/image233.png"/><Relationship Id="rId32" Type="http://schemas.openxmlformats.org/officeDocument/2006/relationships/image" Target="../media/image234.png"/><Relationship Id="rId33" Type="http://schemas.openxmlformats.org/officeDocument/2006/relationships/image" Target="../media/image235.png"/><Relationship Id="rId34" Type="http://schemas.openxmlformats.org/officeDocument/2006/relationships/image" Target="../media/image236.png"/><Relationship Id="rId35" Type="http://schemas.openxmlformats.org/officeDocument/2006/relationships/image" Target="../media/image237.png"/><Relationship Id="rId36" Type="http://schemas.openxmlformats.org/officeDocument/2006/relationships/image" Target="../media/image238.png"/><Relationship Id="rId37" Type="http://schemas.openxmlformats.org/officeDocument/2006/relationships/image" Target="../media/image239.png"/><Relationship Id="rId38" Type="http://schemas.openxmlformats.org/officeDocument/2006/relationships/image" Target="../media/image240.png"/><Relationship Id="rId39" Type="http://schemas.openxmlformats.org/officeDocument/2006/relationships/image" Target="../media/image241.png"/><Relationship Id="rId40" Type="http://schemas.openxmlformats.org/officeDocument/2006/relationships/image" Target="../media/image242.png"/><Relationship Id="rId41" Type="http://schemas.openxmlformats.org/officeDocument/2006/relationships/image" Target="../media/image243.png"/><Relationship Id="rId42" Type="http://schemas.openxmlformats.org/officeDocument/2006/relationships/image" Target="../media/image244.png"/><Relationship Id="rId43" Type="http://schemas.openxmlformats.org/officeDocument/2006/relationships/image" Target="../media/image245.png"/><Relationship Id="rId44" Type="http://schemas.openxmlformats.org/officeDocument/2006/relationships/image" Target="../media/image246.png"/><Relationship Id="rId45" Type="http://schemas.openxmlformats.org/officeDocument/2006/relationships/image" Target="../media/image247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48.png"/><Relationship Id="rId3" Type="http://schemas.openxmlformats.org/officeDocument/2006/relationships/image" Target="../media/image249.png"/><Relationship Id="rId4" Type="http://schemas.openxmlformats.org/officeDocument/2006/relationships/image" Target="../media/image250.png"/><Relationship Id="rId5" Type="http://schemas.openxmlformats.org/officeDocument/2006/relationships/image" Target="../media/image251.png"/><Relationship Id="rId6" Type="http://schemas.openxmlformats.org/officeDocument/2006/relationships/image" Target="../media/image252.png"/><Relationship Id="rId7" Type="http://schemas.openxmlformats.org/officeDocument/2006/relationships/image" Target="../media/image253.png"/><Relationship Id="rId8" Type="http://schemas.openxmlformats.org/officeDocument/2006/relationships/image" Target="../media/image254.png"/><Relationship Id="rId9" Type="http://schemas.openxmlformats.org/officeDocument/2006/relationships/image" Target="../media/image255.png"/><Relationship Id="rId10" Type="http://schemas.openxmlformats.org/officeDocument/2006/relationships/image" Target="../media/image256.png"/><Relationship Id="rId11" Type="http://schemas.openxmlformats.org/officeDocument/2006/relationships/image" Target="../media/image257.png"/><Relationship Id="rId12" Type="http://schemas.openxmlformats.org/officeDocument/2006/relationships/image" Target="../media/image258.png"/><Relationship Id="rId13" Type="http://schemas.openxmlformats.org/officeDocument/2006/relationships/image" Target="../media/image259.png"/><Relationship Id="rId14" Type="http://schemas.openxmlformats.org/officeDocument/2006/relationships/image" Target="../media/image260.png"/><Relationship Id="rId15" Type="http://schemas.openxmlformats.org/officeDocument/2006/relationships/image" Target="../media/image261.png"/><Relationship Id="rId16" Type="http://schemas.openxmlformats.org/officeDocument/2006/relationships/image" Target="../media/image262.png"/><Relationship Id="rId17" Type="http://schemas.openxmlformats.org/officeDocument/2006/relationships/image" Target="../media/image263.png"/><Relationship Id="rId18" Type="http://schemas.openxmlformats.org/officeDocument/2006/relationships/image" Target="../media/image264.png"/><Relationship Id="rId19" Type="http://schemas.openxmlformats.org/officeDocument/2006/relationships/image" Target="../media/image265.png"/><Relationship Id="rId20" Type="http://schemas.openxmlformats.org/officeDocument/2006/relationships/image" Target="../media/image266.png"/><Relationship Id="rId21" Type="http://schemas.openxmlformats.org/officeDocument/2006/relationships/image" Target="../media/image267.png"/><Relationship Id="rId22" Type="http://schemas.openxmlformats.org/officeDocument/2006/relationships/image" Target="../media/image268.png"/><Relationship Id="rId23" Type="http://schemas.openxmlformats.org/officeDocument/2006/relationships/image" Target="../media/image269.png"/><Relationship Id="rId24" Type="http://schemas.openxmlformats.org/officeDocument/2006/relationships/image" Target="../media/image270.png"/><Relationship Id="rId25" Type="http://schemas.openxmlformats.org/officeDocument/2006/relationships/image" Target="../media/image271.png"/><Relationship Id="rId26" Type="http://schemas.openxmlformats.org/officeDocument/2006/relationships/image" Target="../media/image272.png"/><Relationship Id="rId27" Type="http://schemas.openxmlformats.org/officeDocument/2006/relationships/image" Target="../media/image273.png"/><Relationship Id="rId28" Type="http://schemas.openxmlformats.org/officeDocument/2006/relationships/image" Target="../media/image274.png"/><Relationship Id="rId29" Type="http://schemas.openxmlformats.org/officeDocument/2006/relationships/image" Target="../media/image275.png"/><Relationship Id="rId30" Type="http://schemas.openxmlformats.org/officeDocument/2006/relationships/image" Target="../media/image276.png"/><Relationship Id="rId31" Type="http://schemas.openxmlformats.org/officeDocument/2006/relationships/image" Target="../media/image277.png"/><Relationship Id="rId32" Type="http://schemas.openxmlformats.org/officeDocument/2006/relationships/image" Target="../media/image278.png"/><Relationship Id="rId33" Type="http://schemas.openxmlformats.org/officeDocument/2006/relationships/image" Target="../media/image279.png"/><Relationship Id="rId34" Type="http://schemas.openxmlformats.org/officeDocument/2006/relationships/image" Target="../media/image280.png"/><Relationship Id="rId35" Type="http://schemas.openxmlformats.org/officeDocument/2006/relationships/image" Target="../media/image281.png"/><Relationship Id="rId36" Type="http://schemas.openxmlformats.org/officeDocument/2006/relationships/image" Target="../media/image282.png"/><Relationship Id="rId37" Type="http://schemas.openxmlformats.org/officeDocument/2006/relationships/image" Target="../media/image283.png"/><Relationship Id="rId38" Type="http://schemas.openxmlformats.org/officeDocument/2006/relationships/image" Target="../media/image284.png"/><Relationship Id="rId39" Type="http://schemas.openxmlformats.org/officeDocument/2006/relationships/image" Target="../media/image285.png"/><Relationship Id="rId40" Type="http://schemas.openxmlformats.org/officeDocument/2006/relationships/image" Target="../media/image286.png"/><Relationship Id="rId41" Type="http://schemas.openxmlformats.org/officeDocument/2006/relationships/image" Target="../media/image287.png"/><Relationship Id="rId42" Type="http://schemas.openxmlformats.org/officeDocument/2006/relationships/image" Target="../media/image288.png"/><Relationship Id="rId43" Type="http://schemas.openxmlformats.org/officeDocument/2006/relationships/image" Target="../media/image289.png"/><Relationship Id="rId44" Type="http://schemas.openxmlformats.org/officeDocument/2006/relationships/image" Target="../media/image290.png"/><Relationship Id="rId45" Type="http://schemas.openxmlformats.org/officeDocument/2006/relationships/image" Target="../media/image291.png"/><Relationship Id="rId46" Type="http://schemas.openxmlformats.org/officeDocument/2006/relationships/image" Target="../media/image292.png"/><Relationship Id="rId47" Type="http://schemas.openxmlformats.org/officeDocument/2006/relationships/image" Target="../media/image293.png"/><Relationship Id="rId48" Type="http://schemas.openxmlformats.org/officeDocument/2006/relationships/image" Target="../media/image294.png"/><Relationship Id="rId49" Type="http://schemas.openxmlformats.org/officeDocument/2006/relationships/image" Target="../media/image295.png"/><Relationship Id="rId50" Type="http://schemas.openxmlformats.org/officeDocument/2006/relationships/image" Target="../media/image296.png"/><Relationship Id="rId51" Type="http://schemas.openxmlformats.org/officeDocument/2006/relationships/image" Target="../media/image297.png"/><Relationship Id="rId52" Type="http://schemas.openxmlformats.org/officeDocument/2006/relationships/image" Target="../media/image298.png"/><Relationship Id="rId53" Type="http://schemas.openxmlformats.org/officeDocument/2006/relationships/image" Target="../media/image299.png"/><Relationship Id="rId54" Type="http://schemas.openxmlformats.org/officeDocument/2006/relationships/image" Target="../media/image300.png"/><Relationship Id="rId55" Type="http://schemas.openxmlformats.org/officeDocument/2006/relationships/image" Target="../media/image301.png"/><Relationship Id="rId56" Type="http://schemas.openxmlformats.org/officeDocument/2006/relationships/image" Target="../media/image302.png"/><Relationship Id="rId57" Type="http://schemas.openxmlformats.org/officeDocument/2006/relationships/image" Target="../media/image303.png"/><Relationship Id="rId58" Type="http://schemas.openxmlformats.org/officeDocument/2006/relationships/image" Target="../media/image304.png"/><Relationship Id="rId59" Type="http://schemas.openxmlformats.org/officeDocument/2006/relationships/image" Target="../media/image305.png"/><Relationship Id="rId60" Type="http://schemas.openxmlformats.org/officeDocument/2006/relationships/image" Target="../media/image306.png"/><Relationship Id="rId61" Type="http://schemas.openxmlformats.org/officeDocument/2006/relationships/image" Target="../media/image307.png"/><Relationship Id="rId62" Type="http://schemas.openxmlformats.org/officeDocument/2006/relationships/image" Target="../media/image308.png"/><Relationship Id="rId63" Type="http://schemas.openxmlformats.org/officeDocument/2006/relationships/image" Target="../media/image309.png"/><Relationship Id="rId64" Type="http://schemas.openxmlformats.org/officeDocument/2006/relationships/image" Target="../media/image310.png"/><Relationship Id="rId65" Type="http://schemas.openxmlformats.org/officeDocument/2006/relationships/image" Target="../media/image311.png"/><Relationship Id="rId66" Type="http://schemas.openxmlformats.org/officeDocument/2006/relationships/image" Target="../media/image312.png"/><Relationship Id="rId67" Type="http://schemas.openxmlformats.org/officeDocument/2006/relationships/image" Target="../media/image313.png"/><Relationship Id="rId68" Type="http://schemas.openxmlformats.org/officeDocument/2006/relationships/image" Target="../media/image314.png"/><Relationship Id="rId69" Type="http://schemas.openxmlformats.org/officeDocument/2006/relationships/image" Target="../media/image315.png"/><Relationship Id="rId70" Type="http://schemas.openxmlformats.org/officeDocument/2006/relationships/image" Target="../media/image316.png"/><Relationship Id="rId71" Type="http://schemas.openxmlformats.org/officeDocument/2006/relationships/image" Target="../media/image317.png"/><Relationship Id="rId72" Type="http://schemas.openxmlformats.org/officeDocument/2006/relationships/image" Target="../media/image318.png"/><Relationship Id="rId73" Type="http://schemas.openxmlformats.org/officeDocument/2006/relationships/image" Target="../media/image319.png"/><Relationship Id="rId74" Type="http://schemas.openxmlformats.org/officeDocument/2006/relationships/image" Target="../media/image320.png"/><Relationship Id="rId75" Type="http://schemas.openxmlformats.org/officeDocument/2006/relationships/image" Target="../media/image321.png"/><Relationship Id="rId76" Type="http://schemas.openxmlformats.org/officeDocument/2006/relationships/image" Target="../media/image322.png"/><Relationship Id="rId77" Type="http://schemas.openxmlformats.org/officeDocument/2006/relationships/image" Target="../media/image323.png"/><Relationship Id="rId78" Type="http://schemas.openxmlformats.org/officeDocument/2006/relationships/image" Target="../media/image324.png"/><Relationship Id="rId79" Type="http://schemas.openxmlformats.org/officeDocument/2006/relationships/image" Target="../media/image325.png"/><Relationship Id="rId80" Type="http://schemas.openxmlformats.org/officeDocument/2006/relationships/image" Target="../media/image326.png"/><Relationship Id="rId81" Type="http://schemas.openxmlformats.org/officeDocument/2006/relationships/image" Target="../media/image327.png"/><Relationship Id="rId82" Type="http://schemas.openxmlformats.org/officeDocument/2006/relationships/image" Target="../media/image328.png"/><Relationship Id="rId83" Type="http://schemas.openxmlformats.org/officeDocument/2006/relationships/image" Target="../media/image329.png"/><Relationship Id="rId84" Type="http://schemas.openxmlformats.org/officeDocument/2006/relationships/image" Target="../media/image330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31.png"/><Relationship Id="rId3" Type="http://schemas.openxmlformats.org/officeDocument/2006/relationships/image" Target="../media/image332.png"/><Relationship Id="rId4" Type="http://schemas.openxmlformats.org/officeDocument/2006/relationships/image" Target="../media/image333.png"/><Relationship Id="rId5" Type="http://schemas.openxmlformats.org/officeDocument/2006/relationships/image" Target="../media/image334.png"/><Relationship Id="rId6" Type="http://schemas.openxmlformats.org/officeDocument/2006/relationships/image" Target="../media/image335.png"/><Relationship Id="rId7" Type="http://schemas.openxmlformats.org/officeDocument/2006/relationships/image" Target="../media/image336.png"/><Relationship Id="rId8" Type="http://schemas.openxmlformats.org/officeDocument/2006/relationships/image" Target="../media/image337.png"/><Relationship Id="rId9" Type="http://schemas.openxmlformats.org/officeDocument/2006/relationships/image" Target="../media/image338.png"/><Relationship Id="rId10" Type="http://schemas.openxmlformats.org/officeDocument/2006/relationships/image" Target="../media/image339.png"/><Relationship Id="rId11" Type="http://schemas.openxmlformats.org/officeDocument/2006/relationships/image" Target="../media/image340.png"/><Relationship Id="rId12" Type="http://schemas.openxmlformats.org/officeDocument/2006/relationships/image" Target="../media/image341.png"/><Relationship Id="rId13" Type="http://schemas.openxmlformats.org/officeDocument/2006/relationships/image" Target="../media/image342.png"/><Relationship Id="rId14" Type="http://schemas.openxmlformats.org/officeDocument/2006/relationships/image" Target="../media/image343.png"/><Relationship Id="rId15" Type="http://schemas.openxmlformats.org/officeDocument/2006/relationships/image" Target="../media/image344.png"/><Relationship Id="rId16" Type="http://schemas.openxmlformats.org/officeDocument/2006/relationships/image" Target="../media/image345.png"/><Relationship Id="rId17" Type="http://schemas.openxmlformats.org/officeDocument/2006/relationships/image" Target="../media/image346.png"/><Relationship Id="rId18" Type="http://schemas.openxmlformats.org/officeDocument/2006/relationships/image" Target="../media/image347.png"/><Relationship Id="rId19" Type="http://schemas.openxmlformats.org/officeDocument/2006/relationships/image" Target="../media/image348.png"/><Relationship Id="rId20" Type="http://schemas.openxmlformats.org/officeDocument/2006/relationships/image" Target="../media/image349.png"/><Relationship Id="rId21" Type="http://schemas.openxmlformats.org/officeDocument/2006/relationships/image" Target="../media/image350.png"/><Relationship Id="rId22" Type="http://schemas.openxmlformats.org/officeDocument/2006/relationships/image" Target="../media/image351.png"/><Relationship Id="rId23" Type="http://schemas.openxmlformats.org/officeDocument/2006/relationships/image" Target="../media/image352.png"/><Relationship Id="rId24" Type="http://schemas.openxmlformats.org/officeDocument/2006/relationships/image" Target="../media/image353.png"/><Relationship Id="rId25" Type="http://schemas.openxmlformats.org/officeDocument/2006/relationships/image" Target="../media/image354.png"/><Relationship Id="rId26" Type="http://schemas.openxmlformats.org/officeDocument/2006/relationships/image" Target="../media/image355.png"/><Relationship Id="rId27" Type="http://schemas.openxmlformats.org/officeDocument/2006/relationships/image" Target="../media/image356.png"/><Relationship Id="rId28" Type="http://schemas.openxmlformats.org/officeDocument/2006/relationships/image" Target="../media/image357.png"/><Relationship Id="rId29" Type="http://schemas.openxmlformats.org/officeDocument/2006/relationships/image" Target="../media/image358.png"/><Relationship Id="rId30" Type="http://schemas.openxmlformats.org/officeDocument/2006/relationships/image" Target="../media/image359.png"/><Relationship Id="rId31" Type="http://schemas.openxmlformats.org/officeDocument/2006/relationships/image" Target="../media/image360.png"/><Relationship Id="rId32" Type="http://schemas.openxmlformats.org/officeDocument/2006/relationships/image" Target="../media/image361.png"/><Relationship Id="rId33" Type="http://schemas.openxmlformats.org/officeDocument/2006/relationships/image" Target="../media/image362.png"/><Relationship Id="rId34" Type="http://schemas.openxmlformats.org/officeDocument/2006/relationships/image" Target="../media/image363.png"/><Relationship Id="rId35" Type="http://schemas.openxmlformats.org/officeDocument/2006/relationships/image" Target="../media/image364.png"/><Relationship Id="rId36" Type="http://schemas.openxmlformats.org/officeDocument/2006/relationships/image" Target="../media/image365.png"/><Relationship Id="rId37" Type="http://schemas.openxmlformats.org/officeDocument/2006/relationships/image" Target="../media/image366.png"/><Relationship Id="rId38" Type="http://schemas.openxmlformats.org/officeDocument/2006/relationships/image" Target="../media/image367.png"/><Relationship Id="rId39" Type="http://schemas.openxmlformats.org/officeDocument/2006/relationships/image" Target="../media/image368.png"/><Relationship Id="rId40" Type="http://schemas.openxmlformats.org/officeDocument/2006/relationships/image" Target="../media/image369.png"/><Relationship Id="rId41" Type="http://schemas.openxmlformats.org/officeDocument/2006/relationships/image" Target="../media/image370.png"/><Relationship Id="rId42" Type="http://schemas.openxmlformats.org/officeDocument/2006/relationships/image" Target="../media/image371.png"/><Relationship Id="rId43" Type="http://schemas.openxmlformats.org/officeDocument/2006/relationships/image" Target="../media/image372.png"/><Relationship Id="rId44" Type="http://schemas.openxmlformats.org/officeDocument/2006/relationships/image" Target="../media/image373.png"/><Relationship Id="rId45" Type="http://schemas.openxmlformats.org/officeDocument/2006/relationships/image" Target="../media/image374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75.png"/><Relationship Id="rId3" Type="http://schemas.openxmlformats.org/officeDocument/2006/relationships/image" Target="../media/image376.png"/><Relationship Id="rId4" Type="http://schemas.openxmlformats.org/officeDocument/2006/relationships/image" Target="../media/image377.png"/><Relationship Id="rId5" Type="http://schemas.openxmlformats.org/officeDocument/2006/relationships/image" Target="../media/image378.png"/><Relationship Id="rId6" Type="http://schemas.openxmlformats.org/officeDocument/2006/relationships/image" Target="../media/image379.png"/><Relationship Id="rId7" Type="http://schemas.openxmlformats.org/officeDocument/2006/relationships/image" Target="../media/image380.png"/><Relationship Id="rId8" Type="http://schemas.openxmlformats.org/officeDocument/2006/relationships/image" Target="../media/image381.png"/><Relationship Id="rId9" Type="http://schemas.openxmlformats.org/officeDocument/2006/relationships/image" Target="../media/image382.png"/><Relationship Id="rId10" Type="http://schemas.openxmlformats.org/officeDocument/2006/relationships/image" Target="../media/image383.png"/><Relationship Id="rId11" Type="http://schemas.openxmlformats.org/officeDocument/2006/relationships/image" Target="../media/image384.png"/><Relationship Id="rId12" Type="http://schemas.openxmlformats.org/officeDocument/2006/relationships/image" Target="../media/image385.png"/><Relationship Id="rId13" Type="http://schemas.openxmlformats.org/officeDocument/2006/relationships/image" Target="../media/image386.png"/><Relationship Id="rId14" Type="http://schemas.openxmlformats.org/officeDocument/2006/relationships/image" Target="../media/image387.png"/><Relationship Id="rId15" Type="http://schemas.openxmlformats.org/officeDocument/2006/relationships/image" Target="../media/image388.png"/><Relationship Id="rId16" Type="http://schemas.openxmlformats.org/officeDocument/2006/relationships/image" Target="../media/image389.png"/><Relationship Id="rId17" Type="http://schemas.openxmlformats.org/officeDocument/2006/relationships/image" Target="../media/image390.png"/><Relationship Id="rId18" Type="http://schemas.openxmlformats.org/officeDocument/2006/relationships/image" Target="../media/image391.png"/><Relationship Id="rId19" Type="http://schemas.openxmlformats.org/officeDocument/2006/relationships/image" Target="../media/image392.png"/><Relationship Id="rId20" Type="http://schemas.openxmlformats.org/officeDocument/2006/relationships/image" Target="../media/image393.png"/><Relationship Id="rId21" Type="http://schemas.openxmlformats.org/officeDocument/2006/relationships/image" Target="../media/image394.png"/><Relationship Id="rId22" Type="http://schemas.openxmlformats.org/officeDocument/2006/relationships/image" Target="../media/image395.png"/><Relationship Id="rId23" Type="http://schemas.openxmlformats.org/officeDocument/2006/relationships/image" Target="../media/image396.png"/><Relationship Id="rId24" Type="http://schemas.openxmlformats.org/officeDocument/2006/relationships/image" Target="../media/image397.png"/><Relationship Id="rId25" Type="http://schemas.openxmlformats.org/officeDocument/2006/relationships/image" Target="../media/image398.png"/><Relationship Id="rId26" Type="http://schemas.openxmlformats.org/officeDocument/2006/relationships/image" Target="../media/image399.png"/><Relationship Id="rId27" Type="http://schemas.openxmlformats.org/officeDocument/2006/relationships/image" Target="../media/image400.png"/><Relationship Id="rId28" Type="http://schemas.openxmlformats.org/officeDocument/2006/relationships/image" Target="../media/image401.png"/><Relationship Id="rId29" Type="http://schemas.openxmlformats.org/officeDocument/2006/relationships/image" Target="../media/image402.png"/><Relationship Id="rId30" Type="http://schemas.openxmlformats.org/officeDocument/2006/relationships/image" Target="../media/image403.png"/><Relationship Id="rId31" Type="http://schemas.openxmlformats.org/officeDocument/2006/relationships/image" Target="../media/image404.png"/><Relationship Id="rId32" Type="http://schemas.openxmlformats.org/officeDocument/2006/relationships/image" Target="../media/image405.png"/><Relationship Id="rId33" Type="http://schemas.openxmlformats.org/officeDocument/2006/relationships/image" Target="../media/image406.png"/><Relationship Id="rId34" Type="http://schemas.openxmlformats.org/officeDocument/2006/relationships/image" Target="../media/image407.png"/><Relationship Id="rId35" Type="http://schemas.openxmlformats.org/officeDocument/2006/relationships/image" Target="../media/image408.png"/><Relationship Id="rId36" Type="http://schemas.openxmlformats.org/officeDocument/2006/relationships/image" Target="../media/image409.png"/><Relationship Id="rId37" Type="http://schemas.openxmlformats.org/officeDocument/2006/relationships/image" Target="../media/image410.png"/><Relationship Id="rId38" Type="http://schemas.openxmlformats.org/officeDocument/2006/relationships/image" Target="../media/image411.png"/><Relationship Id="rId39" Type="http://schemas.openxmlformats.org/officeDocument/2006/relationships/image" Target="../media/image412.png"/><Relationship Id="rId40" Type="http://schemas.openxmlformats.org/officeDocument/2006/relationships/image" Target="../media/image413.png"/><Relationship Id="rId41" Type="http://schemas.openxmlformats.org/officeDocument/2006/relationships/image" Target="../media/image414.png"/><Relationship Id="rId42" Type="http://schemas.openxmlformats.org/officeDocument/2006/relationships/image" Target="../media/image415.png"/><Relationship Id="rId43" Type="http://schemas.openxmlformats.org/officeDocument/2006/relationships/image" Target="../media/image416.png"/><Relationship Id="rId44" Type="http://schemas.openxmlformats.org/officeDocument/2006/relationships/image" Target="../media/image417.png"/><Relationship Id="rId45" Type="http://schemas.openxmlformats.org/officeDocument/2006/relationships/image" Target="../media/image418.png"/><Relationship Id="rId46" Type="http://schemas.openxmlformats.org/officeDocument/2006/relationships/image" Target="../media/image419.png"/><Relationship Id="rId47" Type="http://schemas.openxmlformats.org/officeDocument/2006/relationships/image" Target="../media/image420.png"/><Relationship Id="rId48" Type="http://schemas.openxmlformats.org/officeDocument/2006/relationships/image" Target="../media/image421.png"/><Relationship Id="rId49" Type="http://schemas.openxmlformats.org/officeDocument/2006/relationships/image" Target="../media/image422.png"/><Relationship Id="rId50" Type="http://schemas.openxmlformats.org/officeDocument/2006/relationships/image" Target="../media/image423.png"/><Relationship Id="rId51" Type="http://schemas.openxmlformats.org/officeDocument/2006/relationships/image" Target="../media/image424.png"/><Relationship Id="rId52" Type="http://schemas.openxmlformats.org/officeDocument/2006/relationships/image" Target="../media/image425.png"/><Relationship Id="rId53" Type="http://schemas.openxmlformats.org/officeDocument/2006/relationships/image" Target="../media/image426.png"/><Relationship Id="rId54" Type="http://schemas.openxmlformats.org/officeDocument/2006/relationships/image" Target="../media/image427.png"/><Relationship Id="rId55" Type="http://schemas.openxmlformats.org/officeDocument/2006/relationships/image" Target="../media/image42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29.png"/><Relationship Id="rId3" Type="http://schemas.openxmlformats.org/officeDocument/2006/relationships/image" Target="../media/image430.png"/><Relationship Id="rId4" Type="http://schemas.openxmlformats.org/officeDocument/2006/relationships/image" Target="../media/image431.png"/><Relationship Id="rId5" Type="http://schemas.openxmlformats.org/officeDocument/2006/relationships/image" Target="../media/image432.png"/><Relationship Id="rId6" Type="http://schemas.openxmlformats.org/officeDocument/2006/relationships/image" Target="../media/image433.png"/><Relationship Id="rId7" Type="http://schemas.openxmlformats.org/officeDocument/2006/relationships/image" Target="../media/image434.png"/><Relationship Id="rId8" Type="http://schemas.openxmlformats.org/officeDocument/2006/relationships/image" Target="../media/image435.png"/><Relationship Id="rId9" Type="http://schemas.openxmlformats.org/officeDocument/2006/relationships/image" Target="../media/image436.png"/><Relationship Id="rId10" Type="http://schemas.openxmlformats.org/officeDocument/2006/relationships/image" Target="../media/image437.png"/><Relationship Id="rId11" Type="http://schemas.openxmlformats.org/officeDocument/2006/relationships/image" Target="../media/image438.png"/><Relationship Id="rId12" Type="http://schemas.openxmlformats.org/officeDocument/2006/relationships/image" Target="../media/image439.png"/><Relationship Id="rId13" Type="http://schemas.openxmlformats.org/officeDocument/2006/relationships/image" Target="../media/image440.png"/><Relationship Id="rId14" Type="http://schemas.openxmlformats.org/officeDocument/2006/relationships/image" Target="../media/image441.png"/><Relationship Id="rId15" Type="http://schemas.openxmlformats.org/officeDocument/2006/relationships/image" Target="../media/image442.png"/><Relationship Id="rId16" Type="http://schemas.openxmlformats.org/officeDocument/2006/relationships/image" Target="../media/image443.png"/><Relationship Id="rId17" Type="http://schemas.openxmlformats.org/officeDocument/2006/relationships/image" Target="../media/image444.png"/><Relationship Id="rId18" Type="http://schemas.openxmlformats.org/officeDocument/2006/relationships/image" Target="../media/image445.png"/><Relationship Id="rId19" Type="http://schemas.openxmlformats.org/officeDocument/2006/relationships/image" Target="../media/image446.png"/><Relationship Id="rId20" Type="http://schemas.openxmlformats.org/officeDocument/2006/relationships/image" Target="../media/image447.png"/><Relationship Id="rId21" Type="http://schemas.openxmlformats.org/officeDocument/2006/relationships/image" Target="../media/image448.png"/><Relationship Id="rId22" Type="http://schemas.openxmlformats.org/officeDocument/2006/relationships/image" Target="../media/image449.png"/><Relationship Id="rId23" Type="http://schemas.openxmlformats.org/officeDocument/2006/relationships/image" Target="../media/image450.png"/><Relationship Id="rId24" Type="http://schemas.openxmlformats.org/officeDocument/2006/relationships/image" Target="../media/image451.png"/><Relationship Id="rId25" Type="http://schemas.openxmlformats.org/officeDocument/2006/relationships/image" Target="../media/image452.png"/><Relationship Id="rId26" Type="http://schemas.openxmlformats.org/officeDocument/2006/relationships/image" Target="../media/image453.png"/><Relationship Id="rId27" Type="http://schemas.openxmlformats.org/officeDocument/2006/relationships/image" Target="../media/image454.png"/><Relationship Id="rId28" Type="http://schemas.openxmlformats.org/officeDocument/2006/relationships/image" Target="../media/image455.png"/><Relationship Id="rId29" Type="http://schemas.openxmlformats.org/officeDocument/2006/relationships/image" Target="../media/image456.png"/><Relationship Id="rId30" Type="http://schemas.openxmlformats.org/officeDocument/2006/relationships/image" Target="../media/image457.png"/><Relationship Id="rId31" Type="http://schemas.openxmlformats.org/officeDocument/2006/relationships/image" Target="../media/image458.png"/><Relationship Id="rId32" Type="http://schemas.openxmlformats.org/officeDocument/2006/relationships/image" Target="../media/image459.png"/><Relationship Id="rId33" Type="http://schemas.openxmlformats.org/officeDocument/2006/relationships/image" Target="../media/image460.png"/><Relationship Id="rId34" Type="http://schemas.openxmlformats.org/officeDocument/2006/relationships/image" Target="../media/image461.png"/><Relationship Id="rId35" Type="http://schemas.openxmlformats.org/officeDocument/2006/relationships/image" Target="../media/image462.png"/><Relationship Id="rId36" Type="http://schemas.openxmlformats.org/officeDocument/2006/relationships/image" Target="../media/image463.png"/><Relationship Id="rId37" Type="http://schemas.openxmlformats.org/officeDocument/2006/relationships/image" Target="../media/image464.png"/><Relationship Id="rId38" Type="http://schemas.openxmlformats.org/officeDocument/2006/relationships/image" Target="../media/image465.png"/><Relationship Id="rId39" Type="http://schemas.openxmlformats.org/officeDocument/2006/relationships/image" Target="../media/image466.png"/><Relationship Id="rId40" Type="http://schemas.openxmlformats.org/officeDocument/2006/relationships/image" Target="../media/image467.png"/><Relationship Id="rId41" Type="http://schemas.openxmlformats.org/officeDocument/2006/relationships/image" Target="../media/image468.png"/><Relationship Id="rId42" Type="http://schemas.openxmlformats.org/officeDocument/2006/relationships/image" Target="../media/image469.png"/><Relationship Id="rId43" Type="http://schemas.openxmlformats.org/officeDocument/2006/relationships/image" Target="../media/image470.png"/><Relationship Id="rId44" Type="http://schemas.openxmlformats.org/officeDocument/2006/relationships/image" Target="../media/image471.png"/><Relationship Id="rId45" Type="http://schemas.openxmlformats.org/officeDocument/2006/relationships/image" Target="../media/image472.png"/><Relationship Id="rId46" Type="http://schemas.openxmlformats.org/officeDocument/2006/relationships/image" Target="../media/image473.png"/><Relationship Id="rId47" Type="http://schemas.openxmlformats.org/officeDocument/2006/relationships/image" Target="../media/image474.png"/><Relationship Id="rId48" Type="http://schemas.openxmlformats.org/officeDocument/2006/relationships/image" Target="../media/image475.png"/><Relationship Id="rId49" Type="http://schemas.openxmlformats.org/officeDocument/2006/relationships/image" Target="../media/image476.png"/><Relationship Id="rId50" Type="http://schemas.openxmlformats.org/officeDocument/2006/relationships/image" Target="../media/image477.png"/><Relationship Id="rId51" Type="http://schemas.openxmlformats.org/officeDocument/2006/relationships/image" Target="../media/image478.png"/><Relationship Id="rId52" Type="http://schemas.openxmlformats.org/officeDocument/2006/relationships/image" Target="../media/image479.png"/><Relationship Id="rId53" Type="http://schemas.openxmlformats.org/officeDocument/2006/relationships/image" Target="../media/image480.png"/><Relationship Id="rId54" Type="http://schemas.openxmlformats.org/officeDocument/2006/relationships/image" Target="../media/image481.png"/><Relationship Id="rId55" Type="http://schemas.openxmlformats.org/officeDocument/2006/relationships/image" Target="../media/image482.png"/><Relationship Id="rId56" Type="http://schemas.openxmlformats.org/officeDocument/2006/relationships/image" Target="../media/image483.png"/><Relationship Id="rId57" Type="http://schemas.openxmlformats.org/officeDocument/2006/relationships/image" Target="../media/image484.png"/><Relationship Id="rId58" Type="http://schemas.openxmlformats.org/officeDocument/2006/relationships/image" Target="../media/image485.png"/><Relationship Id="rId59" Type="http://schemas.openxmlformats.org/officeDocument/2006/relationships/image" Target="../media/image48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ompson’s Method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Thompson’s Method</a:t>
            </a:r>
          </a:p>
        </p:txBody>
      </p:sp>
      <p:sp>
        <p:nvSpPr>
          <p:cNvPr id="120" name="The subtle details and results"/>
          <p:cNvSpPr txBox="1"/>
          <p:nvPr>
            <p:ph type="subTitle" sz="quarter" idx="1"/>
          </p:nvPr>
        </p:nvSpPr>
        <p:spPr>
          <a:xfrm>
            <a:off x="840474" y="5188951"/>
            <a:ext cx="10464801" cy="1130301"/>
          </a:xfrm>
          <a:prstGeom prst="rect">
            <a:avLst/>
          </a:prstGeom>
        </p:spPr>
        <p:txBody>
          <a:bodyPr/>
          <a:lstStyle/>
          <a:p>
            <a:pPr/>
            <a:r>
              <a:t>The subtle details and results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Drawing"/>
          <p:cNvGrpSpPr/>
          <p:nvPr/>
        </p:nvGrpSpPr>
        <p:grpSpPr>
          <a:xfrm>
            <a:off x="363522" y="383745"/>
            <a:ext cx="11877710" cy="7788411"/>
            <a:chOff x="-1131511" y="-467634"/>
            <a:chExt cx="11877709" cy="7788409"/>
          </a:xfrm>
        </p:grpSpPr>
        <p:pic>
          <p:nvPicPr>
            <p:cNvPr id="122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66" y="-38101"/>
              <a:ext cx="166401" cy="1167060"/>
            </a:xfrm>
            <a:prstGeom prst="rect">
              <a:avLst/>
            </a:prstGeom>
            <a:effectLst/>
          </p:spPr>
        </p:pic>
        <p:pic>
          <p:nvPicPr>
            <p:cNvPr id="124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131512" y="-383265"/>
              <a:ext cx="1691824" cy="375355"/>
            </a:xfrm>
            <a:prstGeom prst="rect">
              <a:avLst/>
            </a:prstGeom>
            <a:effectLst/>
          </p:spPr>
        </p:pic>
        <p:pic>
          <p:nvPicPr>
            <p:cNvPr id="126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61369" y="-268214"/>
              <a:ext cx="812541" cy="1748293"/>
            </a:xfrm>
            <a:prstGeom prst="rect">
              <a:avLst/>
            </a:prstGeom>
            <a:effectLst/>
          </p:spPr>
        </p:pic>
        <p:pic>
          <p:nvPicPr>
            <p:cNvPr id="128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85864" y="414430"/>
              <a:ext cx="457133" cy="714721"/>
            </a:xfrm>
            <a:prstGeom prst="rect">
              <a:avLst/>
            </a:prstGeom>
            <a:effectLst/>
          </p:spPr>
        </p:pic>
        <p:pic>
          <p:nvPicPr>
            <p:cNvPr id="130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858326" y="399089"/>
              <a:ext cx="1072039" cy="803503"/>
            </a:xfrm>
            <a:prstGeom prst="rect">
              <a:avLst/>
            </a:prstGeom>
            <a:effectLst/>
          </p:spPr>
        </p:pic>
        <p:pic>
          <p:nvPicPr>
            <p:cNvPr id="132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969212" y="176662"/>
              <a:ext cx="583783" cy="1835561"/>
            </a:xfrm>
            <a:prstGeom prst="rect">
              <a:avLst/>
            </a:prstGeom>
            <a:effectLst/>
          </p:spPr>
        </p:pic>
        <p:pic>
          <p:nvPicPr>
            <p:cNvPr id="134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3565710" y="360744"/>
              <a:ext cx="730406" cy="812545"/>
            </a:xfrm>
            <a:prstGeom prst="rect">
              <a:avLst/>
            </a:prstGeom>
            <a:effectLst/>
          </p:spPr>
        </p:pic>
        <p:pic>
          <p:nvPicPr>
            <p:cNvPr id="136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232034" y="305574"/>
              <a:ext cx="1237136" cy="842851"/>
            </a:xfrm>
            <a:prstGeom prst="rect">
              <a:avLst/>
            </a:prstGeom>
            <a:effectLst/>
          </p:spPr>
        </p:pic>
        <p:pic>
          <p:nvPicPr>
            <p:cNvPr id="138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5649800" y="199664"/>
              <a:ext cx="455990" cy="912260"/>
            </a:xfrm>
            <a:prstGeom prst="rect">
              <a:avLst/>
            </a:prstGeom>
            <a:effectLst/>
          </p:spPr>
        </p:pic>
        <p:pic>
          <p:nvPicPr>
            <p:cNvPr id="140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5354604" y="-30437"/>
              <a:ext cx="145246" cy="436709"/>
            </a:xfrm>
            <a:prstGeom prst="rect">
              <a:avLst/>
            </a:prstGeom>
            <a:effectLst/>
          </p:spPr>
        </p:pic>
        <p:pic>
          <p:nvPicPr>
            <p:cNvPr id="142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6391813" y="-250657"/>
              <a:ext cx="879829" cy="1331897"/>
            </a:xfrm>
            <a:prstGeom prst="rect">
              <a:avLst/>
            </a:prstGeom>
            <a:effectLst/>
          </p:spPr>
        </p:pic>
        <p:pic>
          <p:nvPicPr>
            <p:cNvPr id="144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7433206" y="-444616"/>
              <a:ext cx="436697" cy="459707"/>
            </a:xfrm>
            <a:prstGeom prst="rect">
              <a:avLst/>
            </a:prstGeom>
            <a:effectLst/>
          </p:spPr>
        </p:pic>
        <p:pic>
          <p:nvPicPr>
            <p:cNvPr id="146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7555926" y="-467635"/>
              <a:ext cx="406027" cy="614310"/>
            </a:xfrm>
            <a:prstGeom prst="rect">
              <a:avLst/>
            </a:prstGeom>
            <a:effectLst/>
          </p:spPr>
        </p:pic>
        <p:pic>
          <p:nvPicPr>
            <p:cNvPr id="148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793700" y="-153158"/>
              <a:ext cx="214271" cy="1150023"/>
            </a:xfrm>
            <a:prstGeom prst="rect">
              <a:avLst/>
            </a:prstGeom>
            <a:effectLst/>
          </p:spPr>
        </p:pic>
        <p:pic>
          <p:nvPicPr>
            <p:cNvPr id="150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7371839" y="406757"/>
              <a:ext cx="935263" cy="115912"/>
            </a:xfrm>
            <a:prstGeom prst="rect">
              <a:avLst/>
            </a:prstGeom>
            <a:effectLst/>
          </p:spPr>
        </p:pic>
        <p:pic>
          <p:nvPicPr>
            <p:cNvPr id="152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8170636" y="383004"/>
              <a:ext cx="527638" cy="697533"/>
            </a:xfrm>
            <a:prstGeom prst="rect">
              <a:avLst/>
            </a:prstGeom>
            <a:effectLst/>
          </p:spPr>
        </p:pic>
        <p:pic>
          <p:nvPicPr>
            <p:cNvPr id="154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8706433" y="452779"/>
              <a:ext cx="160589" cy="444383"/>
            </a:xfrm>
            <a:prstGeom prst="rect">
              <a:avLst/>
            </a:prstGeom>
            <a:effectLst/>
          </p:spPr>
        </p:pic>
        <p:sp>
          <p:nvSpPr>
            <p:cNvPr id="157" name="Line"/>
            <p:cNvSpPr/>
            <p:nvPr/>
          </p:nvSpPr>
          <p:spPr>
            <a:xfrm>
              <a:off x="8775474" y="-15341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158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982458" y="542659"/>
              <a:ext cx="659238" cy="515653"/>
            </a:xfrm>
            <a:prstGeom prst="rect">
              <a:avLst/>
            </a:prstGeom>
            <a:effectLst/>
          </p:spPr>
        </p:pic>
        <p:pic>
          <p:nvPicPr>
            <p:cNvPr id="160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9603844" y="-384115"/>
              <a:ext cx="160581" cy="1618759"/>
            </a:xfrm>
            <a:prstGeom prst="rect">
              <a:avLst/>
            </a:prstGeom>
            <a:effectLst/>
          </p:spPr>
        </p:pic>
        <p:pic>
          <p:nvPicPr>
            <p:cNvPr id="162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9689776" y="422104"/>
              <a:ext cx="488836" cy="774191"/>
            </a:xfrm>
            <a:prstGeom prst="rect">
              <a:avLst/>
            </a:prstGeom>
            <a:effectLst/>
          </p:spPr>
        </p:pic>
        <p:pic>
          <p:nvPicPr>
            <p:cNvPr id="164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9944430" y="322387"/>
              <a:ext cx="472977" cy="797197"/>
            </a:xfrm>
            <a:prstGeom prst="rect">
              <a:avLst/>
            </a:prstGeom>
            <a:effectLst/>
          </p:spPr>
        </p:pic>
        <p:pic>
          <p:nvPicPr>
            <p:cNvPr id="166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10456190" y="-325839"/>
              <a:ext cx="121266" cy="525021"/>
            </a:xfrm>
            <a:prstGeom prst="rect">
              <a:avLst/>
            </a:prstGeom>
            <a:effectLst/>
          </p:spPr>
        </p:pic>
        <p:pic>
          <p:nvPicPr>
            <p:cNvPr id="168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0577940" y="-421612"/>
              <a:ext cx="168259" cy="536423"/>
            </a:xfrm>
            <a:prstGeom prst="rect">
              <a:avLst/>
            </a:prstGeom>
            <a:effectLst/>
          </p:spPr>
        </p:pic>
        <p:pic>
          <p:nvPicPr>
            <p:cNvPr id="170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-484888" y="2377975"/>
              <a:ext cx="167337" cy="1304813"/>
            </a:xfrm>
            <a:prstGeom prst="rect">
              <a:avLst/>
            </a:prstGeom>
            <a:effectLst/>
          </p:spPr>
        </p:pic>
        <p:pic>
          <p:nvPicPr>
            <p:cNvPr id="172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-531586" y="1742460"/>
              <a:ext cx="838583" cy="2414486"/>
            </a:xfrm>
            <a:prstGeom prst="rect">
              <a:avLst/>
            </a:prstGeom>
            <a:effectLst/>
          </p:spPr>
        </p:pic>
        <p:pic>
          <p:nvPicPr>
            <p:cNvPr id="174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475195" y="2715462"/>
              <a:ext cx="1304662" cy="896913"/>
            </a:xfrm>
            <a:prstGeom prst="rect">
              <a:avLst/>
            </a:prstGeom>
            <a:effectLst/>
          </p:spPr>
        </p:pic>
        <p:pic>
          <p:nvPicPr>
            <p:cNvPr id="176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1811019" y="2055827"/>
              <a:ext cx="298652" cy="1568328"/>
            </a:xfrm>
            <a:prstGeom prst="rect">
              <a:avLst/>
            </a:prstGeom>
            <a:effectLst/>
          </p:spPr>
        </p:pic>
        <p:pic>
          <p:nvPicPr>
            <p:cNvPr id="178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2035815" y="2746141"/>
              <a:ext cx="787175" cy="939717"/>
            </a:xfrm>
            <a:prstGeom prst="rect">
              <a:avLst/>
            </a:prstGeom>
            <a:effectLst/>
          </p:spPr>
        </p:pic>
        <p:pic>
          <p:nvPicPr>
            <p:cNvPr id="180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2670078" y="2861188"/>
              <a:ext cx="567098" cy="735511"/>
            </a:xfrm>
            <a:prstGeom prst="rect">
              <a:avLst/>
            </a:prstGeom>
            <a:effectLst/>
          </p:spPr>
        </p:pic>
        <p:pic>
          <p:nvPicPr>
            <p:cNvPr id="182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3155790" y="2723128"/>
              <a:ext cx="366364" cy="650321"/>
            </a:xfrm>
            <a:prstGeom prst="rect">
              <a:avLst/>
            </a:prstGeom>
            <a:effectLst/>
          </p:spPr>
        </p:pic>
        <p:pic>
          <p:nvPicPr>
            <p:cNvPr id="184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3605821" y="2508369"/>
              <a:ext cx="1004280" cy="1128301"/>
            </a:xfrm>
            <a:prstGeom prst="rect">
              <a:avLst/>
            </a:prstGeom>
            <a:effectLst/>
          </p:spPr>
        </p:pic>
        <p:pic>
          <p:nvPicPr>
            <p:cNvPr id="186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4717994" y="2692453"/>
              <a:ext cx="439252" cy="950593"/>
            </a:xfrm>
            <a:prstGeom prst="rect">
              <a:avLst/>
            </a:prstGeom>
            <a:effectLst/>
          </p:spPr>
        </p:pic>
        <p:pic>
          <p:nvPicPr>
            <p:cNvPr id="188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5211105" y="2615742"/>
              <a:ext cx="717063" cy="912252"/>
            </a:xfrm>
            <a:prstGeom prst="rect">
              <a:avLst/>
            </a:prstGeom>
            <a:effectLst/>
          </p:spPr>
        </p:pic>
        <p:pic>
          <p:nvPicPr>
            <p:cNvPr id="190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6456618" y="2761725"/>
              <a:ext cx="2402733" cy="1131894"/>
            </a:xfrm>
            <a:prstGeom prst="rect">
              <a:avLst/>
            </a:prstGeom>
            <a:effectLst/>
          </p:spPr>
        </p:pic>
        <p:pic>
          <p:nvPicPr>
            <p:cNvPr id="192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-566706" y="4801719"/>
              <a:ext cx="1479843" cy="1756310"/>
            </a:xfrm>
            <a:prstGeom prst="rect">
              <a:avLst/>
            </a:prstGeom>
            <a:effectLst/>
          </p:spPr>
        </p:pic>
        <p:pic>
          <p:nvPicPr>
            <p:cNvPr id="194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1366162" y="4525602"/>
              <a:ext cx="275627" cy="682143"/>
            </a:xfrm>
            <a:prstGeom prst="rect">
              <a:avLst/>
            </a:prstGeom>
            <a:effectLst/>
          </p:spPr>
        </p:pic>
        <p:pic>
          <p:nvPicPr>
            <p:cNvPr id="196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1320141" y="6097965"/>
              <a:ext cx="280051" cy="1096335"/>
            </a:xfrm>
            <a:prstGeom prst="rect">
              <a:avLst/>
            </a:prstGeom>
            <a:effectLst/>
          </p:spPr>
        </p:pic>
        <p:pic>
          <p:nvPicPr>
            <p:cNvPr id="198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2278893" y="4188112"/>
              <a:ext cx="717008" cy="1351970"/>
            </a:xfrm>
            <a:prstGeom prst="rect">
              <a:avLst/>
            </a:prstGeom>
            <a:effectLst/>
          </p:spPr>
        </p:pic>
        <p:pic>
          <p:nvPicPr>
            <p:cNvPr id="200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2299357" y="5645433"/>
              <a:ext cx="1160248" cy="1230950"/>
            </a:xfrm>
            <a:prstGeom prst="rect">
              <a:avLst/>
            </a:prstGeom>
            <a:effectLst/>
          </p:spPr>
        </p:pic>
        <p:pic>
          <p:nvPicPr>
            <p:cNvPr id="202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3114934" y="6006588"/>
              <a:ext cx="896921" cy="864780"/>
            </a:xfrm>
            <a:prstGeom prst="rect">
              <a:avLst/>
            </a:prstGeom>
            <a:effectLst/>
          </p:spPr>
        </p:pic>
        <p:pic>
          <p:nvPicPr>
            <p:cNvPr id="204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3195207" y="6167007"/>
              <a:ext cx="632556" cy="1153768"/>
            </a:xfrm>
            <a:prstGeom prst="rect">
              <a:avLst/>
            </a:prstGeom>
            <a:effectLst/>
          </p:spPr>
        </p:pic>
        <p:pic>
          <p:nvPicPr>
            <p:cNvPr id="206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3437087" y="4708207"/>
              <a:ext cx="1211376" cy="1442010"/>
            </a:xfrm>
            <a:prstGeom prst="rect">
              <a:avLst/>
            </a:prstGeom>
            <a:effectLst/>
          </p:spPr>
        </p:pic>
        <p:pic>
          <p:nvPicPr>
            <p:cNvPr id="208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4963426" y="4511623"/>
              <a:ext cx="206603" cy="513685"/>
            </a:xfrm>
            <a:prstGeom prst="rect">
              <a:avLst/>
            </a:prstGeom>
            <a:effectLst/>
          </p:spPr>
        </p:pic>
        <p:pic>
          <p:nvPicPr>
            <p:cNvPr id="210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5316254" y="5922161"/>
              <a:ext cx="252631" cy="1003692"/>
            </a:xfrm>
            <a:prstGeom prst="rect">
              <a:avLst/>
            </a:prstGeom>
            <a:effectLst/>
          </p:spPr>
        </p:pic>
        <p:pic>
          <p:nvPicPr>
            <p:cNvPr id="212" name="Line" descr="Line"/>
            <p:cNvPicPr>
              <a:picLocks noChangeAspect="0"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5945208" y="3857363"/>
              <a:ext cx="603039" cy="1532082"/>
            </a:xfrm>
            <a:prstGeom prst="rect">
              <a:avLst/>
            </a:prstGeom>
            <a:effectLst/>
          </p:spPr>
        </p:pic>
        <p:pic>
          <p:nvPicPr>
            <p:cNvPr id="214" name="Line" descr="Line"/>
            <p:cNvPicPr>
              <a:picLocks noChangeAspect="0"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5970436" y="5779942"/>
              <a:ext cx="1224499" cy="1209745"/>
            </a:xfrm>
            <a:prstGeom prst="rect">
              <a:avLst/>
            </a:prstGeom>
            <a:effectLst/>
          </p:spPr>
        </p:pic>
        <p:pic>
          <p:nvPicPr>
            <p:cNvPr id="216" name="Line" descr="Line"/>
            <p:cNvPicPr>
              <a:picLocks noChangeAspect="0"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6773569" y="6177581"/>
              <a:ext cx="889242" cy="828256"/>
            </a:xfrm>
            <a:prstGeom prst="rect">
              <a:avLst/>
            </a:prstGeom>
            <a:effectLst/>
          </p:spPr>
        </p:pic>
        <p:pic>
          <p:nvPicPr>
            <p:cNvPr id="218" name="Line" descr="Line"/>
            <p:cNvPicPr>
              <a:picLocks noChangeAspect="0"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6847090" y="6251377"/>
              <a:ext cx="746690" cy="998460"/>
            </a:xfrm>
            <a:prstGeom prst="rect">
              <a:avLst/>
            </a:prstGeom>
            <a:effectLst/>
          </p:spPr>
        </p:pic>
        <p:pic>
          <p:nvPicPr>
            <p:cNvPr id="220" name="Line" descr="Line"/>
            <p:cNvPicPr>
              <a:picLocks noChangeAspect="0"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7663309" y="4379873"/>
              <a:ext cx="728047" cy="2323549"/>
            </a:xfrm>
            <a:prstGeom prst="rect">
              <a:avLst/>
            </a:prstGeom>
            <a:effectLst/>
          </p:spPr>
        </p:pic>
        <p:pic>
          <p:nvPicPr>
            <p:cNvPr id="222" name="Line" descr="Line"/>
            <p:cNvPicPr>
              <a:picLocks noChangeAspect="0"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8583718" y="4395208"/>
              <a:ext cx="264993" cy="743509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Drawing"/>
          <p:cNvGrpSpPr/>
          <p:nvPr/>
        </p:nvGrpSpPr>
        <p:grpSpPr>
          <a:xfrm>
            <a:off x="994952" y="912991"/>
            <a:ext cx="9558860" cy="8168162"/>
            <a:chOff x="-408039" y="-475296"/>
            <a:chExt cx="9558858" cy="8168161"/>
          </a:xfrm>
        </p:grpSpPr>
        <p:pic>
          <p:nvPicPr>
            <p:cNvPr id="226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66" y="-38101"/>
              <a:ext cx="398346" cy="421356"/>
            </a:xfrm>
            <a:prstGeom prst="rect">
              <a:avLst/>
            </a:prstGeom>
            <a:effectLst/>
          </p:spPr>
        </p:pic>
        <p:pic>
          <p:nvPicPr>
            <p:cNvPr id="228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206210" y="-344907"/>
              <a:ext cx="689820" cy="1416301"/>
            </a:xfrm>
            <a:prstGeom prst="rect">
              <a:avLst/>
            </a:prstGeom>
            <a:effectLst/>
          </p:spPr>
        </p:pic>
        <p:pic>
          <p:nvPicPr>
            <p:cNvPr id="230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408040" y="1443187"/>
              <a:ext cx="1336507" cy="1320671"/>
            </a:xfrm>
            <a:prstGeom prst="rect">
              <a:avLst/>
            </a:prstGeom>
            <a:effectLst/>
          </p:spPr>
        </p:pic>
        <p:pic>
          <p:nvPicPr>
            <p:cNvPr id="232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484095" y="1583346"/>
              <a:ext cx="605454" cy="1031917"/>
            </a:xfrm>
            <a:prstGeom prst="rect">
              <a:avLst/>
            </a:prstGeom>
            <a:effectLst/>
          </p:spPr>
        </p:pic>
        <p:pic>
          <p:nvPicPr>
            <p:cNvPr id="234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23315" y="2009813"/>
              <a:ext cx="919917" cy="275628"/>
            </a:xfrm>
            <a:prstGeom prst="rect">
              <a:avLst/>
            </a:prstGeom>
            <a:effectLst/>
          </p:spPr>
        </p:pic>
        <p:pic>
          <p:nvPicPr>
            <p:cNvPr id="236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036338" y="337978"/>
              <a:ext cx="919931" cy="1786398"/>
            </a:xfrm>
            <a:prstGeom prst="rect">
              <a:avLst/>
            </a:prstGeom>
            <a:effectLst/>
          </p:spPr>
        </p:pic>
        <p:pic>
          <p:nvPicPr>
            <p:cNvPr id="238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133169" y="7914"/>
              <a:ext cx="375343" cy="551756"/>
            </a:xfrm>
            <a:prstGeom prst="rect">
              <a:avLst/>
            </a:prstGeom>
            <a:effectLst/>
          </p:spPr>
        </p:pic>
        <p:pic>
          <p:nvPicPr>
            <p:cNvPr id="240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2217532" y="844445"/>
              <a:ext cx="950607" cy="275144"/>
            </a:xfrm>
            <a:prstGeom prst="rect">
              <a:avLst/>
            </a:prstGeom>
            <a:effectLst/>
          </p:spPr>
        </p:pic>
        <p:pic>
          <p:nvPicPr>
            <p:cNvPr id="242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447636" y="1281146"/>
              <a:ext cx="836276" cy="413705"/>
            </a:xfrm>
            <a:prstGeom prst="rect">
              <a:avLst/>
            </a:prstGeom>
            <a:effectLst/>
          </p:spPr>
        </p:pic>
        <p:pic>
          <p:nvPicPr>
            <p:cNvPr id="244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3713208" y="759587"/>
              <a:ext cx="689817" cy="152909"/>
            </a:xfrm>
            <a:prstGeom prst="rect">
              <a:avLst/>
            </a:prstGeom>
            <a:effectLst/>
          </p:spPr>
        </p:pic>
        <p:pic>
          <p:nvPicPr>
            <p:cNvPr id="246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4418855" y="670345"/>
              <a:ext cx="958268" cy="1354315"/>
            </a:xfrm>
            <a:prstGeom prst="rect">
              <a:avLst/>
            </a:prstGeom>
            <a:effectLst/>
          </p:spPr>
        </p:pic>
        <p:pic>
          <p:nvPicPr>
            <p:cNvPr id="248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4656630" y="-344912"/>
              <a:ext cx="160583" cy="551757"/>
            </a:xfrm>
            <a:prstGeom prst="rect">
              <a:avLst/>
            </a:prstGeom>
            <a:effectLst/>
          </p:spPr>
        </p:pic>
        <p:pic>
          <p:nvPicPr>
            <p:cNvPr id="250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6265886" y="645680"/>
              <a:ext cx="821669" cy="880739"/>
            </a:xfrm>
            <a:prstGeom prst="rect">
              <a:avLst/>
            </a:prstGeom>
            <a:effectLst/>
          </p:spPr>
        </p:pic>
        <p:pic>
          <p:nvPicPr>
            <p:cNvPr id="252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210772" y="94746"/>
              <a:ext cx="1111667" cy="1914569"/>
            </a:xfrm>
            <a:prstGeom prst="rect">
              <a:avLst/>
            </a:prstGeom>
            <a:effectLst/>
          </p:spPr>
        </p:pic>
        <p:pic>
          <p:nvPicPr>
            <p:cNvPr id="254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645081" y="-475297"/>
              <a:ext cx="197908" cy="1072612"/>
            </a:xfrm>
            <a:prstGeom prst="rect">
              <a:avLst/>
            </a:prstGeom>
            <a:effectLst/>
          </p:spPr>
        </p:pic>
        <p:pic>
          <p:nvPicPr>
            <p:cNvPr id="256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5293645" y="-139168"/>
              <a:ext cx="167848" cy="1574622"/>
            </a:xfrm>
            <a:prstGeom prst="rect">
              <a:avLst/>
            </a:prstGeom>
            <a:effectLst/>
          </p:spPr>
        </p:pic>
        <p:pic>
          <p:nvPicPr>
            <p:cNvPr id="258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5447824" y="498796"/>
              <a:ext cx="657958" cy="1157696"/>
            </a:xfrm>
            <a:prstGeom prst="rect">
              <a:avLst/>
            </a:prstGeom>
            <a:effectLst/>
          </p:spPr>
        </p:pic>
        <p:pic>
          <p:nvPicPr>
            <p:cNvPr id="260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2248222" y="2922555"/>
              <a:ext cx="912253" cy="244955"/>
            </a:xfrm>
            <a:prstGeom prst="rect">
              <a:avLst/>
            </a:prstGeom>
            <a:effectLst/>
          </p:spPr>
        </p:pic>
        <p:pic>
          <p:nvPicPr>
            <p:cNvPr id="262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2294241" y="3375089"/>
              <a:ext cx="950601" cy="152911"/>
            </a:xfrm>
            <a:prstGeom prst="rect">
              <a:avLst/>
            </a:prstGeom>
            <a:effectLst/>
          </p:spPr>
        </p:pic>
        <p:pic>
          <p:nvPicPr>
            <p:cNvPr id="264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3674857" y="2999254"/>
              <a:ext cx="843215" cy="267958"/>
            </a:xfrm>
            <a:prstGeom prst="rect">
              <a:avLst/>
            </a:prstGeom>
            <a:effectLst/>
          </p:spPr>
        </p:pic>
        <p:pic>
          <p:nvPicPr>
            <p:cNvPr id="266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4901609" y="2935183"/>
              <a:ext cx="759307" cy="881253"/>
            </a:xfrm>
            <a:prstGeom prst="rect">
              <a:avLst/>
            </a:prstGeom>
            <a:effectLst/>
          </p:spPr>
        </p:pic>
        <p:pic>
          <p:nvPicPr>
            <p:cNvPr id="268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5862712" y="2086510"/>
              <a:ext cx="281425" cy="1863349"/>
            </a:xfrm>
            <a:prstGeom prst="rect">
              <a:avLst/>
            </a:prstGeom>
            <a:effectLst/>
          </p:spPr>
        </p:pic>
        <p:pic>
          <p:nvPicPr>
            <p:cNvPr id="270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6182975" y="2942244"/>
              <a:ext cx="505735" cy="593427"/>
            </a:xfrm>
            <a:prstGeom prst="rect">
              <a:avLst/>
            </a:prstGeom>
            <a:effectLst/>
          </p:spPr>
        </p:pic>
        <p:pic>
          <p:nvPicPr>
            <p:cNvPr id="272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6497452" y="2216904"/>
              <a:ext cx="191262" cy="390685"/>
            </a:xfrm>
            <a:prstGeom prst="rect">
              <a:avLst/>
            </a:prstGeom>
            <a:effectLst/>
          </p:spPr>
        </p:pic>
        <p:pic>
          <p:nvPicPr>
            <p:cNvPr id="274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6773579" y="2178557"/>
              <a:ext cx="313975" cy="1358555"/>
            </a:xfrm>
            <a:prstGeom prst="rect">
              <a:avLst/>
            </a:prstGeom>
            <a:effectLst/>
          </p:spPr>
        </p:pic>
        <p:pic>
          <p:nvPicPr>
            <p:cNvPr id="276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6854916" y="2569726"/>
              <a:ext cx="608472" cy="1034969"/>
            </a:xfrm>
            <a:prstGeom prst="rect">
              <a:avLst/>
            </a:prstGeom>
            <a:effectLst/>
          </p:spPr>
        </p:pic>
        <p:pic>
          <p:nvPicPr>
            <p:cNvPr id="278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7272136" y="1986805"/>
              <a:ext cx="634197" cy="1955380"/>
            </a:xfrm>
            <a:prstGeom prst="rect">
              <a:avLst/>
            </a:prstGeom>
            <a:effectLst/>
          </p:spPr>
        </p:pic>
        <p:pic>
          <p:nvPicPr>
            <p:cNvPr id="280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939425" y="2686852"/>
              <a:ext cx="1011972" cy="1022667"/>
            </a:xfrm>
            <a:prstGeom prst="rect">
              <a:avLst/>
            </a:prstGeom>
            <a:effectLst/>
          </p:spPr>
        </p:pic>
        <p:pic>
          <p:nvPicPr>
            <p:cNvPr id="282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8898188" y="2140196"/>
              <a:ext cx="252631" cy="735848"/>
            </a:xfrm>
            <a:prstGeom prst="rect">
              <a:avLst/>
            </a:prstGeom>
            <a:effectLst/>
          </p:spPr>
        </p:pic>
        <p:pic>
          <p:nvPicPr>
            <p:cNvPr id="284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1857047" y="5560866"/>
              <a:ext cx="1188367" cy="122426"/>
            </a:xfrm>
            <a:prstGeom prst="rect">
              <a:avLst/>
            </a:prstGeom>
            <a:effectLst/>
          </p:spPr>
        </p:pic>
        <p:pic>
          <p:nvPicPr>
            <p:cNvPr id="286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1811019" y="5936896"/>
              <a:ext cx="1193653" cy="352341"/>
            </a:xfrm>
            <a:prstGeom prst="rect">
              <a:avLst/>
            </a:prstGeom>
            <a:effectLst/>
          </p:spPr>
        </p:pic>
        <p:pic>
          <p:nvPicPr>
            <p:cNvPr id="288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3703785" y="5949889"/>
              <a:ext cx="844970" cy="155257"/>
            </a:xfrm>
            <a:prstGeom prst="rect">
              <a:avLst/>
            </a:prstGeom>
            <a:effectLst/>
          </p:spPr>
        </p:pic>
        <p:pic>
          <p:nvPicPr>
            <p:cNvPr id="290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4928638" y="5610535"/>
              <a:ext cx="724608" cy="927471"/>
            </a:xfrm>
            <a:prstGeom prst="rect">
              <a:avLst/>
            </a:prstGeom>
            <a:effectLst/>
          </p:spPr>
        </p:pic>
        <p:pic>
          <p:nvPicPr>
            <p:cNvPr id="292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5976441" y="4367112"/>
              <a:ext cx="710306" cy="1330931"/>
            </a:xfrm>
            <a:prstGeom prst="rect">
              <a:avLst/>
            </a:prstGeom>
            <a:effectLst/>
          </p:spPr>
        </p:pic>
        <p:pic>
          <p:nvPicPr>
            <p:cNvPr id="294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6972998" y="4711958"/>
              <a:ext cx="605445" cy="914146"/>
            </a:xfrm>
            <a:prstGeom prst="rect">
              <a:avLst/>
            </a:prstGeom>
            <a:effectLst/>
          </p:spPr>
        </p:pic>
        <p:pic>
          <p:nvPicPr>
            <p:cNvPr id="296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7734090" y="4525601"/>
              <a:ext cx="319901" cy="609807"/>
            </a:xfrm>
            <a:prstGeom prst="rect">
              <a:avLst/>
            </a:prstGeom>
            <a:effectLst/>
          </p:spPr>
        </p:pic>
        <p:pic>
          <p:nvPicPr>
            <p:cNvPr id="298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5972308" y="5899063"/>
              <a:ext cx="1828574" cy="1170354"/>
            </a:xfrm>
            <a:prstGeom prst="rect">
              <a:avLst/>
            </a:prstGeom>
            <a:effectLst/>
          </p:spPr>
        </p:pic>
        <p:pic>
          <p:nvPicPr>
            <p:cNvPr id="300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6980665" y="6368132"/>
              <a:ext cx="912251" cy="1072990"/>
            </a:xfrm>
            <a:prstGeom prst="rect">
              <a:avLst/>
            </a:prstGeom>
            <a:effectLst/>
          </p:spPr>
        </p:pic>
        <p:pic>
          <p:nvPicPr>
            <p:cNvPr id="302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7111053" y="6443121"/>
              <a:ext cx="858571" cy="1249745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Drawing"/>
          <p:cNvGrpSpPr/>
          <p:nvPr/>
        </p:nvGrpSpPr>
        <p:grpSpPr>
          <a:xfrm>
            <a:off x="284044" y="-15829"/>
            <a:ext cx="12571803" cy="9695885"/>
            <a:chOff x="-597381" y="-476034"/>
            <a:chExt cx="12571802" cy="9695884"/>
          </a:xfrm>
        </p:grpSpPr>
        <p:pic>
          <p:nvPicPr>
            <p:cNvPr id="306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76" y="-38111"/>
              <a:ext cx="772489" cy="1259025"/>
            </a:xfrm>
            <a:prstGeom prst="rect">
              <a:avLst/>
            </a:prstGeom>
            <a:effectLst/>
          </p:spPr>
        </p:pic>
        <p:pic>
          <p:nvPicPr>
            <p:cNvPr id="308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0323" y="1436368"/>
              <a:ext cx="1397381" cy="1004312"/>
            </a:xfrm>
            <a:prstGeom prst="rect">
              <a:avLst/>
            </a:prstGeom>
            <a:effectLst/>
          </p:spPr>
        </p:pic>
        <p:pic>
          <p:nvPicPr>
            <p:cNvPr id="310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51973" y="1703472"/>
              <a:ext cx="689814" cy="896628"/>
            </a:xfrm>
            <a:prstGeom prst="rect">
              <a:avLst/>
            </a:prstGeom>
            <a:effectLst/>
          </p:spPr>
        </p:pic>
        <p:pic>
          <p:nvPicPr>
            <p:cNvPr id="312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51101" y="2094178"/>
              <a:ext cx="290981" cy="865502"/>
            </a:xfrm>
            <a:prstGeom prst="rect">
              <a:avLst/>
            </a:prstGeom>
            <a:effectLst/>
          </p:spPr>
        </p:pic>
        <p:pic>
          <p:nvPicPr>
            <p:cNvPr id="314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633756" y="1518651"/>
              <a:ext cx="644657" cy="498344"/>
            </a:xfrm>
            <a:prstGeom prst="rect">
              <a:avLst/>
            </a:prstGeom>
            <a:effectLst/>
          </p:spPr>
        </p:pic>
        <p:pic>
          <p:nvPicPr>
            <p:cNvPr id="316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54796" y="-476035"/>
              <a:ext cx="758049" cy="728210"/>
            </a:xfrm>
            <a:prstGeom prst="rect">
              <a:avLst/>
            </a:prstGeom>
            <a:effectLst/>
          </p:spPr>
        </p:pic>
        <p:pic>
          <p:nvPicPr>
            <p:cNvPr id="318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1005660" y="41744"/>
              <a:ext cx="736703" cy="1455387"/>
            </a:xfrm>
            <a:prstGeom prst="rect">
              <a:avLst/>
            </a:prstGeom>
            <a:effectLst/>
          </p:spPr>
        </p:pic>
        <p:pic>
          <p:nvPicPr>
            <p:cNvPr id="320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2125496" y="-206849"/>
              <a:ext cx="183594" cy="631011"/>
            </a:xfrm>
            <a:prstGeom prst="rect">
              <a:avLst/>
            </a:prstGeom>
            <a:effectLst/>
          </p:spPr>
        </p:pic>
        <p:pic>
          <p:nvPicPr>
            <p:cNvPr id="322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2915511" y="1258136"/>
              <a:ext cx="820212" cy="186033"/>
            </a:xfrm>
            <a:prstGeom prst="rect">
              <a:avLst/>
            </a:prstGeom>
            <a:effectLst/>
          </p:spPr>
        </p:pic>
        <p:pic>
          <p:nvPicPr>
            <p:cNvPr id="324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3084255" y="1572612"/>
              <a:ext cx="590106" cy="95248"/>
            </a:xfrm>
            <a:prstGeom prst="rect">
              <a:avLst/>
            </a:prstGeom>
            <a:effectLst/>
          </p:spPr>
        </p:pic>
        <p:pic>
          <p:nvPicPr>
            <p:cNvPr id="326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4265451" y="920655"/>
              <a:ext cx="797199" cy="398353"/>
            </a:xfrm>
            <a:prstGeom prst="rect">
              <a:avLst/>
            </a:prstGeom>
            <a:effectLst/>
          </p:spPr>
        </p:pic>
        <p:pic>
          <p:nvPicPr>
            <p:cNvPr id="328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270238" y="452783"/>
              <a:ext cx="275636" cy="1374976"/>
            </a:xfrm>
            <a:prstGeom prst="rect">
              <a:avLst/>
            </a:prstGeom>
            <a:effectLst/>
          </p:spPr>
        </p:pic>
        <p:pic>
          <p:nvPicPr>
            <p:cNvPr id="330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476817" y="820943"/>
              <a:ext cx="529255" cy="1050313"/>
            </a:xfrm>
            <a:prstGeom prst="rect">
              <a:avLst/>
            </a:prstGeom>
            <a:effectLst/>
          </p:spPr>
        </p:pic>
        <p:pic>
          <p:nvPicPr>
            <p:cNvPr id="332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5776456" y="40726"/>
              <a:ext cx="697498" cy="862039"/>
            </a:xfrm>
            <a:prstGeom prst="rect">
              <a:avLst/>
            </a:prstGeom>
            <a:effectLst/>
          </p:spPr>
        </p:pic>
        <p:pic>
          <p:nvPicPr>
            <p:cNvPr id="334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6581824" y="176652"/>
              <a:ext cx="1326440" cy="1852591"/>
            </a:xfrm>
            <a:prstGeom prst="rect">
              <a:avLst/>
            </a:prstGeom>
            <a:effectLst/>
          </p:spPr>
        </p:pic>
        <p:pic>
          <p:nvPicPr>
            <p:cNvPr id="336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8008454" y="-91802"/>
              <a:ext cx="329335" cy="758860"/>
            </a:xfrm>
            <a:prstGeom prst="rect">
              <a:avLst/>
            </a:prstGeom>
            <a:effectLst/>
          </p:spPr>
        </p:pic>
        <p:pic>
          <p:nvPicPr>
            <p:cNvPr id="338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1603927" y="-91847"/>
              <a:ext cx="597778" cy="521125"/>
            </a:xfrm>
            <a:prstGeom prst="rect">
              <a:avLst/>
            </a:prstGeom>
            <a:effectLst/>
          </p:spPr>
        </p:pic>
        <p:pic>
          <p:nvPicPr>
            <p:cNvPr id="340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1642278" y="-107139"/>
              <a:ext cx="152917" cy="436711"/>
            </a:xfrm>
            <a:prstGeom prst="rect">
              <a:avLst/>
            </a:prstGeom>
            <a:effectLst/>
          </p:spPr>
        </p:pic>
        <p:pic>
          <p:nvPicPr>
            <p:cNvPr id="342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-227120" y="3006917"/>
              <a:ext cx="472958" cy="1524470"/>
            </a:xfrm>
            <a:prstGeom prst="rect">
              <a:avLst/>
            </a:prstGeom>
            <a:effectLst/>
          </p:spPr>
        </p:pic>
        <p:pic>
          <p:nvPicPr>
            <p:cNvPr id="344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253991" y="3482656"/>
              <a:ext cx="643805" cy="874167"/>
            </a:xfrm>
            <a:prstGeom prst="rect">
              <a:avLst/>
            </a:prstGeom>
            <a:effectLst/>
          </p:spPr>
        </p:pic>
        <p:pic>
          <p:nvPicPr>
            <p:cNvPr id="346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223317" y="3184300"/>
              <a:ext cx="482721" cy="128935"/>
            </a:xfrm>
            <a:prstGeom prst="rect">
              <a:avLst/>
            </a:prstGeom>
            <a:effectLst/>
          </p:spPr>
        </p:pic>
        <p:pic>
          <p:nvPicPr>
            <p:cNvPr id="348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959646" y="3474802"/>
              <a:ext cx="613109" cy="321646"/>
            </a:xfrm>
            <a:prstGeom prst="rect">
              <a:avLst/>
            </a:prstGeom>
            <a:effectLst/>
          </p:spPr>
        </p:pic>
        <p:pic>
          <p:nvPicPr>
            <p:cNvPr id="350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2030352" y="3438469"/>
              <a:ext cx="669908" cy="830379"/>
            </a:xfrm>
            <a:prstGeom prst="rect">
              <a:avLst/>
            </a:prstGeom>
            <a:effectLst/>
          </p:spPr>
        </p:pic>
        <p:pic>
          <p:nvPicPr>
            <p:cNvPr id="352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2340254" y="2677104"/>
              <a:ext cx="766295" cy="1848013"/>
            </a:xfrm>
            <a:prstGeom prst="rect">
              <a:avLst/>
            </a:prstGeom>
            <a:effectLst/>
          </p:spPr>
        </p:pic>
        <p:pic>
          <p:nvPicPr>
            <p:cNvPr id="354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2976876" y="2794126"/>
              <a:ext cx="682572" cy="742154"/>
            </a:xfrm>
            <a:prstGeom prst="rect">
              <a:avLst/>
            </a:prstGeom>
            <a:effectLst/>
          </p:spPr>
        </p:pic>
        <p:pic>
          <p:nvPicPr>
            <p:cNvPr id="356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3751561" y="2907215"/>
              <a:ext cx="390678" cy="720699"/>
            </a:xfrm>
            <a:prstGeom prst="rect">
              <a:avLst/>
            </a:prstGeom>
            <a:effectLst/>
          </p:spPr>
        </p:pic>
        <p:pic>
          <p:nvPicPr>
            <p:cNvPr id="358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4251185" y="2285938"/>
              <a:ext cx="113492" cy="781857"/>
            </a:xfrm>
            <a:prstGeom prst="rect">
              <a:avLst/>
            </a:prstGeom>
            <a:effectLst/>
          </p:spPr>
        </p:pic>
        <p:pic>
          <p:nvPicPr>
            <p:cNvPr id="360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3368462" y="3901208"/>
              <a:ext cx="919508" cy="883937"/>
            </a:xfrm>
            <a:prstGeom prst="rect">
              <a:avLst/>
            </a:prstGeom>
            <a:effectLst/>
          </p:spPr>
        </p:pic>
        <p:pic>
          <p:nvPicPr>
            <p:cNvPr id="362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4150402" y="4011680"/>
              <a:ext cx="697491" cy="777099"/>
            </a:xfrm>
            <a:prstGeom prst="rect">
              <a:avLst/>
            </a:prstGeom>
            <a:effectLst/>
          </p:spPr>
        </p:pic>
        <p:pic>
          <p:nvPicPr>
            <p:cNvPr id="364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4388177" y="4188115"/>
              <a:ext cx="298643" cy="896911"/>
            </a:xfrm>
            <a:prstGeom prst="rect">
              <a:avLst/>
            </a:prstGeom>
            <a:effectLst/>
          </p:spPr>
        </p:pic>
        <p:pic>
          <p:nvPicPr>
            <p:cNvPr id="366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537791" y="3436452"/>
              <a:ext cx="137569" cy="636125"/>
            </a:xfrm>
            <a:prstGeom prst="rect">
              <a:avLst/>
            </a:prstGeom>
            <a:effectLst/>
          </p:spPr>
        </p:pic>
        <p:pic>
          <p:nvPicPr>
            <p:cNvPr id="368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3935644" y="2876536"/>
              <a:ext cx="283300" cy="666805"/>
            </a:xfrm>
            <a:prstGeom prst="rect">
              <a:avLst/>
            </a:prstGeom>
            <a:effectLst/>
          </p:spPr>
        </p:pic>
        <p:pic>
          <p:nvPicPr>
            <p:cNvPr id="370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4863725" y="3643202"/>
              <a:ext cx="881564" cy="137908"/>
            </a:xfrm>
            <a:prstGeom prst="rect">
              <a:avLst/>
            </a:prstGeom>
            <a:effectLst/>
          </p:spPr>
        </p:pic>
        <p:pic>
          <p:nvPicPr>
            <p:cNvPr id="372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6374734" y="2756357"/>
              <a:ext cx="590099" cy="1185823"/>
            </a:xfrm>
            <a:prstGeom prst="rect">
              <a:avLst/>
            </a:prstGeom>
            <a:effectLst/>
          </p:spPr>
        </p:pic>
        <p:pic>
          <p:nvPicPr>
            <p:cNvPr id="374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6075593" y="3359744"/>
              <a:ext cx="559425" cy="145240"/>
            </a:xfrm>
            <a:prstGeom prst="rect">
              <a:avLst/>
            </a:prstGeom>
            <a:effectLst/>
          </p:spPr>
        </p:pic>
        <p:pic>
          <p:nvPicPr>
            <p:cNvPr id="376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6827265" y="2646427"/>
              <a:ext cx="1073324" cy="1389585"/>
            </a:xfrm>
            <a:prstGeom prst="rect">
              <a:avLst/>
            </a:prstGeom>
            <a:effectLst/>
          </p:spPr>
        </p:pic>
        <p:pic>
          <p:nvPicPr>
            <p:cNvPr id="378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8131180" y="2262928"/>
              <a:ext cx="114558" cy="697486"/>
            </a:xfrm>
            <a:prstGeom prst="rect">
              <a:avLst/>
            </a:prstGeom>
            <a:effectLst/>
          </p:spPr>
        </p:pic>
        <p:pic>
          <p:nvPicPr>
            <p:cNvPr id="380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8353617" y="3114306"/>
              <a:ext cx="252619" cy="752626"/>
            </a:xfrm>
            <a:prstGeom prst="rect">
              <a:avLst/>
            </a:prstGeom>
            <a:effectLst/>
          </p:spPr>
        </p:pic>
        <p:pic>
          <p:nvPicPr>
            <p:cNvPr id="382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7954768" y="3398092"/>
              <a:ext cx="774196" cy="180025"/>
            </a:xfrm>
            <a:prstGeom prst="rect">
              <a:avLst/>
            </a:prstGeom>
            <a:effectLst/>
          </p:spPr>
        </p:pic>
        <p:pic>
          <p:nvPicPr>
            <p:cNvPr id="384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8915585" y="2988388"/>
              <a:ext cx="591981" cy="1579797"/>
            </a:xfrm>
            <a:prstGeom prst="rect">
              <a:avLst/>
            </a:prstGeom>
            <a:effectLst/>
          </p:spPr>
        </p:pic>
        <p:pic>
          <p:nvPicPr>
            <p:cNvPr id="386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9277723" y="1988395"/>
              <a:ext cx="655443" cy="1066523"/>
            </a:xfrm>
            <a:prstGeom prst="rect">
              <a:avLst/>
            </a:prstGeom>
            <a:effectLst/>
          </p:spPr>
        </p:pic>
        <p:pic>
          <p:nvPicPr>
            <p:cNvPr id="388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9834721" y="1687670"/>
              <a:ext cx="420587" cy="1169786"/>
            </a:xfrm>
            <a:prstGeom prst="rect">
              <a:avLst/>
            </a:prstGeom>
            <a:effectLst/>
          </p:spPr>
        </p:pic>
        <p:pic>
          <p:nvPicPr>
            <p:cNvPr id="390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10409195" y="1610965"/>
              <a:ext cx="168256" cy="521081"/>
            </a:xfrm>
            <a:prstGeom prst="rect">
              <a:avLst/>
            </a:prstGeom>
            <a:effectLst/>
          </p:spPr>
        </p:pic>
        <p:pic>
          <p:nvPicPr>
            <p:cNvPr id="392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9439784" y="3222298"/>
              <a:ext cx="943950" cy="1129482"/>
            </a:xfrm>
            <a:prstGeom prst="rect">
              <a:avLst/>
            </a:prstGeom>
            <a:effectLst/>
          </p:spPr>
        </p:pic>
        <p:pic>
          <p:nvPicPr>
            <p:cNvPr id="394" name="Line" descr="Line"/>
            <p:cNvPicPr>
              <a:picLocks noChangeAspect="0"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10048700" y="3654801"/>
              <a:ext cx="781868" cy="638998"/>
            </a:xfrm>
            <a:prstGeom prst="rect">
              <a:avLst/>
            </a:prstGeom>
            <a:effectLst/>
          </p:spPr>
        </p:pic>
        <p:pic>
          <p:nvPicPr>
            <p:cNvPr id="396" name="Line" descr="Line"/>
            <p:cNvPicPr>
              <a:picLocks noChangeAspect="0"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10370844" y="3589846"/>
              <a:ext cx="321662" cy="857425"/>
            </a:xfrm>
            <a:prstGeom prst="rect">
              <a:avLst/>
            </a:prstGeom>
            <a:effectLst/>
          </p:spPr>
        </p:pic>
        <p:pic>
          <p:nvPicPr>
            <p:cNvPr id="398" name="Line" descr="Line"/>
            <p:cNvPicPr>
              <a:picLocks noChangeAspect="0"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10516578" y="2922824"/>
              <a:ext cx="697487" cy="109400"/>
            </a:xfrm>
            <a:prstGeom prst="rect">
              <a:avLst/>
            </a:prstGeom>
            <a:effectLst/>
          </p:spPr>
        </p:pic>
        <p:pic>
          <p:nvPicPr>
            <p:cNvPr id="400" name="Line" descr="Line"/>
            <p:cNvPicPr>
              <a:picLocks noChangeAspect="0"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10831059" y="3106638"/>
              <a:ext cx="436702" cy="214270"/>
            </a:xfrm>
            <a:prstGeom prst="rect">
              <a:avLst/>
            </a:prstGeom>
            <a:effectLst/>
          </p:spPr>
        </p:pic>
        <p:pic>
          <p:nvPicPr>
            <p:cNvPr id="402" name="Line" descr="Line"/>
            <p:cNvPicPr>
              <a:picLocks noChangeAspect="0"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11362925" y="2623422"/>
              <a:ext cx="611497" cy="670949"/>
            </a:xfrm>
            <a:prstGeom prst="rect">
              <a:avLst/>
            </a:prstGeom>
            <a:effectLst/>
          </p:spPr>
        </p:pic>
        <p:pic>
          <p:nvPicPr>
            <p:cNvPr id="404" name="Line" descr="Line"/>
            <p:cNvPicPr>
              <a:picLocks noChangeAspect="0"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-597382" y="5844862"/>
              <a:ext cx="1034965" cy="198926"/>
            </a:xfrm>
            <a:prstGeom prst="rect">
              <a:avLst/>
            </a:prstGeom>
            <a:effectLst/>
          </p:spPr>
        </p:pic>
        <p:pic>
          <p:nvPicPr>
            <p:cNvPr id="406" name="Line" descr="Line"/>
            <p:cNvPicPr>
              <a:picLocks noChangeAspect="0"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583810" y="5169893"/>
              <a:ext cx="306316" cy="1173036"/>
            </a:xfrm>
            <a:prstGeom prst="rect">
              <a:avLst/>
            </a:prstGeom>
            <a:effectLst/>
          </p:spPr>
        </p:pic>
        <p:pic>
          <p:nvPicPr>
            <p:cNvPr id="408" name="Line" descr="Line"/>
            <p:cNvPicPr>
              <a:picLocks noChangeAspect="0"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747441" y="5492037"/>
              <a:ext cx="590097" cy="848015"/>
            </a:xfrm>
            <a:prstGeom prst="rect">
              <a:avLst/>
            </a:prstGeom>
            <a:effectLst/>
          </p:spPr>
        </p:pic>
        <p:pic>
          <p:nvPicPr>
            <p:cNvPr id="410" name="Line" descr="Line"/>
            <p:cNvPicPr>
              <a:picLocks noChangeAspect="0"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1053527" y="4854380"/>
              <a:ext cx="879732" cy="828921"/>
            </a:xfrm>
            <a:prstGeom prst="rect">
              <a:avLst/>
            </a:prstGeom>
            <a:effectLst/>
          </p:spPr>
        </p:pic>
        <p:pic>
          <p:nvPicPr>
            <p:cNvPr id="412" name="Line" descr="Line"/>
            <p:cNvPicPr>
              <a:picLocks noChangeAspect="0"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1725620" y="4863083"/>
              <a:ext cx="591134" cy="1849015"/>
            </a:xfrm>
            <a:prstGeom prst="rect">
              <a:avLst/>
            </a:prstGeom>
            <a:effectLst/>
          </p:spPr>
        </p:pic>
        <p:pic>
          <p:nvPicPr>
            <p:cNvPr id="414" name="Line" descr="Line"/>
            <p:cNvPicPr>
              <a:picLocks noChangeAspect="0"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2328987" y="5492038"/>
              <a:ext cx="793137" cy="855165"/>
            </a:xfrm>
            <a:prstGeom prst="rect">
              <a:avLst/>
            </a:prstGeom>
            <a:effectLst/>
          </p:spPr>
        </p:pic>
        <p:pic>
          <p:nvPicPr>
            <p:cNvPr id="416" name="Line" descr="Line"/>
            <p:cNvPicPr>
              <a:picLocks noChangeAspect="0"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2202202" y="5116203"/>
              <a:ext cx="559420" cy="120100"/>
            </a:xfrm>
            <a:prstGeom prst="rect">
              <a:avLst/>
            </a:prstGeom>
            <a:effectLst/>
          </p:spPr>
        </p:pic>
        <p:pic>
          <p:nvPicPr>
            <p:cNvPr id="418" name="Line" descr="Line"/>
            <p:cNvPicPr>
              <a:picLocks noChangeAspect="0"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3129918" y="5653110"/>
              <a:ext cx="605808" cy="147844"/>
            </a:xfrm>
            <a:prstGeom prst="rect">
              <a:avLst/>
            </a:prstGeom>
            <a:effectLst/>
          </p:spPr>
        </p:pic>
        <p:pic>
          <p:nvPicPr>
            <p:cNvPr id="420" name="Line" descr="Line"/>
            <p:cNvPicPr>
              <a:picLocks noChangeAspect="0"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3798702" y="5480489"/>
              <a:ext cx="957142" cy="618286"/>
            </a:xfrm>
            <a:prstGeom prst="rect">
              <a:avLst/>
            </a:prstGeom>
            <a:effectLst/>
          </p:spPr>
        </p:pic>
        <p:pic>
          <p:nvPicPr>
            <p:cNvPr id="422" name="Line" descr="Line"/>
            <p:cNvPicPr>
              <a:picLocks noChangeAspect="0"/>
            </p:cNvPicPr>
            <p:nvPr/>
          </p:nvPicPr>
          <p:blipFill>
            <a:blip r:embed="rId60">
              <a:extLst/>
            </a:blip>
            <a:stretch>
              <a:fillRect/>
            </a:stretch>
          </p:blipFill>
          <p:spPr>
            <a:xfrm>
              <a:off x="4081376" y="4748039"/>
              <a:ext cx="703955" cy="1940037"/>
            </a:xfrm>
            <a:prstGeom prst="rect">
              <a:avLst/>
            </a:prstGeom>
            <a:effectLst/>
          </p:spPr>
        </p:pic>
        <p:pic>
          <p:nvPicPr>
            <p:cNvPr id="424" name="Line" descr="Line"/>
            <p:cNvPicPr>
              <a:picLocks noChangeAspect="0"/>
            </p:cNvPicPr>
            <p:nvPr/>
          </p:nvPicPr>
          <p:blipFill>
            <a:blip r:embed="rId61">
              <a:extLst/>
            </a:blip>
            <a:stretch>
              <a:fillRect/>
            </a:stretch>
          </p:blipFill>
          <p:spPr>
            <a:xfrm>
              <a:off x="4909736" y="4947457"/>
              <a:ext cx="800311" cy="1383992"/>
            </a:xfrm>
            <a:prstGeom prst="rect">
              <a:avLst/>
            </a:prstGeom>
            <a:effectLst/>
          </p:spPr>
        </p:pic>
        <p:pic>
          <p:nvPicPr>
            <p:cNvPr id="426" name="Line" descr="Line"/>
            <p:cNvPicPr>
              <a:picLocks noChangeAspect="0"/>
            </p:cNvPicPr>
            <p:nvPr/>
          </p:nvPicPr>
          <p:blipFill>
            <a:blip r:embed="rId62">
              <a:extLst/>
            </a:blip>
            <a:stretch>
              <a:fillRect/>
            </a:stretch>
          </p:blipFill>
          <p:spPr>
            <a:xfrm>
              <a:off x="5922189" y="4663658"/>
              <a:ext cx="252633" cy="605457"/>
            </a:xfrm>
            <a:prstGeom prst="rect">
              <a:avLst/>
            </a:prstGeom>
            <a:effectLst/>
          </p:spPr>
        </p:pic>
        <p:pic>
          <p:nvPicPr>
            <p:cNvPr id="428" name="Line" descr="Line"/>
            <p:cNvPicPr>
              <a:picLocks noChangeAspect="0"/>
            </p:cNvPicPr>
            <p:nvPr/>
          </p:nvPicPr>
          <p:blipFill>
            <a:blip r:embed="rId63">
              <a:extLst/>
            </a:blip>
            <a:stretch>
              <a:fillRect/>
            </a:stretch>
          </p:blipFill>
          <p:spPr>
            <a:xfrm>
              <a:off x="6229002" y="5384657"/>
              <a:ext cx="129900" cy="939201"/>
            </a:xfrm>
            <a:prstGeom prst="rect">
              <a:avLst/>
            </a:prstGeom>
            <a:effectLst/>
          </p:spPr>
        </p:pic>
        <p:pic>
          <p:nvPicPr>
            <p:cNvPr id="430" name="Line" descr="Line"/>
            <p:cNvPicPr>
              <a:picLocks noChangeAspect="0"/>
            </p:cNvPicPr>
            <p:nvPr/>
          </p:nvPicPr>
          <p:blipFill>
            <a:blip r:embed="rId64">
              <a:extLst/>
            </a:blip>
            <a:stretch>
              <a:fillRect/>
            </a:stretch>
          </p:blipFill>
          <p:spPr>
            <a:xfrm>
              <a:off x="6060259" y="5712642"/>
              <a:ext cx="567099" cy="177752"/>
            </a:xfrm>
            <a:prstGeom prst="rect">
              <a:avLst/>
            </a:prstGeom>
            <a:effectLst/>
          </p:spPr>
        </p:pic>
        <p:pic>
          <p:nvPicPr>
            <p:cNvPr id="432" name="Line" descr="Line"/>
            <p:cNvPicPr>
              <a:picLocks noChangeAspect="0"/>
            </p:cNvPicPr>
            <p:nvPr/>
          </p:nvPicPr>
          <p:blipFill>
            <a:blip r:embed="rId65">
              <a:extLst/>
            </a:blip>
            <a:stretch>
              <a:fillRect/>
            </a:stretch>
          </p:blipFill>
          <p:spPr>
            <a:xfrm>
              <a:off x="6712218" y="5480110"/>
              <a:ext cx="732367" cy="1660500"/>
            </a:xfrm>
            <a:prstGeom prst="rect">
              <a:avLst/>
            </a:prstGeom>
            <a:effectLst/>
          </p:spPr>
        </p:pic>
        <p:pic>
          <p:nvPicPr>
            <p:cNvPr id="434" name="Line" descr="Line"/>
            <p:cNvPicPr>
              <a:picLocks noChangeAspect="0"/>
            </p:cNvPicPr>
            <p:nvPr/>
          </p:nvPicPr>
          <p:blipFill>
            <a:blip r:embed="rId66">
              <a:extLst/>
            </a:blip>
            <a:stretch>
              <a:fillRect/>
            </a:stretch>
          </p:blipFill>
          <p:spPr>
            <a:xfrm>
              <a:off x="7348831" y="4840075"/>
              <a:ext cx="1019632" cy="1501419"/>
            </a:xfrm>
            <a:prstGeom prst="rect">
              <a:avLst/>
            </a:prstGeom>
            <a:effectLst/>
          </p:spPr>
        </p:pic>
        <p:pic>
          <p:nvPicPr>
            <p:cNvPr id="436" name="Line" descr="Line"/>
            <p:cNvPicPr>
              <a:picLocks noChangeAspect="0"/>
            </p:cNvPicPr>
            <p:nvPr/>
          </p:nvPicPr>
          <p:blipFill>
            <a:blip r:embed="rId67">
              <a:extLst/>
            </a:blip>
            <a:stretch>
              <a:fillRect/>
            </a:stretch>
          </p:blipFill>
          <p:spPr>
            <a:xfrm>
              <a:off x="8437981" y="4671328"/>
              <a:ext cx="321663" cy="636137"/>
            </a:xfrm>
            <a:prstGeom prst="rect">
              <a:avLst/>
            </a:prstGeom>
            <a:effectLst/>
          </p:spPr>
        </p:pic>
        <p:pic>
          <p:nvPicPr>
            <p:cNvPr id="438" name="Line" descr="Line"/>
            <p:cNvPicPr>
              <a:picLocks noChangeAspect="0"/>
            </p:cNvPicPr>
            <p:nvPr/>
          </p:nvPicPr>
          <p:blipFill>
            <a:blip r:embed="rId68">
              <a:extLst/>
            </a:blip>
            <a:stretch>
              <a:fillRect/>
            </a:stretch>
          </p:blipFill>
          <p:spPr>
            <a:xfrm>
              <a:off x="8583721" y="5524778"/>
              <a:ext cx="137572" cy="649533"/>
            </a:xfrm>
            <a:prstGeom prst="rect">
              <a:avLst/>
            </a:prstGeom>
            <a:effectLst/>
          </p:spPr>
        </p:pic>
        <p:pic>
          <p:nvPicPr>
            <p:cNvPr id="440" name="Line" descr="Line"/>
            <p:cNvPicPr>
              <a:picLocks noChangeAspect="0"/>
            </p:cNvPicPr>
            <p:nvPr/>
          </p:nvPicPr>
          <p:blipFill>
            <a:blip r:embed="rId69">
              <a:extLst/>
            </a:blip>
            <a:stretch>
              <a:fillRect/>
            </a:stretch>
          </p:blipFill>
          <p:spPr>
            <a:xfrm>
              <a:off x="8353609" y="5883203"/>
              <a:ext cx="398355" cy="91551"/>
            </a:xfrm>
            <a:prstGeom prst="rect">
              <a:avLst/>
            </a:prstGeom>
            <a:effectLst/>
          </p:spPr>
        </p:pic>
        <p:pic>
          <p:nvPicPr>
            <p:cNvPr id="442" name="Line" descr="Line"/>
            <p:cNvPicPr>
              <a:picLocks noChangeAspect="0"/>
            </p:cNvPicPr>
            <p:nvPr/>
          </p:nvPicPr>
          <p:blipFill>
            <a:blip r:embed="rId70">
              <a:extLst/>
            </a:blip>
            <a:stretch>
              <a:fillRect/>
            </a:stretch>
          </p:blipFill>
          <p:spPr>
            <a:xfrm>
              <a:off x="9279144" y="5059163"/>
              <a:ext cx="607995" cy="1398817"/>
            </a:xfrm>
            <a:prstGeom prst="rect">
              <a:avLst/>
            </a:prstGeom>
            <a:effectLst/>
          </p:spPr>
        </p:pic>
        <p:pic>
          <p:nvPicPr>
            <p:cNvPr id="444" name="Line" descr="Line"/>
            <p:cNvPicPr>
              <a:picLocks noChangeAspect="0"/>
            </p:cNvPicPr>
            <p:nvPr/>
          </p:nvPicPr>
          <p:blipFill>
            <a:blip r:embed="rId71">
              <a:extLst/>
            </a:blip>
            <a:stretch>
              <a:fillRect/>
            </a:stretch>
          </p:blipFill>
          <p:spPr>
            <a:xfrm>
              <a:off x="8982558" y="5838651"/>
              <a:ext cx="490405" cy="143784"/>
            </a:xfrm>
            <a:prstGeom prst="rect">
              <a:avLst/>
            </a:prstGeom>
            <a:effectLst/>
          </p:spPr>
        </p:pic>
        <p:pic>
          <p:nvPicPr>
            <p:cNvPr id="446" name="Line" descr="Line"/>
            <p:cNvPicPr>
              <a:picLocks noChangeAspect="0"/>
            </p:cNvPicPr>
            <p:nvPr/>
          </p:nvPicPr>
          <p:blipFill>
            <a:blip r:embed="rId72">
              <a:extLst/>
            </a:blip>
            <a:stretch>
              <a:fillRect/>
            </a:stretch>
          </p:blipFill>
          <p:spPr>
            <a:xfrm>
              <a:off x="9849287" y="4709688"/>
              <a:ext cx="490394" cy="1028640"/>
            </a:xfrm>
            <a:prstGeom prst="rect">
              <a:avLst/>
            </a:prstGeom>
            <a:effectLst/>
          </p:spPr>
        </p:pic>
        <p:pic>
          <p:nvPicPr>
            <p:cNvPr id="448" name="Line" descr="Line"/>
            <p:cNvPicPr>
              <a:picLocks noChangeAspect="0"/>
            </p:cNvPicPr>
            <p:nvPr/>
          </p:nvPicPr>
          <p:blipFill>
            <a:blip r:embed="rId73">
              <a:extLst/>
            </a:blip>
            <a:stretch>
              <a:fillRect/>
            </a:stretch>
          </p:blipFill>
          <p:spPr>
            <a:xfrm>
              <a:off x="10393860" y="4947457"/>
              <a:ext cx="521075" cy="755603"/>
            </a:xfrm>
            <a:prstGeom prst="rect">
              <a:avLst/>
            </a:prstGeom>
            <a:effectLst/>
          </p:spPr>
        </p:pic>
        <p:pic>
          <p:nvPicPr>
            <p:cNvPr id="450" name="Line" descr="Line"/>
            <p:cNvPicPr>
              <a:picLocks noChangeAspect="0"/>
            </p:cNvPicPr>
            <p:nvPr/>
          </p:nvPicPr>
          <p:blipFill>
            <a:blip r:embed="rId74">
              <a:extLst/>
            </a:blip>
            <a:stretch>
              <a:fillRect/>
            </a:stretch>
          </p:blipFill>
          <p:spPr>
            <a:xfrm>
              <a:off x="10892417" y="4717349"/>
              <a:ext cx="206606" cy="544089"/>
            </a:xfrm>
            <a:prstGeom prst="rect">
              <a:avLst/>
            </a:prstGeom>
            <a:effectLst/>
          </p:spPr>
        </p:pic>
        <p:pic>
          <p:nvPicPr>
            <p:cNvPr id="452" name="Line" descr="Line"/>
            <p:cNvPicPr>
              <a:picLocks noChangeAspect="0"/>
            </p:cNvPicPr>
            <p:nvPr/>
          </p:nvPicPr>
          <p:blipFill>
            <a:blip r:embed="rId75">
              <a:extLst/>
            </a:blip>
            <a:stretch>
              <a:fillRect/>
            </a:stretch>
          </p:blipFill>
          <p:spPr>
            <a:xfrm>
              <a:off x="9804870" y="5871594"/>
              <a:ext cx="1033369" cy="986431"/>
            </a:xfrm>
            <a:prstGeom prst="rect">
              <a:avLst/>
            </a:prstGeom>
            <a:effectLst/>
          </p:spPr>
        </p:pic>
        <p:pic>
          <p:nvPicPr>
            <p:cNvPr id="454" name="Line" descr="Line"/>
            <p:cNvPicPr>
              <a:picLocks noChangeAspect="0"/>
            </p:cNvPicPr>
            <p:nvPr/>
          </p:nvPicPr>
          <p:blipFill>
            <a:blip r:embed="rId76">
              <a:extLst/>
            </a:blip>
            <a:stretch>
              <a:fillRect/>
            </a:stretch>
          </p:blipFill>
          <p:spPr>
            <a:xfrm>
              <a:off x="10445890" y="6325432"/>
              <a:ext cx="645463" cy="484520"/>
            </a:xfrm>
            <a:prstGeom prst="rect">
              <a:avLst/>
            </a:prstGeom>
            <a:effectLst/>
          </p:spPr>
        </p:pic>
        <p:pic>
          <p:nvPicPr>
            <p:cNvPr id="456" name="Line" descr="Line"/>
            <p:cNvPicPr>
              <a:picLocks noChangeAspect="0"/>
            </p:cNvPicPr>
            <p:nvPr/>
          </p:nvPicPr>
          <p:blipFill>
            <a:blip r:embed="rId77">
              <a:extLst/>
            </a:blip>
            <a:stretch>
              <a:fillRect/>
            </a:stretch>
          </p:blipFill>
          <p:spPr>
            <a:xfrm>
              <a:off x="10478230" y="6159328"/>
              <a:ext cx="436709" cy="774193"/>
            </a:xfrm>
            <a:prstGeom prst="rect">
              <a:avLst/>
            </a:prstGeom>
            <a:effectLst/>
          </p:spPr>
        </p:pic>
        <p:pic>
          <p:nvPicPr>
            <p:cNvPr id="458" name="Line" descr="Line"/>
            <p:cNvPicPr>
              <a:picLocks noChangeAspect="0"/>
            </p:cNvPicPr>
            <p:nvPr/>
          </p:nvPicPr>
          <p:blipFill>
            <a:blip r:embed="rId78">
              <a:extLst/>
            </a:blip>
            <a:stretch>
              <a:fillRect/>
            </a:stretch>
          </p:blipFill>
          <p:spPr>
            <a:xfrm>
              <a:off x="11022804" y="5676111"/>
              <a:ext cx="498073" cy="143083"/>
            </a:xfrm>
            <a:prstGeom prst="rect">
              <a:avLst/>
            </a:prstGeom>
            <a:effectLst/>
          </p:spPr>
        </p:pic>
        <p:pic>
          <p:nvPicPr>
            <p:cNvPr id="460" name="Line" descr="Line"/>
            <p:cNvPicPr>
              <a:picLocks noChangeAspect="0"/>
            </p:cNvPicPr>
            <p:nvPr/>
          </p:nvPicPr>
          <p:blipFill>
            <a:blip r:embed="rId79">
              <a:extLst/>
            </a:blip>
            <a:stretch>
              <a:fillRect/>
            </a:stretch>
          </p:blipFill>
          <p:spPr>
            <a:xfrm>
              <a:off x="10946106" y="5798836"/>
              <a:ext cx="436701" cy="140899"/>
            </a:xfrm>
            <a:prstGeom prst="rect">
              <a:avLst/>
            </a:prstGeom>
            <a:effectLst/>
          </p:spPr>
        </p:pic>
        <p:pic>
          <p:nvPicPr>
            <p:cNvPr id="462" name="Line" descr="Line"/>
            <p:cNvPicPr>
              <a:picLocks noChangeAspect="0"/>
            </p:cNvPicPr>
            <p:nvPr/>
          </p:nvPicPr>
          <p:blipFill>
            <a:blip r:embed="rId80">
              <a:extLst/>
            </a:blip>
            <a:stretch>
              <a:fillRect/>
            </a:stretch>
          </p:blipFill>
          <p:spPr>
            <a:xfrm>
              <a:off x="11459519" y="5453687"/>
              <a:ext cx="406505" cy="606290"/>
            </a:xfrm>
            <a:prstGeom prst="rect">
              <a:avLst/>
            </a:prstGeom>
            <a:effectLst/>
          </p:spPr>
        </p:pic>
        <p:pic>
          <p:nvPicPr>
            <p:cNvPr id="464" name="Line" descr="Line"/>
            <p:cNvPicPr>
              <a:picLocks noChangeAspect="0"/>
            </p:cNvPicPr>
            <p:nvPr/>
          </p:nvPicPr>
          <p:blipFill>
            <a:blip r:embed="rId81">
              <a:extLst/>
            </a:blip>
            <a:stretch>
              <a:fillRect/>
            </a:stretch>
          </p:blipFill>
          <p:spPr>
            <a:xfrm>
              <a:off x="-528834" y="6918668"/>
              <a:ext cx="414176" cy="1656249"/>
            </a:xfrm>
            <a:prstGeom prst="rect">
              <a:avLst/>
            </a:prstGeom>
            <a:effectLst/>
          </p:spPr>
        </p:pic>
        <p:pic>
          <p:nvPicPr>
            <p:cNvPr id="466" name="Line" descr="Line"/>
            <p:cNvPicPr>
              <a:picLocks noChangeAspect="0"/>
            </p:cNvPicPr>
            <p:nvPr/>
          </p:nvPicPr>
          <p:blipFill>
            <a:blip r:embed="rId82">
              <a:extLst/>
            </a:blip>
            <a:stretch>
              <a:fillRect/>
            </a:stretch>
          </p:blipFill>
          <p:spPr>
            <a:xfrm>
              <a:off x="-98827" y="7164119"/>
              <a:ext cx="743500" cy="996183"/>
            </a:xfrm>
            <a:prstGeom prst="rect">
              <a:avLst/>
            </a:prstGeom>
            <a:effectLst/>
          </p:spPr>
        </p:pic>
        <p:pic>
          <p:nvPicPr>
            <p:cNvPr id="468" name="Line" descr="Line"/>
            <p:cNvPicPr>
              <a:picLocks noChangeAspect="0"/>
            </p:cNvPicPr>
            <p:nvPr/>
          </p:nvPicPr>
          <p:blipFill>
            <a:blip r:embed="rId83">
              <a:extLst/>
            </a:blip>
            <a:stretch>
              <a:fillRect/>
            </a:stretch>
          </p:blipFill>
          <p:spPr>
            <a:xfrm>
              <a:off x="-190873" y="6934011"/>
              <a:ext cx="613122" cy="186508"/>
            </a:xfrm>
            <a:prstGeom prst="rect">
              <a:avLst/>
            </a:prstGeom>
            <a:effectLst/>
          </p:spPr>
        </p:pic>
        <p:pic>
          <p:nvPicPr>
            <p:cNvPr id="470" name="Line" descr="Line"/>
            <p:cNvPicPr>
              <a:picLocks noChangeAspect="0"/>
            </p:cNvPicPr>
            <p:nvPr/>
          </p:nvPicPr>
          <p:blipFill>
            <a:blip r:embed="rId84">
              <a:extLst/>
            </a:blip>
            <a:stretch>
              <a:fillRect/>
            </a:stretch>
          </p:blipFill>
          <p:spPr>
            <a:xfrm>
              <a:off x="714200" y="7547620"/>
              <a:ext cx="659137" cy="152911"/>
            </a:xfrm>
            <a:prstGeom prst="rect">
              <a:avLst/>
            </a:prstGeom>
            <a:effectLst/>
          </p:spPr>
        </p:pic>
        <p:pic>
          <p:nvPicPr>
            <p:cNvPr id="472" name="Line" descr="Line"/>
            <p:cNvPicPr>
              <a:picLocks noChangeAspect="0"/>
            </p:cNvPicPr>
            <p:nvPr/>
          </p:nvPicPr>
          <p:blipFill>
            <a:blip r:embed="rId85">
              <a:extLst/>
            </a:blip>
            <a:stretch>
              <a:fillRect/>
            </a:stretch>
          </p:blipFill>
          <p:spPr>
            <a:xfrm>
              <a:off x="1605902" y="7263249"/>
              <a:ext cx="612310" cy="808801"/>
            </a:xfrm>
            <a:prstGeom prst="rect">
              <a:avLst/>
            </a:prstGeom>
            <a:effectLst/>
          </p:spPr>
        </p:pic>
        <p:pic>
          <p:nvPicPr>
            <p:cNvPr id="474" name="Line" descr="Line"/>
            <p:cNvPicPr>
              <a:picLocks noChangeAspect="0"/>
            </p:cNvPicPr>
            <p:nvPr/>
          </p:nvPicPr>
          <p:blipFill>
            <a:blip r:embed="rId86">
              <a:extLst/>
            </a:blip>
            <a:stretch>
              <a:fillRect/>
            </a:stretch>
          </p:blipFill>
          <p:spPr>
            <a:xfrm>
              <a:off x="1741991" y="6604197"/>
              <a:ext cx="525124" cy="1679263"/>
            </a:xfrm>
            <a:prstGeom prst="rect">
              <a:avLst/>
            </a:prstGeom>
            <a:effectLst/>
          </p:spPr>
        </p:pic>
        <p:pic>
          <p:nvPicPr>
            <p:cNvPr id="476" name="Line" descr="Line"/>
            <p:cNvPicPr>
              <a:picLocks noChangeAspect="0"/>
            </p:cNvPicPr>
            <p:nvPr/>
          </p:nvPicPr>
          <p:blipFill>
            <a:blip r:embed="rId87">
              <a:extLst/>
            </a:blip>
            <a:stretch>
              <a:fillRect/>
            </a:stretch>
          </p:blipFill>
          <p:spPr>
            <a:xfrm>
              <a:off x="2501331" y="6726918"/>
              <a:ext cx="405874" cy="1114558"/>
            </a:xfrm>
            <a:prstGeom prst="rect">
              <a:avLst/>
            </a:prstGeom>
            <a:effectLst/>
          </p:spPr>
        </p:pic>
        <p:pic>
          <p:nvPicPr>
            <p:cNvPr id="478" name="Line" descr="Line"/>
            <p:cNvPicPr>
              <a:picLocks noChangeAspect="0"/>
            </p:cNvPicPr>
            <p:nvPr/>
          </p:nvPicPr>
          <p:blipFill>
            <a:blip r:embed="rId88">
              <a:extLst/>
            </a:blip>
            <a:stretch>
              <a:fillRect/>
            </a:stretch>
          </p:blipFill>
          <p:spPr>
            <a:xfrm>
              <a:off x="2904699" y="6696243"/>
              <a:ext cx="378487" cy="1028302"/>
            </a:xfrm>
            <a:prstGeom prst="rect">
              <a:avLst/>
            </a:prstGeom>
            <a:effectLst/>
          </p:spPr>
        </p:pic>
        <p:pic>
          <p:nvPicPr>
            <p:cNvPr id="480" name="Line" descr="Line"/>
            <p:cNvPicPr>
              <a:picLocks noChangeAspect="0"/>
            </p:cNvPicPr>
            <p:nvPr/>
          </p:nvPicPr>
          <p:blipFill>
            <a:blip r:embed="rId89">
              <a:extLst/>
            </a:blip>
            <a:stretch>
              <a:fillRect/>
            </a:stretch>
          </p:blipFill>
          <p:spPr>
            <a:xfrm>
              <a:off x="3322026" y="6611862"/>
              <a:ext cx="221953" cy="513416"/>
            </a:xfrm>
            <a:prstGeom prst="rect">
              <a:avLst/>
            </a:prstGeom>
            <a:effectLst/>
          </p:spPr>
        </p:pic>
        <p:pic>
          <p:nvPicPr>
            <p:cNvPr id="482" name="Line" descr="Line"/>
            <p:cNvPicPr>
              <a:picLocks noChangeAspect="0"/>
            </p:cNvPicPr>
            <p:nvPr/>
          </p:nvPicPr>
          <p:blipFill>
            <a:blip r:embed="rId90">
              <a:extLst/>
            </a:blip>
            <a:stretch>
              <a:fillRect/>
            </a:stretch>
          </p:blipFill>
          <p:spPr>
            <a:xfrm>
              <a:off x="2359233" y="7755388"/>
              <a:ext cx="1039005" cy="981508"/>
            </a:xfrm>
            <a:prstGeom prst="rect">
              <a:avLst/>
            </a:prstGeom>
            <a:effectLst/>
          </p:spPr>
        </p:pic>
        <p:pic>
          <p:nvPicPr>
            <p:cNvPr id="484" name="Line" descr="Line"/>
            <p:cNvPicPr>
              <a:picLocks noChangeAspect="0"/>
            </p:cNvPicPr>
            <p:nvPr/>
          </p:nvPicPr>
          <p:blipFill>
            <a:blip r:embed="rId91">
              <a:extLst/>
            </a:blip>
            <a:stretch>
              <a:fillRect/>
            </a:stretch>
          </p:blipFill>
          <p:spPr>
            <a:xfrm>
              <a:off x="2946197" y="8128414"/>
              <a:ext cx="559424" cy="400484"/>
            </a:xfrm>
            <a:prstGeom prst="rect">
              <a:avLst/>
            </a:prstGeom>
            <a:effectLst/>
          </p:spPr>
        </p:pic>
        <p:pic>
          <p:nvPicPr>
            <p:cNvPr id="486" name="Line" descr="Line"/>
            <p:cNvPicPr>
              <a:picLocks noChangeAspect="0"/>
            </p:cNvPicPr>
            <p:nvPr/>
          </p:nvPicPr>
          <p:blipFill>
            <a:blip r:embed="rId92">
              <a:extLst/>
            </a:blip>
            <a:stretch>
              <a:fillRect/>
            </a:stretch>
          </p:blipFill>
          <p:spPr>
            <a:xfrm>
              <a:off x="3107271" y="7823737"/>
              <a:ext cx="498069" cy="873903"/>
            </a:xfrm>
            <a:prstGeom prst="rect">
              <a:avLst/>
            </a:prstGeom>
            <a:effectLst/>
          </p:spPr>
        </p:pic>
        <p:pic>
          <p:nvPicPr>
            <p:cNvPr id="488" name="Line" descr="Line"/>
            <p:cNvPicPr>
              <a:picLocks noChangeAspect="0"/>
            </p:cNvPicPr>
            <p:nvPr/>
          </p:nvPicPr>
          <p:blipFill>
            <a:blip r:embed="rId93">
              <a:extLst/>
            </a:blip>
            <a:stretch>
              <a:fillRect/>
            </a:stretch>
          </p:blipFill>
          <p:spPr>
            <a:xfrm>
              <a:off x="3820591" y="7839077"/>
              <a:ext cx="736893" cy="105613"/>
            </a:xfrm>
            <a:prstGeom prst="rect">
              <a:avLst/>
            </a:prstGeom>
            <a:effectLst/>
          </p:spPr>
        </p:pic>
        <p:pic>
          <p:nvPicPr>
            <p:cNvPr id="490" name="Line" descr="Line"/>
            <p:cNvPicPr>
              <a:picLocks noChangeAspect="0"/>
            </p:cNvPicPr>
            <p:nvPr/>
          </p:nvPicPr>
          <p:blipFill>
            <a:blip r:embed="rId94">
              <a:extLst/>
            </a:blip>
            <a:stretch>
              <a:fillRect/>
            </a:stretch>
          </p:blipFill>
          <p:spPr>
            <a:xfrm>
              <a:off x="4814362" y="6985573"/>
              <a:ext cx="662480" cy="1037098"/>
            </a:xfrm>
            <a:prstGeom prst="rect">
              <a:avLst/>
            </a:prstGeom>
            <a:effectLst/>
          </p:spPr>
        </p:pic>
        <p:pic>
          <p:nvPicPr>
            <p:cNvPr id="492" name="Line" descr="Line"/>
            <p:cNvPicPr>
              <a:picLocks noChangeAspect="0"/>
            </p:cNvPicPr>
            <p:nvPr/>
          </p:nvPicPr>
          <p:blipFill>
            <a:blip r:embed="rId95">
              <a:extLst/>
            </a:blip>
            <a:stretch>
              <a:fillRect/>
            </a:stretch>
          </p:blipFill>
          <p:spPr>
            <a:xfrm>
              <a:off x="4871390" y="7463247"/>
              <a:ext cx="206598" cy="152908"/>
            </a:xfrm>
            <a:prstGeom prst="rect">
              <a:avLst/>
            </a:prstGeom>
            <a:effectLst/>
          </p:spPr>
        </p:pic>
        <p:pic>
          <p:nvPicPr>
            <p:cNvPr id="494" name="Line" descr="Line"/>
            <p:cNvPicPr>
              <a:picLocks noChangeAspect="0"/>
            </p:cNvPicPr>
            <p:nvPr/>
          </p:nvPicPr>
          <p:blipFill>
            <a:blip r:embed="rId96">
              <a:extLst/>
            </a:blip>
            <a:stretch>
              <a:fillRect/>
            </a:stretch>
          </p:blipFill>
          <p:spPr>
            <a:xfrm>
              <a:off x="5109164" y="7178712"/>
              <a:ext cx="927596" cy="859309"/>
            </a:xfrm>
            <a:prstGeom prst="rect">
              <a:avLst/>
            </a:prstGeom>
            <a:effectLst/>
          </p:spPr>
        </p:pic>
        <p:pic>
          <p:nvPicPr>
            <p:cNvPr id="496" name="Line" descr="Line"/>
            <p:cNvPicPr>
              <a:picLocks noChangeAspect="0"/>
            </p:cNvPicPr>
            <p:nvPr/>
          </p:nvPicPr>
          <p:blipFill>
            <a:blip r:embed="rId97">
              <a:extLst/>
            </a:blip>
            <a:stretch>
              <a:fillRect/>
            </a:stretch>
          </p:blipFill>
          <p:spPr>
            <a:xfrm>
              <a:off x="5339262" y="7104179"/>
              <a:ext cx="559437" cy="113141"/>
            </a:xfrm>
            <a:prstGeom prst="rect">
              <a:avLst/>
            </a:prstGeom>
            <a:effectLst/>
          </p:spPr>
        </p:pic>
        <p:pic>
          <p:nvPicPr>
            <p:cNvPr id="498" name="Line" descr="Line"/>
            <p:cNvPicPr>
              <a:picLocks noChangeAspect="0"/>
            </p:cNvPicPr>
            <p:nvPr/>
          </p:nvPicPr>
          <p:blipFill>
            <a:blip r:embed="rId98">
              <a:extLst/>
            </a:blip>
            <a:stretch>
              <a:fillRect/>
            </a:stretch>
          </p:blipFill>
          <p:spPr>
            <a:xfrm>
              <a:off x="4815717" y="8089872"/>
              <a:ext cx="1397446" cy="147563"/>
            </a:xfrm>
            <a:prstGeom prst="rect">
              <a:avLst/>
            </a:prstGeom>
            <a:effectLst/>
          </p:spPr>
        </p:pic>
        <p:pic>
          <p:nvPicPr>
            <p:cNvPr id="500" name="Line" descr="Line"/>
            <p:cNvPicPr>
              <a:picLocks noChangeAspect="0"/>
            </p:cNvPicPr>
            <p:nvPr/>
          </p:nvPicPr>
          <p:blipFill>
            <a:blip r:embed="rId99">
              <a:extLst/>
            </a:blip>
            <a:stretch>
              <a:fillRect/>
            </a:stretch>
          </p:blipFill>
          <p:spPr>
            <a:xfrm>
              <a:off x="5078478" y="8352970"/>
              <a:ext cx="682846" cy="866881"/>
            </a:xfrm>
            <a:prstGeom prst="rect">
              <a:avLst/>
            </a:prstGeom>
            <a:effectLst/>
          </p:spPr>
        </p:pic>
        <p:pic>
          <p:nvPicPr>
            <p:cNvPr id="502" name="Line" descr="Line"/>
            <p:cNvPicPr>
              <a:picLocks noChangeAspect="0"/>
            </p:cNvPicPr>
            <p:nvPr/>
          </p:nvPicPr>
          <p:blipFill>
            <a:blip r:embed="rId100">
              <a:extLst/>
            </a:blip>
            <a:stretch>
              <a:fillRect/>
            </a:stretch>
          </p:blipFill>
          <p:spPr>
            <a:xfrm>
              <a:off x="6275016" y="7440236"/>
              <a:ext cx="958275" cy="1063460"/>
            </a:xfrm>
            <a:prstGeom prst="rect">
              <a:avLst/>
            </a:prstGeom>
            <a:effectLst/>
          </p:spPr>
        </p:pic>
        <p:pic>
          <p:nvPicPr>
            <p:cNvPr id="504" name="Line" descr="Line"/>
            <p:cNvPicPr>
              <a:picLocks noChangeAspect="0"/>
            </p:cNvPicPr>
            <p:nvPr/>
          </p:nvPicPr>
          <p:blipFill>
            <a:blip r:embed="rId101">
              <a:extLst/>
            </a:blip>
            <a:stretch>
              <a:fillRect/>
            </a:stretch>
          </p:blipFill>
          <p:spPr>
            <a:xfrm>
              <a:off x="7348831" y="7225469"/>
              <a:ext cx="221948" cy="705164"/>
            </a:xfrm>
            <a:prstGeom prst="rect">
              <a:avLst/>
            </a:prstGeom>
            <a:effectLst/>
          </p:spPr>
        </p:pic>
        <p:pic>
          <p:nvPicPr>
            <p:cNvPr id="506" name="Line" descr="Line"/>
            <p:cNvPicPr>
              <a:picLocks noChangeAspect="0"/>
            </p:cNvPicPr>
            <p:nvPr/>
          </p:nvPicPr>
          <p:blipFill>
            <a:blip r:embed="rId102">
              <a:extLst/>
            </a:blip>
            <a:stretch>
              <a:fillRect/>
            </a:stretch>
          </p:blipFill>
          <p:spPr>
            <a:xfrm>
              <a:off x="7993124" y="7455582"/>
              <a:ext cx="145238" cy="965939"/>
            </a:xfrm>
            <a:prstGeom prst="rect">
              <a:avLst/>
            </a:prstGeom>
            <a:effectLst/>
          </p:spPr>
        </p:pic>
        <p:pic>
          <p:nvPicPr>
            <p:cNvPr id="508" name="Line" descr="Line"/>
            <p:cNvPicPr>
              <a:picLocks noChangeAspect="0"/>
            </p:cNvPicPr>
            <p:nvPr/>
          </p:nvPicPr>
          <p:blipFill>
            <a:blip r:embed="rId103">
              <a:extLst/>
            </a:blip>
            <a:stretch>
              <a:fillRect/>
            </a:stretch>
          </p:blipFill>
          <p:spPr>
            <a:xfrm>
              <a:off x="7456216" y="7965504"/>
              <a:ext cx="866225" cy="103190"/>
            </a:xfrm>
            <a:prstGeom prst="rect">
              <a:avLst/>
            </a:prstGeom>
            <a:effectLst/>
          </p:spPr>
        </p:pic>
        <p:pic>
          <p:nvPicPr>
            <p:cNvPr id="510" name="Line" descr="Line"/>
            <p:cNvPicPr>
              <a:picLocks noChangeAspect="0"/>
            </p:cNvPicPr>
            <p:nvPr/>
          </p:nvPicPr>
          <p:blipFill>
            <a:blip r:embed="rId104">
              <a:extLst/>
            </a:blip>
            <a:stretch>
              <a:fillRect/>
            </a:stretch>
          </p:blipFill>
          <p:spPr>
            <a:xfrm>
              <a:off x="8398997" y="7256153"/>
              <a:ext cx="475692" cy="1369898"/>
            </a:xfrm>
            <a:prstGeom prst="rect">
              <a:avLst/>
            </a:prstGeom>
            <a:effectLst/>
          </p:spPr>
        </p:pic>
        <p:pic>
          <p:nvPicPr>
            <p:cNvPr id="512" name="Line" descr="Line"/>
            <p:cNvPicPr>
              <a:picLocks noChangeAspect="0"/>
            </p:cNvPicPr>
            <p:nvPr/>
          </p:nvPicPr>
          <p:blipFill>
            <a:blip r:embed="rId105">
              <a:extLst/>
            </a:blip>
            <a:stretch>
              <a:fillRect/>
            </a:stretch>
          </p:blipFill>
          <p:spPr>
            <a:xfrm>
              <a:off x="7885551" y="6905774"/>
              <a:ext cx="1065836" cy="227165"/>
            </a:xfrm>
            <a:prstGeom prst="rect">
              <a:avLst/>
            </a:prstGeom>
            <a:effectLst/>
          </p:spPr>
        </p:pic>
        <p:pic>
          <p:nvPicPr>
            <p:cNvPr id="514" name="Line" descr="Line"/>
            <p:cNvPicPr>
              <a:picLocks noChangeAspect="0"/>
            </p:cNvPicPr>
            <p:nvPr/>
          </p:nvPicPr>
          <p:blipFill>
            <a:blip r:embed="rId106">
              <a:extLst/>
            </a:blip>
            <a:stretch>
              <a:fillRect/>
            </a:stretch>
          </p:blipFill>
          <p:spPr>
            <a:xfrm>
              <a:off x="9081595" y="7164111"/>
              <a:ext cx="439890" cy="695813"/>
            </a:xfrm>
            <a:prstGeom prst="rect">
              <a:avLst/>
            </a:prstGeom>
            <a:effectLst/>
          </p:spPr>
        </p:pic>
        <p:pic>
          <p:nvPicPr>
            <p:cNvPr id="516" name="Line" descr="Line"/>
            <p:cNvPicPr>
              <a:picLocks noChangeAspect="0"/>
            </p:cNvPicPr>
            <p:nvPr/>
          </p:nvPicPr>
          <p:blipFill>
            <a:blip r:embed="rId107">
              <a:extLst/>
            </a:blip>
            <a:stretch>
              <a:fillRect/>
            </a:stretch>
          </p:blipFill>
          <p:spPr>
            <a:xfrm>
              <a:off x="9482223" y="7003046"/>
              <a:ext cx="412595" cy="950603"/>
            </a:xfrm>
            <a:prstGeom prst="rect">
              <a:avLst/>
            </a:prstGeom>
            <a:effectLst/>
          </p:spPr>
        </p:pic>
        <p:pic>
          <p:nvPicPr>
            <p:cNvPr id="518" name="Line" descr="Line"/>
            <p:cNvPicPr>
              <a:picLocks noChangeAspect="0"/>
            </p:cNvPicPr>
            <p:nvPr/>
          </p:nvPicPr>
          <p:blipFill>
            <a:blip r:embed="rId108">
              <a:extLst/>
            </a:blip>
            <a:stretch>
              <a:fillRect/>
            </a:stretch>
          </p:blipFill>
          <p:spPr>
            <a:xfrm>
              <a:off x="9879959" y="7018379"/>
              <a:ext cx="191269" cy="498073"/>
            </a:xfrm>
            <a:prstGeom prst="rect">
              <a:avLst/>
            </a:prstGeom>
            <a:effectLst/>
          </p:spPr>
        </p:pic>
        <p:pic>
          <p:nvPicPr>
            <p:cNvPr id="520" name="Line" descr="Line"/>
            <p:cNvPicPr>
              <a:picLocks noChangeAspect="0"/>
            </p:cNvPicPr>
            <p:nvPr/>
          </p:nvPicPr>
          <p:blipFill>
            <a:blip r:embed="rId109">
              <a:extLst/>
            </a:blip>
            <a:stretch>
              <a:fillRect/>
            </a:stretch>
          </p:blipFill>
          <p:spPr>
            <a:xfrm>
              <a:off x="9088213" y="8089447"/>
              <a:ext cx="1098069" cy="833269"/>
            </a:xfrm>
            <a:prstGeom prst="rect">
              <a:avLst/>
            </a:prstGeom>
            <a:effectLst/>
          </p:spPr>
        </p:pic>
        <p:pic>
          <p:nvPicPr>
            <p:cNvPr id="522" name="Line" descr="Line"/>
            <p:cNvPicPr>
              <a:picLocks noChangeAspect="0"/>
            </p:cNvPicPr>
            <p:nvPr/>
          </p:nvPicPr>
          <p:blipFill>
            <a:blip r:embed="rId110">
              <a:extLst/>
            </a:blip>
            <a:stretch>
              <a:fillRect/>
            </a:stretch>
          </p:blipFill>
          <p:spPr>
            <a:xfrm>
              <a:off x="9757242" y="8260391"/>
              <a:ext cx="429032" cy="636674"/>
            </a:xfrm>
            <a:prstGeom prst="rect">
              <a:avLst/>
            </a:prstGeom>
            <a:effectLst/>
          </p:spPr>
        </p:pic>
        <p:pic>
          <p:nvPicPr>
            <p:cNvPr id="524" name="Line" descr="Line"/>
            <p:cNvPicPr>
              <a:picLocks noChangeAspect="0"/>
            </p:cNvPicPr>
            <p:nvPr/>
          </p:nvPicPr>
          <p:blipFill>
            <a:blip r:embed="rId111">
              <a:extLst/>
            </a:blip>
            <a:stretch>
              <a:fillRect/>
            </a:stretch>
          </p:blipFill>
          <p:spPr>
            <a:xfrm>
              <a:off x="9933652" y="8184241"/>
              <a:ext cx="306311" cy="758847"/>
            </a:xfrm>
            <a:prstGeom prst="rect">
              <a:avLst/>
            </a:prstGeom>
            <a:effectLst/>
          </p:spPr>
        </p:pic>
        <p:pic>
          <p:nvPicPr>
            <p:cNvPr id="526" name="Line" descr="Line"/>
            <p:cNvPicPr>
              <a:picLocks noChangeAspect="0"/>
            </p:cNvPicPr>
            <p:nvPr/>
          </p:nvPicPr>
          <p:blipFill>
            <a:blip r:embed="rId112">
              <a:extLst/>
            </a:blip>
            <a:stretch>
              <a:fillRect/>
            </a:stretch>
          </p:blipFill>
          <p:spPr>
            <a:xfrm>
              <a:off x="10547265" y="7823747"/>
              <a:ext cx="651460" cy="152903"/>
            </a:xfrm>
            <a:prstGeom prst="rect">
              <a:avLst/>
            </a:prstGeom>
            <a:effectLst/>
          </p:spPr>
        </p:pic>
        <p:pic>
          <p:nvPicPr>
            <p:cNvPr id="528" name="Line" descr="Line"/>
            <p:cNvPicPr>
              <a:picLocks noChangeAspect="0"/>
            </p:cNvPicPr>
            <p:nvPr/>
          </p:nvPicPr>
          <p:blipFill>
            <a:blip r:embed="rId113">
              <a:extLst/>
            </a:blip>
            <a:stretch>
              <a:fillRect/>
            </a:stretch>
          </p:blipFill>
          <p:spPr>
            <a:xfrm>
              <a:off x="10462886" y="8000156"/>
              <a:ext cx="697491" cy="173717"/>
            </a:xfrm>
            <a:prstGeom prst="rect">
              <a:avLst/>
            </a:prstGeom>
            <a:effectLst/>
          </p:spPr>
        </p:pic>
        <p:pic>
          <p:nvPicPr>
            <p:cNvPr id="530" name="Line" descr="Line"/>
            <p:cNvPicPr>
              <a:picLocks noChangeAspect="0"/>
            </p:cNvPicPr>
            <p:nvPr/>
          </p:nvPicPr>
          <p:blipFill>
            <a:blip r:embed="rId114">
              <a:extLst/>
            </a:blip>
            <a:stretch>
              <a:fillRect/>
            </a:stretch>
          </p:blipFill>
          <p:spPr>
            <a:xfrm>
              <a:off x="11122041" y="7509270"/>
              <a:ext cx="603704" cy="946655"/>
            </a:xfrm>
            <a:prstGeom prst="rect">
              <a:avLst/>
            </a:prstGeom>
            <a:effectLst/>
          </p:spPr>
        </p:pic>
        <p:pic>
          <p:nvPicPr>
            <p:cNvPr id="532" name="Line" descr="Line"/>
            <p:cNvPicPr>
              <a:picLocks noChangeAspect="0"/>
            </p:cNvPicPr>
            <p:nvPr/>
          </p:nvPicPr>
          <p:blipFill>
            <a:blip r:embed="rId115">
              <a:extLst/>
            </a:blip>
            <a:stretch>
              <a:fillRect/>
            </a:stretch>
          </p:blipFill>
          <p:spPr>
            <a:xfrm>
              <a:off x="4524869" y="7380407"/>
              <a:ext cx="590222" cy="166721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6" name="Drawing"/>
          <p:cNvGrpSpPr/>
          <p:nvPr/>
        </p:nvGrpSpPr>
        <p:grpSpPr>
          <a:xfrm>
            <a:off x="552487" y="575497"/>
            <a:ext cx="12076236" cy="8321572"/>
            <a:chOff x="-37475" y="-38110"/>
            <a:chExt cx="12076235" cy="8321570"/>
          </a:xfrm>
        </p:grpSpPr>
        <p:pic>
          <p:nvPicPr>
            <p:cNvPr id="536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76" y="-38111"/>
              <a:ext cx="597788" cy="7953403"/>
            </a:xfrm>
            <a:prstGeom prst="rect">
              <a:avLst/>
            </a:prstGeom>
            <a:effectLst/>
          </p:spPr>
        </p:pic>
        <p:pic>
          <p:nvPicPr>
            <p:cNvPr id="538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06865" y="391131"/>
              <a:ext cx="712886" cy="1282863"/>
            </a:xfrm>
            <a:prstGeom prst="rect">
              <a:avLst/>
            </a:prstGeom>
            <a:effectLst/>
          </p:spPr>
        </p:pic>
        <p:pic>
          <p:nvPicPr>
            <p:cNvPr id="540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343143" y="897643"/>
              <a:ext cx="804870" cy="239936"/>
            </a:xfrm>
            <a:prstGeom prst="rect">
              <a:avLst/>
            </a:prstGeom>
            <a:effectLst/>
          </p:spPr>
        </p:pic>
        <p:pic>
          <p:nvPicPr>
            <p:cNvPr id="542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301912" y="230351"/>
              <a:ext cx="260295" cy="1277273"/>
            </a:xfrm>
            <a:prstGeom prst="rect">
              <a:avLst/>
            </a:prstGeom>
            <a:effectLst/>
          </p:spPr>
        </p:pic>
        <p:pic>
          <p:nvPicPr>
            <p:cNvPr id="544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450780" y="705899"/>
              <a:ext cx="517932" cy="758839"/>
            </a:xfrm>
            <a:prstGeom prst="rect">
              <a:avLst/>
            </a:prstGeom>
            <a:effectLst/>
          </p:spPr>
        </p:pic>
        <p:pic>
          <p:nvPicPr>
            <p:cNvPr id="546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571444" y="41625"/>
              <a:ext cx="427958" cy="656114"/>
            </a:xfrm>
            <a:prstGeom prst="rect">
              <a:avLst/>
            </a:prstGeom>
            <a:effectLst/>
          </p:spPr>
        </p:pic>
        <p:pic>
          <p:nvPicPr>
            <p:cNvPr id="548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3153237" y="414430"/>
              <a:ext cx="421416" cy="1380126"/>
            </a:xfrm>
            <a:prstGeom prst="rect">
              <a:avLst/>
            </a:prstGeom>
            <a:effectLst/>
          </p:spPr>
        </p:pic>
        <p:pic>
          <p:nvPicPr>
            <p:cNvPr id="550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452428" y="621528"/>
              <a:ext cx="551750" cy="912245"/>
            </a:xfrm>
            <a:prstGeom prst="rect">
              <a:avLst/>
            </a:prstGeom>
            <a:effectLst/>
          </p:spPr>
        </p:pic>
        <p:pic>
          <p:nvPicPr>
            <p:cNvPr id="552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536797" y="483464"/>
              <a:ext cx="481638" cy="152904"/>
            </a:xfrm>
            <a:prstGeom prst="rect">
              <a:avLst/>
            </a:prstGeom>
            <a:effectLst/>
          </p:spPr>
        </p:pic>
        <p:pic>
          <p:nvPicPr>
            <p:cNvPr id="554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3904956" y="935994"/>
              <a:ext cx="498066" cy="91549"/>
            </a:xfrm>
            <a:prstGeom prst="rect">
              <a:avLst/>
            </a:prstGeom>
            <a:effectLst/>
          </p:spPr>
        </p:pic>
        <p:pic>
          <p:nvPicPr>
            <p:cNvPr id="556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4476472" y="844627"/>
              <a:ext cx="678224" cy="552285"/>
            </a:xfrm>
            <a:prstGeom prst="rect">
              <a:avLst/>
            </a:prstGeom>
            <a:effectLst/>
          </p:spPr>
        </p:pic>
        <p:pic>
          <p:nvPicPr>
            <p:cNvPr id="558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4694973" y="161312"/>
              <a:ext cx="602576" cy="1694605"/>
            </a:xfrm>
            <a:prstGeom prst="rect">
              <a:avLst/>
            </a:prstGeom>
            <a:effectLst/>
          </p:spPr>
        </p:pic>
        <p:pic>
          <p:nvPicPr>
            <p:cNvPr id="560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6175303" y="456099"/>
              <a:ext cx="1088999" cy="1237799"/>
            </a:xfrm>
            <a:prstGeom prst="rect">
              <a:avLst/>
            </a:prstGeom>
            <a:effectLst/>
          </p:spPr>
        </p:pic>
        <p:pic>
          <p:nvPicPr>
            <p:cNvPr id="562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8997898" y="259171"/>
              <a:ext cx="597818" cy="1543061"/>
            </a:xfrm>
            <a:prstGeom prst="rect">
              <a:avLst/>
            </a:prstGeom>
            <a:effectLst/>
          </p:spPr>
        </p:pic>
        <p:pic>
          <p:nvPicPr>
            <p:cNvPr id="564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691103" y="955701"/>
              <a:ext cx="710861" cy="98232"/>
            </a:xfrm>
            <a:prstGeom prst="rect">
              <a:avLst/>
            </a:prstGeom>
            <a:effectLst/>
          </p:spPr>
        </p:pic>
        <p:pic>
          <p:nvPicPr>
            <p:cNvPr id="566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68174" y="3658876"/>
              <a:ext cx="816339" cy="221946"/>
            </a:xfrm>
            <a:prstGeom prst="rect">
              <a:avLst/>
            </a:prstGeom>
            <a:effectLst/>
          </p:spPr>
        </p:pic>
        <p:pic>
          <p:nvPicPr>
            <p:cNvPr id="568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1808964" y="2843630"/>
              <a:ext cx="515463" cy="1457499"/>
            </a:xfrm>
            <a:prstGeom prst="rect">
              <a:avLst/>
            </a:prstGeom>
            <a:effectLst/>
          </p:spPr>
        </p:pic>
        <p:pic>
          <p:nvPicPr>
            <p:cNvPr id="570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1496551" y="3390430"/>
              <a:ext cx="758843" cy="122225"/>
            </a:xfrm>
            <a:prstGeom prst="rect">
              <a:avLst/>
            </a:prstGeom>
            <a:effectLst/>
          </p:spPr>
        </p:pic>
        <p:pic>
          <p:nvPicPr>
            <p:cNvPr id="572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5470581" y="3435761"/>
              <a:ext cx="929349" cy="1528159"/>
            </a:xfrm>
            <a:prstGeom prst="rect">
              <a:avLst/>
            </a:prstGeom>
            <a:effectLst/>
          </p:spPr>
        </p:pic>
        <p:pic>
          <p:nvPicPr>
            <p:cNvPr id="574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7069050" y="3183331"/>
              <a:ext cx="509392" cy="1173445"/>
            </a:xfrm>
            <a:prstGeom prst="rect">
              <a:avLst/>
            </a:prstGeom>
            <a:effectLst/>
          </p:spPr>
        </p:pic>
        <p:pic>
          <p:nvPicPr>
            <p:cNvPr id="576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7456210" y="3382755"/>
              <a:ext cx="620794" cy="801166"/>
            </a:xfrm>
            <a:prstGeom prst="rect">
              <a:avLst/>
            </a:prstGeom>
            <a:effectLst/>
          </p:spPr>
        </p:pic>
        <p:pic>
          <p:nvPicPr>
            <p:cNvPr id="578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7402522" y="3121974"/>
              <a:ext cx="436701" cy="121569"/>
            </a:xfrm>
            <a:prstGeom prst="rect">
              <a:avLst/>
            </a:prstGeom>
            <a:effectLst/>
          </p:spPr>
        </p:pic>
        <p:pic>
          <p:nvPicPr>
            <p:cNvPr id="580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8008457" y="3536158"/>
              <a:ext cx="398358" cy="107088"/>
            </a:xfrm>
            <a:prstGeom prst="rect">
              <a:avLst/>
            </a:prstGeom>
            <a:effectLst/>
          </p:spPr>
        </p:pic>
        <p:pic>
          <p:nvPicPr>
            <p:cNvPr id="582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8719676" y="3225516"/>
              <a:ext cx="507835" cy="730044"/>
            </a:xfrm>
            <a:prstGeom prst="rect">
              <a:avLst/>
            </a:prstGeom>
            <a:effectLst/>
          </p:spPr>
        </p:pic>
        <p:pic>
          <p:nvPicPr>
            <p:cNvPr id="584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8836833" y="2539050"/>
              <a:ext cx="544281" cy="1778964"/>
            </a:xfrm>
            <a:prstGeom prst="rect">
              <a:avLst/>
            </a:prstGeom>
            <a:effectLst/>
          </p:spPr>
        </p:pic>
        <p:pic>
          <p:nvPicPr>
            <p:cNvPr id="586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507105" y="6621739"/>
              <a:ext cx="620792" cy="120033"/>
            </a:xfrm>
            <a:prstGeom prst="rect">
              <a:avLst/>
            </a:prstGeom>
            <a:effectLst/>
          </p:spPr>
        </p:pic>
        <p:pic>
          <p:nvPicPr>
            <p:cNvPr id="588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2171512" y="5240543"/>
              <a:ext cx="697489" cy="1439870"/>
            </a:xfrm>
            <a:prstGeom prst="rect">
              <a:avLst/>
            </a:prstGeom>
            <a:effectLst/>
          </p:spPr>
        </p:pic>
        <p:pic>
          <p:nvPicPr>
            <p:cNvPr id="590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1834035" y="5890883"/>
              <a:ext cx="620789" cy="203526"/>
            </a:xfrm>
            <a:prstGeom prst="rect">
              <a:avLst/>
            </a:prstGeom>
            <a:effectLst/>
          </p:spPr>
        </p:pic>
        <p:pic>
          <p:nvPicPr>
            <p:cNvPr id="592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2416955" y="5778201"/>
              <a:ext cx="889244" cy="774382"/>
            </a:xfrm>
            <a:prstGeom prst="rect">
              <a:avLst/>
            </a:prstGeom>
            <a:effectLst/>
          </p:spPr>
        </p:pic>
        <p:pic>
          <p:nvPicPr>
            <p:cNvPr id="594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2532015" y="5591749"/>
              <a:ext cx="582429" cy="91542"/>
            </a:xfrm>
            <a:prstGeom prst="rect">
              <a:avLst/>
            </a:prstGeom>
            <a:effectLst/>
          </p:spPr>
        </p:pic>
        <p:pic>
          <p:nvPicPr>
            <p:cNvPr id="596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1949083" y="6849645"/>
              <a:ext cx="1403134" cy="206599"/>
            </a:xfrm>
            <a:prstGeom prst="rect">
              <a:avLst/>
            </a:prstGeom>
            <a:effectLst/>
          </p:spPr>
        </p:pic>
        <p:pic>
          <p:nvPicPr>
            <p:cNvPr id="598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2263557" y="7127002"/>
              <a:ext cx="783007" cy="1107725"/>
            </a:xfrm>
            <a:prstGeom prst="rect">
              <a:avLst/>
            </a:prstGeom>
            <a:effectLst/>
          </p:spPr>
        </p:pic>
        <p:pic>
          <p:nvPicPr>
            <p:cNvPr id="600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4642944" y="6021269"/>
              <a:ext cx="741858" cy="1310443"/>
            </a:xfrm>
            <a:prstGeom prst="rect">
              <a:avLst/>
            </a:prstGeom>
            <a:effectLst/>
          </p:spPr>
        </p:pic>
        <p:pic>
          <p:nvPicPr>
            <p:cNvPr id="602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5208869" y="6466130"/>
              <a:ext cx="789532" cy="582942"/>
            </a:xfrm>
            <a:prstGeom prst="rect">
              <a:avLst/>
            </a:prstGeom>
            <a:effectLst/>
          </p:spPr>
        </p:pic>
        <p:pic>
          <p:nvPicPr>
            <p:cNvPr id="604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5178197" y="6282056"/>
              <a:ext cx="582432" cy="114555"/>
            </a:xfrm>
            <a:prstGeom prst="rect">
              <a:avLst/>
            </a:prstGeom>
            <a:effectLst/>
          </p:spPr>
        </p:pic>
        <p:pic>
          <p:nvPicPr>
            <p:cNvPr id="606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5891518" y="6481481"/>
              <a:ext cx="313980" cy="183587"/>
            </a:xfrm>
            <a:prstGeom prst="rect">
              <a:avLst/>
            </a:prstGeom>
            <a:effectLst/>
          </p:spPr>
        </p:pic>
        <p:pic>
          <p:nvPicPr>
            <p:cNvPr id="608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6420258" y="6167000"/>
              <a:ext cx="544579" cy="769200"/>
            </a:xfrm>
            <a:prstGeom prst="rect">
              <a:avLst/>
            </a:prstGeom>
            <a:effectLst/>
          </p:spPr>
        </p:pic>
        <p:pic>
          <p:nvPicPr>
            <p:cNvPr id="610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6482106" y="5664035"/>
              <a:ext cx="740243" cy="1821730"/>
            </a:xfrm>
            <a:prstGeom prst="rect">
              <a:avLst/>
            </a:prstGeom>
            <a:effectLst/>
          </p:spPr>
        </p:pic>
        <p:pic>
          <p:nvPicPr>
            <p:cNvPr id="612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8545370" y="5860201"/>
              <a:ext cx="556639" cy="1602555"/>
            </a:xfrm>
            <a:prstGeom prst="rect">
              <a:avLst/>
            </a:prstGeom>
            <a:effectLst/>
          </p:spPr>
        </p:pic>
        <p:pic>
          <p:nvPicPr>
            <p:cNvPr id="614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8138855" y="5517605"/>
              <a:ext cx="1042635" cy="96655"/>
            </a:xfrm>
            <a:prstGeom prst="rect">
              <a:avLst/>
            </a:prstGeom>
            <a:effectLst/>
          </p:spPr>
        </p:pic>
        <p:pic>
          <p:nvPicPr>
            <p:cNvPr id="616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9796035" y="145979"/>
              <a:ext cx="229173" cy="8137482"/>
            </a:xfrm>
            <a:prstGeom prst="rect">
              <a:avLst/>
            </a:prstGeom>
            <a:effectLst/>
          </p:spPr>
        </p:pic>
        <p:sp>
          <p:nvSpPr>
            <p:cNvPr id="619" name="Line"/>
            <p:cNvSpPr/>
            <p:nvPr/>
          </p:nvSpPr>
          <p:spPr>
            <a:xfrm>
              <a:off x="10247882" y="4195542"/>
              <a:ext cx="753431" cy="7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600" fill="norm" stroke="1" extrusionOk="0">
                  <a:moveTo>
                    <a:pt x="19418" y="0"/>
                  </a:moveTo>
                  <a:cubicBezTo>
                    <a:pt x="20291" y="7200"/>
                    <a:pt x="21164" y="14400"/>
                    <a:pt x="21382" y="18000"/>
                  </a:cubicBezTo>
                  <a:cubicBezTo>
                    <a:pt x="21600" y="21600"/>
                    <a:pt x="21164" y="21600"/>
                    <a:pt x="18909" y="21600"/>
                  </a:cubicBezTo>
                  <a:cubicBezTo>
                    <a:pt x="16655" y="21600"/>
                    <a:pt x="12582" y="21600"/>
                    <a:pt x="9127" y="21600"/>
                  </a:cubicBezTo>
                  <a:cubicBezTo>
                    <a:pt x="5673" y="21600"/>
                    <a:pt x="2836" y="21600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620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10125401" y="4588245"/>
              <a:ext cx="896913" cy="105614"/>
            </a:xfrm>
            <a:prstGeom prst="rect">
              <a:avLst/>
            </a:prstGeom>
            <a:effectLst/>
          </p:spPr>
        </p:pic>
        <p:pic>
          <p:nvPicPr>
            <p:cNvPr id="622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11334019" y="3520818"/>
              <a:ext cx="704742" cy="1609683"/>
            </a:xfrm>
            <a:prstGeom prst="rect">
              <a:avLst/>
            </a:prstGeom>
            <a:effectLst/>
          </p:spPr>
        </p:pic>
        <p:pic>
          <p:nvPicPr>
            <p:cNvPr id="624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7693986" y="3175665"/>
              <a:ext cx="206603" cy="674479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6" name="Drawing"/>
          <p:cNvGrpSpPr/>
          <p:nvPr/>
        </p:nvGrpSpPr>
        <p:grpSpPr>
          <a:xfrm>
            <a:off x="321437" y="-99461"/>
            <a:ext cx="12673964" cy="9702180"/>
            <a:chOff x="-667370" y="-644037"/>
            <a:chExt cx="12673963" cy="9702178"/>
          </a:xfrm>
        </p:grpSpPr>
        <p:pic>
          <p:nvPicPr>
            <p:cNvPr id="628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667371" y="-112655"/>
              <a:ext cx="1104952" cy="1531374"/>
            </a:xfrm>
            <a:prstGeom prst="rect">
              <a:avLst/>
            </a:prstGeom>
            <a:effectLst/>
          </p:spPr>
        </p:pic>
        <p:pic>
          <p:nvPicPr>
            <p:cNvPr id="630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69080" y="203810"/>
              <a:ext cx="515974" cy="1460351"/>
            </a:xfrm>
            <a:prstGeom prst="rect">
              <a:avLst/>
            </a:prstGeom>
            <a:effectLst/>
          </p:spPr>
        </p:pic>
        <p:pic>
          <p:nvPicPr>
            <p:cNvPr id="632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120711" y="533984"/>
              <a:ext cx="574773" cy="133072"/>
            </a:xfrm>
            <a:prstGeom prst="rect">
              <a:avLst/>
            </a:prstGeom>
            <a:effectLst/>
          </p:spPr>
        </p:pic>
        <p:pic>
          <p:nvPicPr>
            <p:cNvPr id="634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969079" y="-191504"/>
              <a:ext cx="209614" cy="1533522"/>
            </a:xfrm>
            <a:prstGeom prst="rect">
              <a:avLst/>
            </a:prstGeom>
            <a:effectLst/>
          </p:spPr>
        </p:pic>
        <p:pic>
          <p:nvPicPr>
            <p:cNvPr id="636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137253" y="429775"/>
              <a:ext cx="632039" cy="720492"/>
            </a:xfrm>
            <a:prstGeom prst="rect">
              <a:avLst/>
            </a:prstGeom>
            <a:effectLst/>
          </p:spPr>
        </p:pic>
        <p:pic>
          <p:nvPicPr>
            <p:cNvPr id="638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251835" y="-344904"/>
              <a:ext cx="778247" cy="891218"/>
            </a:xfrm>
            <a:prstGeom prst="rect">
              <a:avLst/>
            </a:prstGeom>
            <a:effectLst/>
          </p:spPr>
        </p:pic>
        <p:pic>
          <p:nvPicPr>
            <p:cNvPr id="640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987109" y="-166454"/>
              <a:ext cx="495509" cy="1807615"/>
            </a:xfrm>
            <a:prstGeom prst="rect">
              <a:avLst/>
            </a:prstGeom>
            <a:effectLst/>
          </p:spPr>
        </p:pic>
        <p:pic>
          <p:nvPicPr>
            <p:cNvPr id="642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621170" y="261032"/>
              <a:ext cx="919917" cy="804867"/>
            </a:xfrm>
            <a:prstGeom prst="rect">
              <a:avLst/>
            </a:prstGeom>
            <a:effectLst/>
          </p:spPr>
        </p:pic>
        <p:pic>
          <p:nvPicPr>
            <p:cNvPr id="644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513778" y="-136528"/>
              <a:ext cx="659149" cy="120948"/>
            </a:xfrm>
            <a:prstGeom prst="rect">
              <a:avLst/>
            </a:prstGeom>
            <a:effectLst/>
          </p:spPr>
        </p:pic>
        <p:pic>
          <p:nvPicPr>
            <p:cNvPr id="646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388179" y="557125"/>
              <a:ext cx="582436" cy="109931"/>
            </a:xfrm>
            <a:prstGeom prst="rect">
              <a:avLst/>
            </a:prstGeom>
            <a:effectLst/>
          </p:spPr>
        </p:pic>
        <p:pic>
          <p:nvPicPr>
            <p:cNvPr id="648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178407" y="214027"/>
              <a:ext cx="789312" cy="792825"/>
            </a:xfrm>
            <a:prstGeom prst="rect">
              <a:avLst/>
            </a:prstGeom>
            <a:effectLst/>
          </p:spPr>
        </p:pic>
        <p:pic>
          <p:nvPicPr>
            <p:cNvPr id="650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377613" y="-514966"/>
              <a:ext cx="671792" cy="1956703"/>
            </a:xfrm>
            <a:prstGeom prst="rect">
              <a:avLst/>
            </a:prstGeom>
            <a:effectLst/>
          </p:spPr>
        </p:pic>
        <p:pic>
          <p:nvPicPr>
            <p:cNvPr id="652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669079" y="-577903"/>
              <a:ext cx="992052" cy="2330604"/>
            </a:xfrm>
            <a:prstGeom prst="rect">
              <a:avLst/>
            </a:prstGeom>
            <a:effectLst/>
          </p:spPr>
        </p:pic>
        <p:pic>
          <p:nvPicPr>
            <p:cNvPr id="654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6552711" y="-342056"/>
              <a:ext cx="803297" cy="1860487"/>
            </a:xfrm>
            <a:prstGeom prst="rect">
              <a:avLst/>
            </a:prstGeom>
            <a:effectLst/>
          </p:spPr>
        </p:pic>
        <p:pic>
          <p:nvPicPr>
            <p:cNvPr id="656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6860059" y="216036"/>
              <a:ext cx="427324" cy="903548"/>
            </a:xfrm>
            <a:prstGeom prst="rect">
              <a:avLst/>
            </a:prstGeom>
            <a:effectLst/>
          </p:spPr>
        </p:pic>
        <p:pic>
          <p:nvPicPr>
            <p:cNvPr id="658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7341156" y="-337245"/>
              <a:ext cx="467392" cy="1272752"/>
            </a:xfrm>
            <a:prstGeom prst="rect">
              <a:avLst/>
            </a:prstGeom>
            <a:effectLst/>
          </p:spPr>
        </p:pic>
        <p:pic>
          <p:nvPicPr>
            <p:cNvPr id="660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7019291" y="-528987"/>
              <a:ext cx="743231" cy="129896"/>
            </a:xfrm>
            <a:prstGeom prst="rect">
              <a:avLst/>
            </a:prstGeom>
            <a:effectLst/>
          </p:spPr>
        </p:pic>
        <p:pic>
          <p:nvPicPr>
            <p:cNvPr id="662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100505" y="607955"/>
              <a:ext cx="499505" cy="105121"/>
            </a:xfrm>
            <a:prstGeom prst="rect">
              <a:avLst/>
            </a:prstGeom>
            <a:effectLst/>
          </p:spPr>
        </p:pic>
        <p:pic>
          <p:nvPicPr>
            <p:cNvPr id="664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8849233" y="-175409"/>
              <a:ext cx="286236" cy="1532766"/>
            </a:xfrm>
            <a:prstGeom prst="rect">
              <a:avLst/>
            </a:prstGeom>
            <a:effectLst/>
          </p:spPr>
        </p:pic>
        <p:pic>
          <p:nvPicPr>
            <p:cNvPr id="666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9028586" y="185771"/>
              <a:ext cx="674479" cy="972173"/>
            </a:xfrm>
            <a:prstGeom prst="rect">
              <a:avLst/>
            </a:prstGeom>
            <a:effectLst/>
          </p:spPr>
        </p:pic>
        <p:pic>
          <p:nvPicPr>
            <p:cNvPr id="668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9158363" y="-156737"/>
              <a:ext cx="314592" cy="210179"/>
            </a:xfrm>
            <a:prstGeom prst="rect">
              <a:avLst/>
            </a:prstGeom>
            <a:effectLst/>
          </p:spPr>
        </p:pic>
        <p:pic>
          <p:nvPicPr>
            <p:cNvPr id="670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9350730" y="452785"/>
              <a:ext cx="758843" cy="160575"/>
            </a:xfrm>
            <a:prstGeom prst="rect">
              <a:avLst/>
            </a:prstGeom>
            <a:effectLst/>
          </p:spPr>
        </p:pic>
        <p:pic>
          <p:nvPicPr>
            <p:cNvPr id="672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0213727" y="269473"/>
              <a:ext cx="647522" cy="647746"/>
            </a:xfrm>
            <a:prstGeom prst="rect">
              <a:avLst/>
            </a:prstGeom>
            <a:effectLst/>
          </p:spPr>
        </p:pic>
        <p:pic>
          <p:nvPicPr>
            <p:cNvPr id="674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10370853" y="-329565"/>
              <a:ext cx="536461" cy="1855673"/>
            </a:xfrm>
            <a:prstGeom prst="rect">
              <a:avLst/>
            </a:prstGeom>
            <a:effectLst/>
          </p:spPr>
        </p:pic>
        <p:pic>
          <p:nvPicPr>
            <p:cNvPr id="676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10825422" y="-461498"/>
              <a:ext cx="549719" cy="829417"/>
            </a:xfrm>
            <a:prstGeom prst="rect">
              <a:avLst/>
            </a:prstGeom>
            <a:effectLst/>
          </p:spPr>
        </p:pic>
        <p:pic>
          <p:nvPicPr>
            <p:cNvPr id="678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10984461" y="-644038"/>
              <a:ext cx="650843" cy="2346550"/>
            </a:xfrm>
            <a:prstGeom prst="rect">
              <a:avLst/>
            </a:prstGeom>
            <a:effectLst/>
          </p:spPr>
        </p:pic>
        <p:pic>
          <p:nvPicPr>
            <p:cNvPr id="680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-275239" y="3405772"/>
              <a:ext cx="1091461" cy="175913"/>
            </a:xfrm>
            <a:prstGeom prst="rect">
              <a:avLst/>
            </a:prstGeom>
            <a:effectLst/>
          </p:spPr>
        </p:pic>
        <p:pic>
          <p:nvPicPr>
            <p:cNvPr id="682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1365424" y="2778629"/>
              <a:ext cx="728900" cy="1570073"/>
            </a:xfrm>
            <a:prstGeom prst="rect">
              <a:avLst/>
            </a:prstGeom>
            <a:effectLst/>
          </p:spPr>
        </p:pic>
        <p:pic>
          <p:nvPicPr>
            <p:cNvPr id="684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1228091" y="3574506"/>
              <a:ext cx="475063" cy="168260"/>
            </a:xfrm>
            <a:prstGeom prst="rect">
              <a:avLst/>
            </a:prstGeom>
            <a:effectLst/>
          </p:spPr>
        </p:pic>
        <p:pic>
          <p:nvPicPr>
            <p:cNvPr id="686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1657616" y="2035086"/>
              <a:ext cx="1050313" cy="1009692"/>
            </a:xfrm>
            <a:prstGeom prst="rect">
              <a:avLst/>
            </a:prstGeom>
            <a:effectLst/>
          </p:spPr>
        </p:pic>
        <p:pic>
          <p:nvPicPr>
            <p:cNvPr id="688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2850112" y="2301278"/>
              <a:ext cx="801249" cy="2098277"/>
            </a:xfrm>
            <a:prstGeom prst="rect">
              <a:avLst/>
            </a:prstGeom>
            <a:effectLst/>
          </p:spPr>
        </p:pic>
        <p:pic>
          <p:nvPicPr>
            <p:cNvPr id="690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3667189" y="2845854"/>
              <a:ext cx="720494" cy="1124764"/>
            </a:xfrm>
            <a:prstGeom prst="rect">
              <a:avLst/>
            </a:prstGeom>
            <a:effectLst/>
          </p:spPr>
        </p:pic>
        <p:pic>
          <p:nvPicPr>
            <p:cNvPr id="692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3322030" y="2548786"/>
              <a:ext cx="781860" cy="127834"/>
            </a:xfrm>
            <a:prstGeom prst="rect">
              <a:avLst/>
            </a:prstGeom>
            <a:effectLst/>
          </p:spPr>
        </p:pic>
        <p:pic>
          <p:nvPicPr>
            <p:cNvPr id="694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4112050" y="3352081"/>
              <a:ext cx="735836" cy="137569"/>
            </a:xfrm>
            <a:prstGeom prst="rect">
              <a:avLst/>
            </a:prstGeom>
            <a:effectLst/>
          </p:spPr>
        </p:pic>
        <p:pic>
          <p:nvPicPr>
            <p:cNvPr id="696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5051566" y="3201843"/>
              <a:ext cx="992862" cy="654009"/>
            </a:xfrm>
            <a:prstGeom prst="rect">
              <a:avLst/>
            </a:prstGeom>
            <a:effectLst/>
          </p:spPr>
        </p:pic>
        <p:pic>
          <p:nvPicPr>
            <p:cNvPr id="698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5615386" y="2523703"/>
              <a:ext cx="685952" cy="1564213"/>
            </a:xfrm>
            <a:prstGeom prst="rect">
              <a:avLst/>
            </a:prstGeom>
            <a:effectLst/>
          </p:spPr>
        </p:pic>
        <p:pic>
          <p:nvPicPr>
            <p:cNvPr id="700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2953947" y="2155547"/>
              <a:ext cx="613033" cy="1947704"/>
            </a:xfrm>
            <a:prstGeom prst="rect">
              <a:avLst/>
            </a:prstGeom>
            <a:effectLst/>
          </p:spPr>
        </p:pic>
        <p:pic>
          <p:nvPicPr>
            <p:cNvPr id="702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6420745" y="3375091"/>
              <a:ext cx="659138" cy="152913"/>
            </a:xfrm>
            <a:prstGeom prst="rect">
              <a:avLst/>
            </a:prstGeom>
            <a:effectLst/>
          </p:spPr>
        </p:pic>
        <p:pic>
          <p:nvPicPr>
            <p:cNvPr id="704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7330059" y="2868864"/>
              <a:ext cx="769947" cy="1082668"/>
            </a:xfrm>
            <a:prstGeom prst="rect">
              <a:avLst/>
            </a:prstGeom>
            <a:effectLst/>
          </p:spPr>
        </p:pic>
        <p:pic>
          <p:nvPicPr>
            <p:cNvPr id="706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7249116" y="2585063"/>
              <a:ext cx="1004292" cy="114561"/>
            </a:xfrm>
            <a:prstGeom prst="rect">
              <a:avLst/>
            </a:prstGeom>
            <a:effectLst/>
          </p:spPr>
        </p:pic>
        <p:pic>
          <p:nvPicPr>
            <p:cNvPr id="708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7809034" y="1833395"/>
              <a:ext cx="1276329" cy="2621766"/>
            </a:xfrm>
            <a:prstGeom prst="rect">
              <a:avLst/>
            </a:prstGeom>
            <a:effectLst/>
          </p:spPr>
        </p:pic>
        <p:pic>
          <p:nvPicPr>
            <p:cNvPr id="710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9066934" y="3091295"/>
              <a:ext cx="751173" cy="114555"/>
            </a:xfrm>
            <a:prstGeom prst="rect">
              <a:avLst/>
            </a:prstGeom>
            <a:effectLst/>
          </p:spPr>
        </p:pic>
        <p:pic>
          <p:nvPicPr>
            <p:cNvPr id="712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8990228" y="3367422"/>
              <a:ext cx="735838" cy="145240"/>
            </a:xfrm>
            <a:prstGeom prst="rect">
              <a:avLst/>
            </a:prstGeom>
            <a:effectLst/>
          </p:spPr>
        </p:pic>
        <p:pic>
          <p:nvPicPr>
            <p:cNvPr id="714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9839060" y="2822842"/>
              <a:ext cx="975263" cy="1256146"/>
            </a:xfrm>
            <a:prstGeom prst="rect">
              <a:avLst/>
            </a:prstGeom>
            <a:effectLst/>
          </p:spPr>
        </p:pic>
        <p:pic>
          <p:nvPicPr>
            <p:cNvPr id="716" name="Line" descr="Line"/>
            <p:cNvPicPr>
              <a:picLocks noChangeAspect="0"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-52811" y="5018528"/>
              <a:ext cx="755275" cy="1571419"/>
            </a:xfrm>
            <a:prstGeom prst="rect">
              <a:avLst/>
            </a:prstGeom>
            <a:effectLst/>
          </p:spPr>
        </p:pic>
        <p:pic>
          <p:nvPicPr>
            <p:cNvPr id="718" name="Line" descr="Line"/>
            <p:cNvPicPr>
              <a:picLocks noChangeAspect="0"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737397" y="5385854"/>
              <a:ext cx="514620" cy="608204"/>
            </a:xfrm>
            <a:prstGeom prst="rect">
              <a:avLst/>
            </a:prstGeom>
            <a:effectLst/>
          </p:spPr>
        </p:pic>
        <p:pic>
          <p:nvPicPr>
            <p:cNvPr id="720" name="Line" descr="Line"/>
            <p:cNvPicPr>
              <a:picLocks noChangeAspect="0"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1218893" y="5191512"/>
              <a:ext cx="676006" cy="825294"/>
            </a:xfrm>
            <a:prstGeom prst="rect">
              <a:avLst/>
            </a:prstGeom>
            <a:effectLst/>
          </p:spPr>
        </p:pic>
        <p:pic>
          <p:nvPicPr>
            <p:cNvPr id="722" name="Line" descr="Line"/>
            <p:cNvPicPr>
              <a:picLocks noChangeAspect="0"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2018120" y="5369316"/>
              <a:ext cx="1978385" cy="622555"/>
            </a:xfrm>
            <a:prstGeom prst="rect">
              <a:avLst/>
            </a:prstGeom>
            <a:effectLst/>
          </p:spPr>
        </p:pic>
        <p:pic>
          <p:nvPicPr>
            <p:cNvPr id="724" name="Line" descr="Line"/>
            <p:cNvPicPr>
              <a:picLocks noChangeAspect="0"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3789912" y="5371409"/>
              <a:ext cx="1034963" cy="679541"/>
            </a:xfrm>
            <a:prstGeom prst="rect">
              <a:avLst/>
            </a:prstGeom>
            <a:effectLst/>
          </p:spPr>
        </p:pic>
        <p:pic>
          <p:nvPicPr>
            <p:cNvPr id="726" name="Line" descr="Line"/>
            <p:cNvPicPr>
              <a:picLocks noChangeAspect="0"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5913149" y="4715500"/>
              <a:ext cx="698862" cy="1497034"/>
            </a:xfrm>
            <a:prstGeom prst="rect">
              <a:avLst/>
            </a:prstGeom>
            <a:effectLst/>
          </p:spPr>
        </p:pic>
        <p:pic>
          <p:nvPicPr>
            <p:cNvPr id="728" name="Line" descr="Line"/>
            <p:cNvPicPr>
              <a:picLocks noChangeAspect="0"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5469653" y="5607079"/>
              <a:ext cx="935272" cy="183603"/>
            </a:xfrm>
            <a:prstGeom prst="rect">
              <a:avLst/>
            </a:prstGeom>
            <a:effectLst/>
          </p:spPr>
        </p:pic>
        <p:pic>
          <p:nvPicPr>
            <p:cNvPr id="730" name="Line" descr="Line"/>
            <p:cNvPicPr>
              <a:picLocks noChangeAspect="0"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6788917" y="5307954"/>
              <a:ext cx="712822" cy="106883"/>
            </a:xfrm>
            <a:prstGeom prst="rect">
              <a:avLst/>
            </a:prstGeom>
            <a:effectLst/>
          </p:spPr>
        </p:pic>
        <p:pic>
          <p:nvPicPr>
            <p:cNvPr id="732" name="Line" descr="Line"/>
            <p:cNvPicPr>
              <a:picLocks noChangeAspect="0"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6821347" y="5599413"/>
              <a:ext cx="734082" cy="150814"/>
            </a:xfrm>
            <a:prstGeom prst="rect">
              <a:avLst/>
            </a:prstGeom>
            <a:effectLst/>
          </p:spPr>
        </p:pic>
        <p:pic>
          <p:nvPicPr>
            <p:cNvPr id="734" name="Line" descr="Line"/>
            <p:cNvPicPr>
              <a:picLocks noChangeAspect="0"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7624537" y="4955124"/>
              <a:ext cx="1003880" cy="1250369"/>
            </a:xfrm>
            <a:prstGeom prst="rect">
              <a:avLst/>
            </a:prstGeom>
            <a:effectLst/>
          </p:spPr>
        </p:pic>
        <p:pic>
          <p:nvPicPr>
            <p:cNvPr id="736" name="Line" descr="Line"/>
            <p:cNvPicPr>
              <a:picLocks noChangeAspect="0"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62242" y="6676362"/>
              <a:ext cx="760972" cy="1032144"/>
            </a:xfrm>
            <a:prstGeom prst="rect">
              <a:avLst/>
            </a:prstGeom>
            <a:effectLst/>
          </p:spPr>
        </p:pic>
        <p:pic>
          <p:nvPicPr>
            <p:cNvPr id="738" name="Line" descr="Line"/>
            <p:cNvPicPr>
              <a:picLocks noChangeAspect="0"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-124635" y="7693349"/>
              <a:ext cx="1298545" cy="144568"/>
            </a:xfrm>
            <a:prstGeom prst="rect">
              <a:avLst/>
            </a:prstGeom>
            <a:effectLst/>
          </p:spPr>
        </p:pic>
        <p:pic>
          <p:nvPicPr>
            <p:cNvPr id="740" name="Line" descr="Line"/>
            <p:cNvPicPr>
              <a:picLocks noChangeAspect="0"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193573" y="7783001"/>
              <a:ext cx="228674" cy="1244458"/>
            </a:xfrm>
            <a:prstGeom prst="rect">
              <a:avLst/>
            </a:prstGeom>
            <a:effectLst/>
          </p:spPr>
        </p:pic>
        <p:pic>
          <p:nvPicPr>
            <p:cNvPr id="742" name="Line" descr="Line"/>
            <p:cNvPicPr>
              <a:picLocks noChangeAspect="0"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194182" y="7954133"/>
              <a:ext cx="749630" cy="981283"/>
            </a:xfrm>
            <a:prstGeom prst="rect">
              <a:avLst/>
            </a:prstGeom>
            <a:effectLst/>
          </p:spPr>
        </p:pic>
        <p:pic>
          <p:nvPicPr>
            <p:cNvPr id="744" name="Line" descr="Line"/>
            <p:cNvPicPr>
              <a:picLocks noChangeAspect="0"/>
            </p:cNvPicPr>
            <p:nvPr/>
          </p:nvPicPr>
          <p:blipFill>
            <a:blip r:embed="rId60">
              <a:extLst/>
            </a:blip>
            <a:stretch>
              <a:fillRect/>
            </a:stretch>
          </p:blipFill>
          <p:spPr>
            <a:xfrm>
              <a:off x="849053" y="7787673"/>
              <a:ext cx="562639" cy="518800"/>
            </a:xfrm>
            <a:prstGeom prst="rect">
              <a:avLst/>
            </a:prstGeom>
            <a:effectLst/>
          </p:spPr>
        </p:pic>
        <p:pic>
          <p:nvPicPr>
            <p:cNvPr id="746" name="Line" descr="Line"/>
            <p:cNvPicPr>
              <a:picLocks noChangeAspect="0"/>
            </p:cNvPicPr>
            <p:nvPr/>
          </p:nvPicPr>
          <p:blipFill>
            <a:blip r:embed="rId61">
              <a:extLst/>
            </a:blip>
            <a:stretch>
              <a:fillRect/>
            </a:stretch>
          </p:blipFill>
          <p:spPr>
            <a:xfrm>
              <a:off x="-520042" y="6581185"/>
              <a:ext cx="627817" cy="2476957"/>
            </a:xfrm>
            <a:prstGeom prst="rect">
              <a:avLst/>
            </a:prstGeom>
            <a:effectLst/>
          </p:spPr>
        </p:pic>
        <p:pic>
          <p:nvPicPr>
            <p:cNvPr id="748" name="Line" descr="Line"/>
            <p:cNvPicPr>
              <a:picLocks noChangeAspect="0"/>
            </p:cNvPicPr>
            <p:nvPr/>
          </p:nvPicPr>
          <p:blipFill>
            <a:blip r:embed="rId62">
              <a:extLst/>
            </a:blip>
            <a:stretch>
              <a:fillRect/>
            </a:stretch>
          </p:blipFill>
          <p:spPr>
            <a:xfrm>
              <a:off x="1611597" y="7562964"/>
              <a:ext cx="781858" cy="107612"/>
            </a:xfrm>
            <a:prstGeom prst="rect">
              <a:avLst/>
            </a:prstGeom>
            <a:effectLst/>
          </p:spPr>
        </p:pic>
        <p:pic>
          <p:nvPicPr>
            <p:cNvPr id="750" name="Line" descr="Line"/>
            <p:cNvPicPr>
              <a:picLocks noChangeAspect="0"/>
            </p:cNvPicPr>
            <p:nvPr/>
          </p:nvPicPr>
          <p:blipFill>
            <a:blip r:embed="rId63">
              <a:extLst/>
            </a:blip>
            <a:stretch>
              <a:fillRect/>
            </a:stretch>
          </p:blipFill>
          <p:spPr>
            <a:xfrm>
              <a:off x="2616380" y="6880317"/>
              <a:ext cx="728172" cy="1068250"/>
            </a:xfrm>
            <a:prstGeom prst="rect">
              <a:avLst/>
            </a:prstGeom>
            <a:effectLst/>
          </p:spPr>
        </p:pic>
        <p:pic>
          <p:nvPicPr>
            <p:cNvPr id="752" name="Line" descr="Line"/>
            <p:cNvPicPr>
              <a:picLocks noChangeAspect="0"/>
            </p:cNvPicPr>
            <p:nvPr/>
          </p:nvPicPr>
          <p:blipFill>
            <a:blip r:embed="rId64">
              <a:extLst/>
            </a:blip>
            <a:stretch>
              <a:fillRect/>
            </a:stretch>
          </p:blipFill>
          <p:spPr>
            <a:xfrm>
              <a:off x="2225212" y="6550511"/>
              <a:ext cx="932870" cy="229604"/>
            </a:xfrm>
            <a:prstGeom prst="rect">
              <a:avLst/>
            </a:prstGeom>
            <a:effectLst/>
          </p:spPr>
        </p:pic>
        <p:pic>
          <p:nvPicPr>
            <p:cNvPr id="754" name="Line" descr="Line"/>
            <p:cNvPicPr>
              <a:picLocks noChangeAspect="0"/>
            </p:cNvPicPr>
            <p:nvPr/>
          </p:nvPicPr>
          <p:blipFill>
            <a:blip r:embed="rId65">
              <a:extLst/>
            </a:blip>
            <a:stretch>
              <a:fillRect/>
            </a:stretch>
          </p:blipFill>
          <p:spPr>
            <a:xfrm>
              <a:off x="3276016" y="7463250"/>
              <a:ext cx="521069" cy="106884"/>
            </a:xfrm>
            <a:prstGeom prst="rect">
              <a:avLst/>
            </a:prstGeom>
            <a:effectLst/>
          </p:spPr>
        </p:pic>
        <p:pic>
          <p:nvPicPr>
            <p:cNvPr id="756" name="Line" descr="Line"/>
            <p:cNvPicPr>
              <a:picLocks noChangeAspect="0"/>
            </p:cNvPicPr>
            <p:nvPr/>
          </p:nvPicPr>
          <p:blipFill>
            <a:blip r:embed="rId66">
              <a:extLst/>
            </a:blip>
            <a:stretch>
              <a:fillRect/>
            </a:stretch>
          </p:blipFill>
          <p:spPr>
            <a:xfrm>
              <a:off x="3921287" y="7105882"/>
              <a:ext cx="642807" cy="637001"/>
            </a:xfrm>
            <a:prstGeom prst="rect">
              <a:avLst/>
            </a:prstGeom>
            <a:effectLst/>
          </p:spPr>
        </p:pic>
        <p:pic>
          <p:nvPicPr>
            <p:cNvPr id="758" name="Line" descr="Line"/>
            <p:cNvPicPr>
              <a:picLocks noChangeAspect="0"/>
            </p:cNvPicPr>
            <p:nvPr/>
          </p:nvPicPr>
          <p:blipFill>
            <a:blip r:embed="rId67">
              <a:extLst/>
            </a:blip>
            <a:stretch>
              <a:fillRect/>
            </a:stretch>
          </p:blipFill>
          <p:spPr>
            <a:xfrm>
              <a:off x="4096714" y="6481479"/>
              <a:ext cx="548571" cy="1564203"/>
            </a:xfrm>
            <a:prstGeom prst="rect">
              <a:avLst/>
            </a:prstGeom>
            <a:effectLst/>
          </p:spPr>
        </p:pic>
        <p:pic>
          <p:nvPicPr>
            <p:cNvPr id="760" name="Line" descr="Line"/>
            <p:cNvPicPr>
              <a:picLocks noChangeAspect="0"/>
            </p:cNvPicPr>
            <p:nvPr/>
          </p:nvPicPr>
          <p:blipFill>
            <a:blip r:embed="rId68">
              <a:extLst/>
            </a:blip>
            <a:stretch>
              <a:fillRect/>
            </a:stretch>
          </p:blipFill>
          <p:spPr>
            <a:xfrm>
              <a:off x="2058729" y="6166996"/>
              <a:ext cx="764260" cy="2147146"/>
            </a:xfrm>
            <a:prstGeom prst="rect">
              <a:avLst/>
            </a:prstGeom>
            <a:effectLst/>
          </p:spPr>
        </p:pic>
        <p:pic>
          <p:nvPicPr>
            <p:cNvPr id="762" name="Line" descr="Line"/>
            <p:cNvPicPr>
              <a:picLocks noChangeAspect="0"/>
            </p:cNvPicPr>
            <p:nvPr/>
          </p:nvPicPr>
          <p:blipFill>
            <a:blip r:embed="rId69">
              <a:extLst/>
            </a:blip>
            <a:stretch>
              <a:fillRect/>
            </a:stretch>
          </p:blipFill>
          <p:spPr>
            <a:xfrm>
              <a:off x="4487881" y="6190008"/>
              <a:ext cx="471463" cy="2415593"/>
            </a:xfrm>
            <a:prstGeom prst="rect">
              <a:avLst/>
            </a:prstGeom>
            <a:effectLst/>
          </p:spPr>
        </p:pic>
        <p:pic>
          <p:nvPicPr>
            <p:cNvPr id="764" name="Line" descr="Line"/>
            <p:cNvPicPr>
              <a:picLocks noChangeAspect="0"/>
            </p:cNvPicPr>
            <p:nvPr/>
          </p:nvPicPr>
          <p:blipFill>
            <a:blip r:embed="rId70">
              <a:extLst/>
            </a:blip>
            <a:stretch>
              <a:fillRect/>
            </a:stretch>
          </p:blipFill>
          <p:spPr>
            <a:xfrm>
              <a:off x="5050087" y="6283005"/>
              <a:ext cx="863949" cy="1946765"/>
            </a:xfrm>
            <a:prstGeom prst="rect">
              <a:avLst/>
            </a:prstGeom>
            <a:effectLst/>
          </p:spPr>
        </p:pic>
        <p:sp>
          <p:nvSpPr>
            <p:cNvPr id="767" name="Line"/>
            <p:cNvSpPr/>
            <p:nvPr/>
          </p:nvSpPr>
          <p:spPr>
            <a:xfrm>
              <a:off x="5592384" y="7163869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768" name="Line" descr="Line"/>
            <p:cNvPicPr>
              <a:picLocks noChangeAspect="0"/>
            </p:cNvPicPr>
            <p:nvPr/>
          </p:nvPicPr>
          <p:blipFill>
            <a:blip r:embed="rId71">
              <a:extLst/>
            </a:blip>
            <a:stretch>
              <a:fillRect/>
            </a:stretch>
          </p:blipFill>
          <p:spPr>
            <a:xfrm>
              <a:off x="5706340" y="6895460"/>
              <a:ext cx="562630" cy="1448177"/>
            </a:xfrm>
            <a:prstGeom prst="rect">
              <a:avLst/>
            </a:prstGeom>
            <a:effectLst/>
          </p:spPr>
        </p:pic>
        <p:pic>
          <p:nvPicPr>
            <p:cNvPr id="770" name="Line" descr="Line"/>
            <p:cNvPicPr>
              <a:picLocks noChangeAspect="0"/>
            </p:cNvPicPr>
            <p:nvPr/>
          </p:nvPicPr>
          <p:blipFill>
            <a:blip r:embed="rId72">
              <a:extLst/>
            </a:blip>
            <a:stretch>
              <a:fillRect/>
            </a:stretch>
          </p:blipFill>
          <p:spPr>
            <a:xfrm>
              <a:off x="6352503" y="6328072"/>
              <a:ext cx="405242" cy="1318769"/>
            </a:xfrm>
            <a:prstGeom prst="rect">
              <a:avLst/>
            </a:prstGeom>
            <a:effectLst/>
          </p:spPr>
        </p:pic>
        <p:pic>
          <p:nvPicPr>
            <p:cNvPr id="772" name="Line" descr="Line"/>
            <p:cNvPicPr>
              <a:picLocks noChangeAspect="0"/>
            </p:cNvPicPr>
            <p:nvPr/>
          </p:nvPicPr>
          <p:blipFill>
            <a:blip r:embed="rId73">
              <a:extLst/>
            </a:blip>
            <a:stretch>
              <a:fillRect/>
            </a:stretch>
          </p:blipFill>
          <p:spPr>
            <a:xfrm>
              <a:off x="7003682" y="7079741"/>
              <a:ext cx="574764" cy="109931"/>
            </a:xfrm>
            <a:prstGeom prst="rect">
              <a:avLst/>
            </a:prstGeom>
            <a:effectLst/>
          </p:spPr>
        </p:pic>
        <p:pic>
          <p:nvPicPr>
            <p:cNvPr id="774" name="Line" descr="Line"/>
            <p:cNvPicPr>
              <a:picLocks noChangeAspect="0"/>
            </p:cNvPicPr>
            <p:nvPr/>
          </p:nvPicPr>
          <p:blipFill>
            <a:blip r:embed="rId74">
              <a:extLst/>
            </a:blip>
            <a:stretch>
              <a:fillRect/>
            </a:stretch>
          </p:blipFill>
          <p:spPr>
            <a:xfrm>
              <a:off x="7967558" y="6573520"/>
              <a:ext cx="608004" cy="1267792"/>
            </a:xfrm>
            <a:prstGeom prst="rect">
              <a:avLst/>
            </a:prstGeom>
            <a:effectLst/>
          </p:spPr>
        </p:pic>
        <p:pic>
          <p:nvPicPr>
            <p:cNvPr id="776" name="Line" descr="Line"/>
            <p:cNvPicPr>
              <a:picLocks noChangeAspect="0"/>
            </p:cNvPicPr>
            <p:nvPr/>
          </p:nvPicPr>
          <p:blipFill>
            <a:blip r:embed="rId75">
              <a:extLst/>
            </a:blip>
            <a:stretch>
              <a:fillRect/>
            </a:stretch>
          </p:blipFill>
          <p:spPr>
            <a:xfrm>
              <a:off x="7878073" y="6445489"/>
              <a:ext cx="751180" cy="135213"/>
            </a:xfrm>
            <a:prstGeom prst="rect">
              <a:avLst/>
            </a:prstGeom>
            <a:effectLst/>
          </p:spPr>
        </p:pic>
        <p:pic>
          <p:nvPicPr>
            <p:cNvPr id="778" name="Line" descr="Line"/>
            <p:cNvPicPr>
              <a:picLocks noChangeAspect="0"/>
            </p:cNvPicPr>
            <p:nvPr/>
          </p:nvPicPr>
          <p:blipFill>
            <a:blip r:embed="rId76">
              <a:extLst/>
            </a:blip>
            <a:stretch>
              <a:fillRect/>
            </a:stretch>
          </p:blipFill>
          <p:spPr>
            <a:xfrm>
              <a:off x="8453322" y="7179451"/>
              <a:ext cx="590116" cy="168261"/>
            </a:xfrm>
            <a:prstGeom prst="rect">
              <a:avLst/>
            </a:prstGeom>
            <a:effectLst/>
          </p:spPr>
        </p:pic>
        <p:pic>
          <p:nvPicPr>
            <p:cNvPr id="780" name="Line" descr="Line"/>
            <p:cNvPicPr>
              <a:picLocks noChangeAspect="0"/>
            </p:cNvPicPr>
            <p:nvPr/>
          </p:nvPicPr>
          <p:blipFill>
            <a:blip r:embed="rId77">
              <a:extLst/>
            </a:blip>
            <a:stretch>
              <a:fillRect/>
            </a:stretch>
          </p:blipFill>
          <p:spPr>
            <a:xfrm>
              <a:off x="9320979" y="6995377"/>
              <a:ext cx="627522" cy="757596"/>
            </a:xfrm>
            <a:prstGeom prst="rect">
              <a:avLst/>
            </a:prstGeom>
            <a:effectLst/>
          </p:spPr>
        </p:pic>
        <p:pic>
          <p:nvPicPr>
            <p:cNvPr id="782" name="Line" descr="Line"/>
            <p:cNvPicPr>
              <a:picLocks noChangeAspect="0"/>
            </p:cNvPicPr>
            <p:nvPr/>
          </p:nvPicPr>
          <p:blipFill>
            <a:blip r:embed="rId78">
              <a:extLst/>
            </a:blip>
            <a:stretch>
              <a:fillRect/>
            </a:stretch>
          </p:blipFill>
          <p:spPr>
            <a:xfrm>
              <a:off x="9626854" y="6251377"/>
              <a:ext cx="651195" cy="1955383"/>
            </a:xfrm>
            <a:prstGeom prst="rect">
              <a:avLst/>
            </a:prstGeom>
            <a:effectLst/>
          </p:spPr>
        </p:pic>
        <p:pic>
          <p:nvPicPr>
            <p:cNvPr id="784" name="Line" descr="Line"/>
            <p:cNvPicPr>
              <a:picLocks noChangeAspect="0"/>
            </p:cNvPicPr>
            <p:nvPr/>
          </p:nvPicPr>
          <p:blipFill>
            <a:blip r:embed="rId79">
              <a:extLst/>
            </a:blip>
            <a:stretch>
              <a:fillRect/>
            </a:stretch>
          </p:blipFill>
          <p:spPr>
            <a:xfrm>
              <a:off x="7498216" y="6151657"/>
              <a:ext cx="509758" cy="2116465"/>
            </a:xfrm>
            <a:prstGeom prst="rect">
              <a:avLst/>
            </a:prstGeom>
            <a:effectLst/>
          </p:spPr>
        </p:pic>
        <p:pic>
          <p:nvPicPr>
            <p:cNvPr id="786" name="Line" descr="Line"/>
            <p:cNvPicPr>
              <a:picLocks noChangeAspect="0"/>
            </p:cNvPicPr>
            <p:nvPr/>
          </p:nvPicPr>
          <p:blipFill>
            <a:blip r:embed="rId80">
              <a:extLst/>
            </a:blip>
            <a:stretch>
              <a:fillRect/>
            </a:stretch>
          </p:blipFill>
          <p:spPr>
            <a:xfrm>
              <a:off x="9997393" y="5928541"/>
              <a:ext cx="687442" cy="917571"/>
            </a:xfrm>
            <a:prstGeom prst="rect">
              <a:avLst/>
            </a:prstGeom>
            <a:effectLst/>
          </p:spPr>
        </p:pic>
        <p:pic>
          <p:nvPicPr>
            <p:cNvPr id="788" name="Line" descr="Line"/>
            <p:cNvPicPr>
              <a:picLocks noChangeAspect="0"/>
            </p:cNvPicPr>
            <p:nvPr/>
          </p:nvPicPr>
          <p:blipFill>
            <a:blip r:embed="rId81">
              <a:extLst/>
            </a:blip>
            <a:stretch>
              <a:fillRect/>
            </a:stretch>
          </p:blipFill>
          <p:spPr>
            <a:xfrm>
              <a:off x="10025691" y="5622426"/>
              <a:ext cx="1132737" cy="2771453"/>
            </a:xfrm>
            <a:prstGeom prst="rect">
              <a:avLst/>
            </a:prstGeom>
            <a:effectLst/>
          </p:spPr>
        </p:pic>
        <p:pic>
          <p:nvPicPr>
            <p:cNvPr id="790" name="Line" descr="Line"/>
            <p:cNvPicPr>
              <a:picLocks noChangeAspect="0"/>
            </p:cNvPicPr>
            <p:nvPr/>
          </p:nvPicPr>
          <p:blipFill>
            <a:blip r:embed="rId82">
              <a:extLst/>
            </a:blip>
            <a:stretch>
              <a:fillRect/>
            </a:stretch>
          </p:blipFill>
          <p:spPr>
            <a:xfrm>
              <a:off x="11033238" y="6934006"/>
              <a:ext cx="533651" cy="145242"/>
            </a:xfrm>
            <a:prstGeom prst="rect">
              <a:avLst/>
            </a:prstGeom>
            <a:effectLst/>
          </p:spPr>
        </p:pic>
        <p:pic>
          <p:nvPicPr>
            <p:cNvPr id="792" name="Line" descr="Line"/>
            <p:cNvPicPr>
              <a:picLocks noChangeAspect="0"/>
            </p:cNvPicPr>
            <p:nvPr/>
          </p:nvPicPr>
          <p:blipFill>
            <a:blip r:embed="rId83">
              <a:extLst/>
            </a:blip>
            <a:stretch>
              <a:fillRect/>
            </a:stretch>
          </p:blipFill>
          <p:spPr>
            <a:xfrm>
              <a:off x="11091838" y="7194794"/>
              <a:ext cx="440902" cy="240423"/>
            </a:xfrm>
            <a:prstGeom prst="rect">
              <a:avLst/>
            </a:prstGeom>
            <a:effectLst/>
          </p:spPr>
        </p:pic>
        <p:pic>
          <p:nvPicPr>
            <p:cNvPr id="794" name="Line" descr="Line"/>
            <p:cNvPicPr>
              <a:picLocks noChangeAspect="0"/>
            </p:cNvPicPr>
            <p:nvPr/>
          </p:nvPicPr>
          <p:blipFill>
            <a:blip r:embed="rId84">
              <a:extLst/>
            </a:blip>
            <a:stretch>
              <a:fillRect/>
            </a:stretch>
          </p:blipFill>
          <p:spPr>
            <a:xfrm>
              <a:off x="11542428" y="6849637"/>
              <a:ext cx="464166" cy="756836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6" name="Drawing"/>
          <p:cNvGrpSpPr/>
          <p:nvPr/>
        </p:nvGrpSpPr>
        <p:grpSpPr>
          <a:xfrm>
            <a:off x="1178407" y="-15093"/>
            <a:ext cx="10081043" cy="7673910"/>
            <a:chOff x="-247594" y="-567339"/>
            <a:chExt cx="10081041" cy="7673909"/>
          </a:xfrm>
        </p:grpSpPr>
        <p:pic>
          <p:nvPicPr>
            <p:cNvPr id="798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247596" y="-78664"/>
              <a:ext cx="1053351" cy="1000103"/>
            </a:xfrm>
            <a:prstGeom prst="rect">
              <a:avLst/>
            </a:prstGeom>
            <a:effectLst/>
          </p:spPr>
        </p:pic>
        <p:pic>
          <p:nvPicPr>
            <p:cNvPr id="800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844587" y="321074"/>
              <a:ext cx="464828" cy="1456748"/>
            </a:xfrm>
            <a:prstGeom prst="rect">
              <a:avLst/>
            </a:prstGeom>
            <a:effectLst/>
          </p:spPr>
        </p:pic>
        <p:pic>
          <p:nvPicPr>
            <p:cNvPr id="802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318736" y="226429"/>
              <a:ext cx="559883" cy="726396"/>
            </a:xfrm>
            <a:prstGeom prst="rect">
              <a:avLst/>
            </a:prstGeom>
            <a:effectLst/>
          </p:spPr>
        </p:pic>
        <p:pic>
          <p:nvPicPr>
            <p:cNvPr id="804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964425" y="122961"/>
              <a:ext cx="782936" cy="752859"/>
            </a:xfrm>
            <a:prstGeom prst="rect">
              <a:avLst/>
            </a:prstGeom>
            <a:effectLst/>
          </p:spPr>
        </p:pic>
        <p:pic>
          <p:nvPicPr>
            <p:cNvPr id="806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638967" y="138302"/>
              <a:ext cx="655322" cy="983654"/>
            </a:xfrm>
            <a:prstGeom prst="rect">
              <a:avLst/>
            </a:prstGeom>
            <a:effectLst/>
          </p:spPr>
        </p:pic>
        <p:sp>
          <p:nvSpPr>
            <p:cNvPr id="809" name="Line"/>
            <p:cNvSpPr/>
            <p:nvPr/>
          </p:nvSpPr>
          <p:spPr>
            <a:xfrm>
              <a:off x="3595352" y="475545"/>
              <a:ext cx="10228" cy="636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771"/>
                    <a:pt x="0" y="9542"/>
                    <a:pt x="0" y="13142"/>
                  </a:cubicBezTo>
                  <a:cubicBezTo>
                    <a:pt x="0" y="16742"/>
                    <a:pt x="10800" y="19171"/>
                    <a:pt x="2160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1" name="Line"/>
            <p:cNvSpPr/>
            <p:nvPr/>
          </p:nvSpPr>
          <p:spPr>
            <a:xfrm>
              <a:off x="3375727" y="69030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812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3759227" y="-191507"/>
              <a:ext cx="600440" cy="1477786"/>
            </a:xfrm>
            <a:prstGeom prst="rect">
              <a:avLst/>
            </a:prstGeom>
            <a:effectLst/>
          </p:spPr>
        </p:pic>
        <p:pic>
          <p:nvPicPr>
            <p:cNvPr id="814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4294156" y="-283546"/>
              <a:ext cx="131878" cy="1357113"/>
            </a:xfrm>
            <a:prstGeom prst="rect">
              <a:avLst/>
            </a:prstGeom>
            <a:effectLst/>
          </p:spPr>
        </p:pic>
        <p:pic>
          <p:nvPicPr>
            <p:cNvPr id="816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411183" y="488194"/>
              <a:ext cx="873908" cy="783628"/>
            </a:xfrm>
            <a:prstGeom prst="rect">
              <a:avLst/>
            </a:prstGeom>
            <a:effectLst/>
          </p:spPr>
        </p:pic>
        <p:pic>
          <p:nvPicPr>
            <p:cNvPr id="818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5725828" y="322384"/>
              <a:ext cx="706120" cy="851211"/>
            </a:xfrm>
            <a:prstGeom prst="rect">
              <a:avLst/>
            </a:prstGeom>
            <a:effectLst/>
          </p:spPr>
        </p:pic>
        <p:pic>
          <p:nvPicPr>
            <p:cNvPr id="820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6351122" y="422098"/>
              <a:ext cx="367957" cy="602865"/>
            </a:xfrm>
            <a:prstGeom prst="rect">
              <a:avLst/>
            </a:prstGeom>
            <a:effectLst/>
          </p:spPr>
        </p:pic>
        <p:pic>
          <p:nvPicPr>
            <p:cNvPr id="822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6607434" y="-406275"/>
              <a:ext cx="273036" cy="1648209"/>
            </a:xfrm>
            <a:prstGeom prst="rect">
              <a:avLst/>
            </a:prstGeom>
            <a:effectLst/>
          </p:spPr>
        </p:pic>
        <p:pic>
          <p:nvPicPr>
            <p:cNvPr id="824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6865620" y="284043"/>
              <a:ext cx="827879" cy="780624"/>
            </a:xfrm>
            <a:prstGeom prst="rect">
              <a:avLst/>
            </a:prstGeom>
            <a:effectLst/>
          </p:spPr>
        </p:pic>
        <p:pic>
          <p:nvPicPr>
            <p:cNvPr id="826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7402524" y="-567340"/>
              <a:ext cx="406024" cy="1487320"/>
            </a:xfrm>
            <a:prstGeom prst="rect">
              <a:avLst/>
            </a:prstGeom>
            <a:effectLst/>
          </p:spPr>
        </p:pic>
        <p:pic>
          <p:nvPicPr>
            <p:cNvPr id="828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241448" y="319450"/>
              <a:ext cx="881578" cy="217217"/>
            </a:xfrm>
            <a:prstGeom prst="rect">
              <a:avLst/>
            </a:prstGeom>
            <a:effectLst/>
          </p:spPr>
        </p:pic>
        <p:pic>
          <p:nvPicPr>
            <p:cNvPr id="830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7962435" y="429775"/>
              <a:ext cx="91550" cy="567096"/>
            </a:xfrm>
            <a:prstGeom prst="rect">
              <a:avLst/>
            </a:prstGeom>
            <a:effectLst/>
          </p:spPr>
        </p:pic>
        <p:pic>
          <p:nvPicPr>
            <p:cNvPr id="832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7855060" y="-222185"/>
              <a:ext cx="91547" cy="237278"/>
            </a:xfrm>
            <a:prstGeom prst="rect">
              <a:avLst/>
            </a:prstGeom>
            <a:effectLst/>
          </p:spPr>
        </p:pic>
        <p:pic>
          <p:nvPicPr>
            <p:cNvPr id="834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8069823" y="230351"/>
              <a:ext cx="463296" cy="614780"/>
            </a:xfrm>
            <a:prstGeom prst="rect">
              <a:avLst/>
            </a:prstGeom>
            <a:effectLst/>
          </p:spPr>
        </p:pic>
        <p:pic>
          <p:nvPicPr>
            <p:cNvPr id="836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507758" y="53938"/>
              <a:ext cx="520334" cy="858659"/>
            </a:xfrm>
            <a:prstGeom prst="rect">
              <a:avLst/>
            </a:prstGeom>
            <a:effectLst/>
          </p:spPr>
        </p:pic>
        <p:pic>
          <p:nvPicPr>
            <p:cNvPr id="838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8936539" y="229755"/>
              <a:ext cx="590106" cy="715973"/>
            </a:xfrm>
            <a:prstGeom prst="rect">
              <a:avLst/>
            </a:prstGeom>
            <a:effectLst/>
          </p:spPr>
        </p:pic>
        <p:sp>
          <p:nvSpPr>
            <p:cNvPr id="841" name="Line"/>
            <p:cNvSpPr/>
            <p:nvPr/>
          </p:nvSpPr>
          <p:spPr>
            <a:xfrm>
              <a:off x="9665205" y="697978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3" name="Line"/>
            <p:cNvSpPr/>
            <p:nvPr/>
          </p:nvSpPr>
          <p:spPr>
            <a:xfrm>
              <a:off x="9757246" y="184082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844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14614" y="2650118"/>
              <a:ext cx="1166966" cy="1256345"/>
            </a:xfrm>
            <a:prstGeom prst="rect">
              <a:avLst/>
            </a:prstGeom>
            <a:effectLst/>
          </p:spPr>
        </p:pic>
        <p:pic>
          <p:nvPicPr>
            <p:cNvPr id="846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1189741" y="2953235"/>
              <a:ext cx="843221" cy="108366"/>
            </a:xfrm>
            <a:prstGeom prst="rect">
              <a:avLst/>
            </a:prstGeom>
            <a:effectLst/>
          </p:spPr>
        </p:pic>
        <p:pic>
          <p:nvPicPr>
            <p:cNvPr id="848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2071807" y="2262924"/>
              <a:ext cx="1057977" cy="1393595"/>
            </a:xfrm>
            <a:prstGeom prst="rect">
              <a:avLst/>
            </a:prstGeom>
            <a:effectLst/>
          </p:spPr>
        </p:pic>
        <p:pic>
          <p:nvPicPr>
            <p:cNvPr id="850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788016" y="1825731"/>
              <a:ext cx="1226726" cy="283305"/>
            </a:xfrm>
            <a:prstGeom prst="rect">
              <a:avLst/>
            </a:prstGeom>
            <a:effectLst/>
          </p:spPr>
        </p:pic>
        <p:pic>
          <p:nvPicPr>
            <p:cNvPr id="852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3713207" y="2631086"/>
              <a:ext cx="950603" cy="160582"/>
            </a:xfrm>
            <a:prstGeom prst="rect">
              <a:avLst/>
            </a:prstGeom>
            <a:effectLst/>
          </p:spPr>
        </p:pic>
        <p:pic>
          <p:nvPicPr>
            <p:cNvPr id="854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3743882" y="2930217"/>
              <a:ext cx="1034972" cy="122231"/>
            </a:xfrm>
            <a:prstGeom prst="rect">
              <a:avLst/>
            </a:prstGeom>
            <a:effectLst/>
          </p:spPr>
        </p:pic>
        <p:pic>
          <p:nvPicPr>
            <p:cNvPr id="856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5162849" y="2408650"/>
              <a:ext cx="835561" cy="229623"/>
            </a:xfrm>
            <a:prstGeom prst="rect">
              <a:avLst/>
            </a:prstGeom>
            <a:effectLst/>
          </p:spPr>
        </p:pic>
        <p:pic>
          <p:nvPicPr>
            <p:cNvPr id="858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6182981" y="2158657"/>
              <a:ext cx="943263" cy="1783522"/>
            </a:xfrm>
            <a:prstGeom prst="rect">
              <a:avLst/>
            </a:prstGeom>
            <a:effectLst/>
          </p:spPr>
        </p:pic>
        <p:pic>
          <p:nvPicPr>
            <p:cNvPr id="860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049011" y="2155540"/>
              <a:ext cx="805558" cy="1863345"/>
            </a:xfrm>
            <a:prstGeom prst="rect">
              <a:avLst/>
            </a:prstGeom>
            <a:effectLst/>
          </p:spPr>
        </p:pic>
        <p:pic>
          <p:nvPicPr>
            <p:cNvPr id="862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7702160" y="2784487"/>
              <a:ext cx="267462" cy="1495177"/>
            </a:xfrm>
            <a:prstGeom prst="rect">
              <a:avLst/>
            </a:prstGeom>
            <a:effectLst/>
          </p:spPr>
        </p:pic>
        <p:pic>
          <p:nvPicPr>
            <p:cNvPr id="864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7537602" y="3106638"/>
              <a:ext cx="807854" cy="1265074"/>
            </a:xfrm>
            <a:prstGeom prst="rect">
              <a:avLst/>
            </a:prstGeom>
            <a:effectLst/>
          </p:spPr>
        </p:pic>
        <p:pic>
          <p:nvPicPr>
            <p:cNvPr id="866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8302455" y="2570674"/>
              <a:ext cx="1017100" cy="964994"/>
            </a:xfrm>
            <a:prstGeom prst="rect">
              <a:avLst/>
            </a:prstGeom>
            <a:effectLst/>
          </p:spPr>
        </p:pic>
        <p:pic>
          <p:nvPicPr>
            <p:cNvPr id="868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342839" y="5799634"/>
              <a:ext cx="1015156" cy="847974"/>
            </a:xfrm>
            <a:prstGeom prst="rect">
              <a:avLst/>
            </a:prstGeom>
            <a:effectLst/>
          </p:spPr>
        </p:pic>
        <p:pic>
          <p:nvPicPr>
            <p:cNvPr id="870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1496552" y="6161893"/>
              <a:ext cx="661046" cy="150356"/>
            </a:xfrm>
            <a:prstGeom prst="rect">
              <a:avLst/>
            </a:prstGeom>
            <a:effectLst/>
          </p:spPr>
        </p:pic>
        <p:pic>
          <p:nvPicPr>
            <p:cNvPr id="872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2417948" y="5515284"/>
              <a:ext cx="757860" cy="1158084"/>
            </a:xfrm>
            <a:prstGeom prst="rect">
              <a:avLst/>
            </a:prstGeom>
            <a:effectLst/>
          </p:spPr>
        </p:pic>
        <p:pic>
          <p:nvPicPr>
            <p:cNvPr id="874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2332594" y="5020718"/>
              <a:ext cx="975042" cy="176649"/>
            </a:xfrm>
            <a:prstGeom prst="rect">
              <a:avLst/>
            </a:prstGeom>
            <a:effectLst/>
          </p:spPr>
        </p:pic>
        <p:pic>
          <p:nvPicPr>
            <p:cNvPr id="876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3981662" y="5791170"/>
              <a:ext cx="847473" cy="129903"/>
            </a:xfrm>
            <a:prstGeom prst="rect">
              <a:avLst/>
            </a:prstGeom>
            <a:effectLst/>
          </p:spPr>
        </p:pic>
        <p:pic>
          <p:nvPicPr>
            <p:cNvPr id="878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4104378" y="5952236"/>
              <a:ext cx="797198" cy="152910"/>
            </a:xfrm>
            <a:prstGeom prst="rect">
              <a:avLst/>
            </a:prstGeom>
            <a:effectLst/>
          </p:spPr>
        </p:pic>
        <p:sp>
          <p:nvSpPr>
            <p:cNvPr id="881" name="Line"/>
            <p:cNvSpPr/>
            <p:nvPr/>
          </p:nvSpPr>
          <p:spPr>
            <a:xfrm>
              <a:off x="5592384" y="5530138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882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5607722" y="5015368"/>
              <a:ext cx="2875799" cy="1856854"/>
            </a:xfrm>
            <a:prstGeom prst="rect">
              <a:avLst/>
            </a:prstGeom>
            <a:effectLst/>
          </p:spPr>
        </p:pic>
        <p:pic>
          <p:nvPicPr>
            <p:cNvPr id="884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4994108" y="4605819"/>
              <a:ext cx="237283" cy="609597"/>
            </a:xfrm>
            <a:prstGeom prst="rect">
              <a:avLst/>
            </a:prstGeom>
            <a:effectLst/>
          </p:spPr>
        </p:pic>
        <p:pic>
          <p:nvPicPr>
            <p:cNvPr id="886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4886726" y="4748029"/>
              <a:ext cx="597785" cy="206611"/>
            </a:xfrm>
            <a:prstGeom prst="rect">
              <a:avLst/>
            </a:prstGeom>
            <a:effectLst/>
          </p:spPr>
        </p:pic>
        <p:pic>
          <p:nvPicPr>
            <p:cNvPr id="888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4894402" y="5307956"/>
              <a:ext cx="421359" cy="114556"/>
            </a:xfrm>
            <a:prstGeom prst="rect">
              <a:avLst/>
            </a:prstGeom>
            <a:effectLst/>
          </p:spPr>
        </p:pic>
        <p:pic>
          <p:nvPicPr>
            <p:cNvPr id="890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6470415" y="5991462"/>
              <a:ext cx="624813" cy="1115109"/>
            </a:xfrm>
            <a:prstGeom prst="rect">
              <a:avLst/>
            </a:prstGeom>
            <a:effectLst/>
          </p:spPr>
        </p:pic>
        <p:pic>
          <p:nvPicPr>
            <p:cNvPr id="892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7499681" y="5668450"/>
              <a:ext cx="561982" cy="1080992"/>
            </a:xfrm>
            <a:prstGeom prst="rect">
              <a:avLst/>
            </a:prstGeom>
            <a:effectLst/>
          </p:spPr>
        </p:pic>
        <p:pic>
          <p:nvPicPr>
            <p:cNvPr id="894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7241451" y="5307951"/>
              <a:ext cx="812544" cy="229618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0" name="Drawing"/>
          <p:cNvGrpSpPr/>
          <p:nvPr/>
        </p:nvGrpSpPr>
        <p:grpSpPr>
          <a:xfrm>
            <a:off x="770490" y="284039"/>
            <a:ext cx="11539764" cy="9503270"/>
            <a:chOff x="-870274" y="-598021"/>
            <a:chExt cx="11539763" cy="9503269"/>
          </a:xfrm>
        </p:grpSpPr>
        <p:pic>
          <p:nvPicPr>
            <p:cNvPr id="898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75" y="-51963"/>
              <a:ext cx="221919" cy="1033718"/>
            </a:xfrm>
            <a:prstGeom prst="rect">
              <a:avLst/>
            </a:prstGeom>
            <a:effectLst/>
          </p:spPr>
        </p:pic>
        <p:pic>
          <p:nvPicPr>
            <p:cNvPr id="900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870275" y="-598022"/>
              <a:ext cx="1643764" cy="2100086"/>
            </a:xfrm>
            <a:prstGeom prst="rect">
              <a:avLst/>
            </a:prstGeom>
            <a:effectLst/>
          </p:spPr>
        </p:pic>
        <p:pic>
          <p:nvPicPr>
            <p:cNvPr id="902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336084" y="-245877"/>
              <a:ext cx="727786" cy="1662726"/>
            </a:xfrm>
            <a:prstGeom prst="rect">
              <a:avLst/>
            </a:prstGeom>
            <a:effectLst/>
          </p:spPr>
        </p:pic>
        <p:pic>
          <p:nvPicPr>
            <p:cNvPr id="904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138393" y="360737"/>
              <a:ext cx="528192" cy="778719"/>
            </a:xfrm>
            <a:prstGeom prst="rect">
              <a:avLst/>
            </a:prstGeom>
            <a:effectLst/>
          </p:spPr>
        </p:pic>
        <p:pic>
          <p:nvPicPr>
            <p:cNvPr id="906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624058" y="445112"/>
              <a:ext cx="605441" cy="718030"/>
            </a:xfrm>
            <a:prstGeom prst="rect">
              <a:avLst/>
            </a:prstGeom>
            <a:effectLst/>
          </p:spPr>
        </p:pic>
        <p:pic>
          <p:nvPicPr>
            <p:cNvPr id="908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3160960" y="360233"/>
              <a:ext cx="1917029" cy="859064"/>
            </a:xfrm>
            <a:prstGeom prst="rect">
              <a:avLst/>
            </a:prstGeom>
            <a:effectLst/>
          </p:spPr>
        </p:pic>
        <p:pic>
          <p:nvPicPr>
            <p:cNvPr id="910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5116830" y="142959"/>
              <a:ext cx="942931" cy="922694"/>
            </a:xfrm>
            <a:prstGeom prst="rect">
              <a:avLst/>
            </a:prstGeom>
            <a:effectLst/>
          </p:spPr>
        </p:pic>
        <p:pic>
          <p:nvPicPr>
            <p:cNvPr id="912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22991" y="2585069"/>
              <a:ext cx="773934" cy="1395465"/>
            </a:xfrm>
            <a:prstGeom prst="rect">
              <a:avLst/>
            </a:prstGeom>
            <a:effectLst/>
          </p:spPr>
        </p:pic>
        <p:pic>
          <p:nvPicPr>
            <p:cNvPr id="914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1414706" y="2753814"/>
              <a:ext cx="848359" cy="1019958"/>
            </a:xfrm>
            <a:prstGeom prst="rect">
              <a:avLst/>
            </a:prstGeom>
            <a:effectLst/>
          </p:spPr>
        </p:pic>
        <p:pic>
          <p:nvPicPr>
            <p:cNvPr id="916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1205090" y="2377969"/>
              <a:ext cx="881571" cy="229613"/>
            </a:xfrm>
            <a:prstGeom prst="rect">
              <a:avLst/>
            </a:prstGeom>
            <a:effectLst/>
          </p:spPr>
        </p:pic>
        <p:pic>
          <p:nvPicPr>
            <p:cNvPr id="918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2406738" y="3029928"/>
              <a:ext cx="584989" cy="160582"/>
            </a:xfrm>
            <a:prstGeom prst="rect">
              <a:avLst/>
            </a:prstGeom>
            <a:effectLst/>
          </p:spPr>
        </p:pic>
        <p:pic>
          <p:nvPicPr>
            <p:cNvPr id="920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3352476" y="2867907"/>
              <a:ext cx="812779" cy="717114"/>
            </a:xfrm>
            <a:prstGeom prst="rect">
              <a:avLst/>
            </a:prstGeom>
            <a:effectLst/>
          </p:spPr>
        </p:pic>
        <p:pic>
          <p:nvPicPr>
            <p:cNvPr id="922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3927819" y="2066419"/>
              <a:ext cx="766674" cy="814224"/>
            </a:xfrm>
            <a:prstGeom prst="rect">
              <a:avLst/>
            </a:prstGeom>
            <a:effectLst/>
          </p:spPr>
        </p:pic>
        <p:pic>
          <p:nvPicPr>
            <p:cNvPr id="924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3444748" y="2048989"/>
              <a:ext cx="614094" cy="2192329"/>
            </a:xfrm>
            <a:prstGeom prst="rect">
              <a:avLst/>
            </a:prstGeom>
            <a:effectLst/>
          </p:spPr>
        </p:pic>
        <p:pic>
          <p:nvPicPr>
            <p:cNvPr id="926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5038773" y="2592738"/>
              <a:ext cx="829239" cy="912249"/>
            </a:xfrm>
            <a:prstGeom prst="rect">
              <a:avLst/>
            </a:prstGeom>
            <a:effectLst/>
          </p:spPr>
        </p:pic>
        <p:pic>
          <p:nvPicPr>
            <p:cNvPr id="928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5614591" y="2608082"/>
              <a:ext cx="641531" cy="988953"/>
            </a:xfrm>
            <a:prstGeom prst="rect">
              <a:avLst/>
            </a:prstGeom>
            <a:effectLst/>
          </p:spPr>
        </p:pic>
        <p:pic>
          <p:nvPicPr>
            <p:cNvPr id="930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652138" y="2929262"/>
              <a:ext cx="574474" cy="1764586"/>
            </a:xfrm>
            <a:prstGeom prst="rect">
              <a:avLst/>
            </a:prstGeom>
            <a:effectLst/>
          </p:spPr>
        </p:pic>
        <p:pic>
          <p:nvPicPr>
            <p:cNvPr id="932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7348956" y="1902432"/>
              <a:ext cx="697359" cy="1985687"/>
            </a:xfrm>
            <a:prstGeom prst="rect">
              <a:avLst/>
            </a:prstGeom>
            <a:effectLst/>
          </p:spPr>
        </p:pic>
        <p:pic>
          <p:nvPicPr>
            <p:cNvPr id="934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6765902" y="1564943"/>
              <a:ext cx="1311094" cy="249261"/>
            </a:xfrm>
            <a:prstGeom prst="rect">
              <a:avLst/>
            </a:prstGeom>
            <a:effectLst/>
          </p:spPr>
        </p:pic>
        <p:pic>
          <p:nvPicPr>
            <p:cNvPr id="936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-313592" y="4694345"/>
              <a:ext cx="175922" cy="935261"/>
            </a:xfrm>
            <a:prstGeom prst="rect">
              <a:avLst/>
            </a:prstGeom>
            <a:effectLst/>
          </p:spPr>
        </p:pic>
        <p:pic>
          <p:nvPicPr>
            <p:cNvPr id="938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-681754" y="5062513"/>
              <a:ext cx="858552" cy="183583"/>
            </a:xfrm>
            <a:prstGeom prst="rect">
              <a:avLst/>
            </a:prstGeom>
            <a:effectLst/>
          </p:spPr>
        </p:pic>
        <p:pic>
          <p:nvPicPr>
            <p:cNvPr id="940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-106507" y="4433555"/>
              <a:ext cx="758860" cy="1252957"/>
            </a:xfrm>
            <a:prstGeom prst="rect">
              <a:avLst/>
            </a:prstGeom>
            <a:effectLst/>
          </p:spPr>
        </p:pic>
        <p:pic>
          <p:nvPicPr>
            <p:cNvPr id="942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461090" y="4936945"/>
              <a:ext cx="1947709" cy="732431"/>
            </a:xfrm>
            <a:prstGeom prst="rect">
              <a:avLst/>
            </a:prstGeom>
            <a:effectLst/>
          </p:spPr>
        </p:pic>
        <p:pic>
          <p:nvPicPr>
            <p:cNvPr id="944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-568275" y="6680234"/>
              <a:ext cx="913823" cy="834539"/>
            </a:xfrm>
            <a:prstGeom prst="rect">
              <a:avLst/>
            </a:prstGeom>
            <a:effectLst/>
          </p:spPr>
        </p:pic>
        <p:pic>
          <p:nvPicPr>
            <p:cNvPr id="946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545458" y="7053045"/>
              <a:ext cx="528742" cy="95235"/>
            </a:xfrm>
            <a:prstGeom prst="rect">
              <a:avLst/>
            </a:prstGeom>
            <a:effectLst/>
          </p:spPr>
        </p:pic>
        <p:pic>
          <p:nvPicPr>
            <p:cNvPr id="948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1346875" y="6450797"/>
              <a:ext cx="954543" cy="1016927"/>
            </a:xfrm>
            <a:prstGeom prst="rect">
              <a:avLst/>
            </a:prstGeom>
            <a:effectLst/>
          </p:spPr>
        </p:pic>
        <p:pic>
          <p:nvPicPr>
            <p:cNvPr id="950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1228090" y="6197678"/>
              <a:ext cx="873910" cy="135592"/>
            </a:xfrm>
            <a:prstGeom prst="rect">
              <a:avLst/>
            </a:prstGeom>
            <a:effectLst/>
          </p:spPr>
        </p:pic>
        <p:pic>
          <p:nvPicPr>
            <p:cNvPr id="952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2539682" y="6542837"/>
              <a:ext cx="628452" cy="106886"/>
            </a:xfrm>
            <a:prstGeom prst="rect">
              <a:avLst/>
            </a:prstGeom>
            <a:effectLst/>
          </p:spPr>
        </p:pic>
        <p:pic>
          <p:nvPicPr>
            <p:cNvPr id="954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2810076" y="6757596"/>
              <a:ext cx="457770" cy="129900"/>
            </a:xfrm>
            <a:prstGeom prst="rect">
              <a:avLst/>
            </a:prstGeom>
            <a:effectLst/>
          </p:spPr>
        </p:pic>
        <p:sp>
          <p:nvSpPr>
            <p:cNvPr id="957" name="Line"/>
            <p:cNvSpPr/>
            <p:nvPr/>
          </p:nvSpPr>
          <p:spPr>
            <a:xfrm>
              <a:off x="3751311" y="6680653"/>
              <a:ext cx="490887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958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4987086" y="5104624"/>
              <a:ext cx="679865" cy="1729187"/>
            </a:xfrm>
            <a:prstGeom prst="rect">
              <a:avLst/>
            </a:prstGeom>
            <a:effectLst/>
          </p:spPr>
        </p:pic>
        <p:pic>
          <p:nvPicPr>
            <p:cNvPr id="960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6006569" y="5085522"/>
              <a:ext cx="137569" cy="1065651"/>
            </a:xfrm>
            <a:prstGeom prst="rect">
              <a:avLst/>
            </a:prstGeom>
            <a:effectLst/>
          </p:spPr>
        </p:pic>
        <p:pic>
          <p:nvPicPr>
            <p:cNvPr id="962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5699764" y="5545795"/>
              <a:ext cx="674478" cy="160513"/>
            </a:xfrm>
            <a:prstGeom prst="rect">
              <a:avLst/>
            </a:prstGeom>
            <a:effectLst/>
          </p:spPr>
        </p:pic>
        <p:pic>
          <p:nvPicPr>
            <p:cNvPr id="964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6776995" y="4924068"/>
              <a:ext cx="586688" cy="1073707"/>
            </a:xfrm>
            <a:prstGeom prst="rect">
              <a:avLst/>
            </a:prstGeom>
            <a:effectLst/>
          </p:spPr>
        </p:pic>
        <p:pic>
          <p:nvPicPr>
            <p:cNvPr id="966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6367063" y="5399996"/>
              <a:ext cx="827875" cy="244948"/>
            </a:xfrm>
            <a:prstGeom prst="rect">
              <a:avLst/>
            </a:prstGeom>
            <a:effectLst/>
          </p:spPr>
        </p:pic>
        <p:pic>
          <p:nvPicPr>
            <p:cNvPr id="968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7323703" y="4571617"/>
              <a:ext cx="607569" cy="759080"/>
            </a:xfrm>
            <a:prstGeom prst="rect">
              <a:avLst/>
            </a:prstGeom>
            <a:effectLst/>
          </p:spPr>
        </p:pic>
        <p:pic>
          <p:nvPicPr>
            <p:cNvPr id="970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7933914" y="5027578"/>
              <a:ext cx="948447" cy="776261"/>
            </a:xfrm>
            <a:prstGeom prst="rect">
              <a:avLst/>
            </a:prstGeom>
            <a:effectLst/>
          </p:spPr>
        </p:pic>
        <p:pic>
          <p:nvPicPr>
            <p:cNvPr id="972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7793696" y="4686673"/>
              <a:ext cx="820872" cy="116689"/>
            </a:xfrm>
            <a:prstGeom prst="rect">
              <a:avLst/>
            </a:prstGeom>
            <a:effectLst/>
          </p:spPr>
        </p:pic>
        <p:pic>
          <p:nvPicPr>
            <p:cNvPr id="974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8614392" y="4809391"/>
              <a:ext cx="820219" cy="1579558"/>
            </a:xfrm>
            <a:prstGeom prst="rect">
              <a:avLst/>
            </a:prstGeom>
            <a:effectLst/>
          </p:spPr>
        </p:pic>
        <p:pic>
          <p:nvPicPr>
            <p:cNvPr id="976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9158973" y="5653816"/>
              <a:ext cx="529326" cy="978504"/>
            </a:xfrm>
            <a:prstGeom prst="rect">
              <a:avLst/>
            </a:prstGeom>
            <a:effectLst/>
          </p:spPr>
        </p:pic>
        <p:sp>
          <p:nvSpPr>
            <p:cNvPr id="979" name="Line"/>
            <p:cNvSpPr/>
            <p:nvPr/>
          </p:nvSpPr>
          <p:spPr>
            <a:xfrm>
              <a:off x="9856957" y="5330716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980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9808184" y="5301491"/>
              <a:ext cx="623533" cy="1086869"/>
            </a:xfrm>
            <a:prstGeom prst="rect">
              <a:avLst/>
            </a:prstGeom>
            <a:effectLst/>
          </p:spPr>
        </p:pic>
        <p:pic>
          <p:nvPicPr>
            <p:cNvPr id="982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9672865" y="4978139"/>
              <a:ext cx="567299" cy="313987"/>
            </a:xfrm>
            <a:prstGeom prst="rect">
              <a:avLst/>
            </a:prstGeom>
            <a:effectLst/>
          </p:spPr>
        </p:pic>
        <p:pic>
          <p:nvPicPr>
            <p:cNvPr id="984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4717994" y="6721810"/>
              <a:ext cx="5951495" cy="261224"/>
            </a:xfrm>
            <a:prstGeom prst="rect">
              <a:avLst/>
            </a:prstGeom>
            <a:effectLst/>
          </p:spPr>
        </p:pic>
        <p:pic>
          <p:nvPicPr>
            <p:cNvPr id="986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5047808" y="7294511"/>
              <a:ext cx="99211" cy="1165354"/>
            </a:xfrm>
            <a:prstGeom prst="rect">
              <a:avLst/>
            </a:prstGeom>
            <a:effectLst/>
          </p:spPr>
        </p:pic>
        <p:pic>
          <p:nvPicPr>
            <p:cNvPr id="988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4967131" y="7271495"/>
              <a:ext cx="563398" cy="1188375"/>
            </a:xfrm>
            <a:prstGeom prst="rect">
              <a:avLst/>
            </a:prstGeom>
            <a:effectLst/>
          </p:spPr>
        </p:pic>
        <p:pic>
          <p:nvPicPr>
            <p:cNvPr id="990" name="Line" descr="Line"/>
            <p:cNvPicPr>
              <a:picLocks noChangeAspect="0"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5519758" y="7060889"/>
              <a:ext cx="747103" cy="770035"/>
            </a:xfrm>
            <a:prstGeom prst="rect">
              <a:avLst/>
            </a:prstGeom>
            <a:effectLst/>
          </p:spPr>
        </p:pic>
        <p:pic>
          <p:nvPicPr>
            <p:cNvPr id="992" name="Line" descr="Line"/>
            <p:cNvPicPr>
              <a:picLocks noChangeAspect="0"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6558816" y="7267587"/>
              <a:ext cx="183583" cy="1176939"/>
            </a:xfrm>
            <a:prstGeom prst="rect">
              <a:avLst/>
            </a:prstGeom>
            <a:effectLst/>
          </p:spPr>
        </p:pic>
        <p:pic>
          <p:nvPicPr>
            <p:cNvPr id="994" name="Line" descr="Line"/>
            <p:cNvPicPr>
              <a:picLocks noChangeAspect="0"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6392631" y="7770049"/>
              <a:ext cx="595214" cy="214273"/>
            </a:xfrm>
            <a:prstGeom prst="rect">
              <a:avLst/>
            </a:prstGeom>
            <a:effectLst/>
          </p:spPr>
        </p:pic>
        <p:pic>
          <p:nvPicPr>
            <p:cNvPr id="996" name="Line" descr="Line"/>
            <p:cNvPicPr>
              <a:picLocks noChangeAspect="0"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7249125" y="7032322"/>
              <a:ext cx="659136" cy="1657656"/>
            </a:xfrm>
            <a:prstGeom prst="rect">
              <a:avLst/>
            </a:prstGeom>
            <a:effectLst/>
          </p:spPr>
        </p:pic>
        <p:pic>
          <p:nvPicPr>
            <p:cNvPr id="998" name="Line" descr="Line"/>
            <p:cNvPicPr>
              <a:picLocks noChangeAspect="0"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7034353" y="7854418"/>
              <a:ext cx="490396" cy="99221"/>
            </a:xfrm>
            <a:prstGeom prst="rect">
              <a:avLst/>
            </a:prstGeom>
            <a:effectLst/>
          </p:spPr>
        </p:pic>
        <p:pic>
          <p:nvPicPr>
            <p:cNvPr id="1000" name="Line" descr="Line"/>
            <p:cNvPicPr>
              <a:picLocks noChangeAspect="0"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7816712" y="6860375"/>
              <a:ext cx="758841" cy="870833"/>
            </a:xfrm>
            <a:prstGeom prst="rect">
              <a:avLst/>
            </a:prstGeom>
            <a:effectLst/>
          </p:spPr>
        </p:pic>
        <p:pic>
          <p:nvPicPr>
            <p:cNvPr id="1002" name="Line" descr="Line"/>
            <p:cNvPicPr>
              <a:picLocks noChangeAspect="0"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8660623" y="7462439"/>
              <a:ext cx="575281" cy="1176395"/>
            </a:xfrm>
            <a:prstGeom prst="rect">
              <a:avLst/>
            </a:prstGeom>
            <a:effectLst/>
          </p:spPr>
        </p:pic>
        <p:pic>
          <p:nvPicPr>
            <p:cNvPr id="1004" name="Line" descr="Line"/>
            <p:cNvPicPr>
              <a:picLocks noChangeAspect="0"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8008455" y="6772936"/>
              <a:ext cx="850899" cy="2132312"/>
            </a:xfrm>
            <a:prstGeom prst="rect">
              <a:avLst/>
            </a:prstGeom>
            <a:effectLst/>
          </p:spPr>
        </p:pic>
        <p:pic>
          <p:nvPicPr>
            <p:cNvPr id="1006" name="Line" descr="Line"/>
            <p:cNvPicPr>
              <a:picLocks noChangeAspect="0"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9404422" y="7194799"/>
              <a:ext cx="559425" cy="1502846"/>
            </a:xfrm>
            <a:prstGeom prst="rect">
              <a:avLst/>
            </a:prstGeom>
            <a:effectLst/>
          </p:spPr>
        </p:pic>
        <p:pic>
          <p:nvPicPr>
            <p:cNvPr id="1008" name="Line" descr="Line"/>
            <p:cNvPicPr>
              <a:picLocks noChangeAspect="0"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9151308" y="7092201"/>
              <a:ext cx="687384" cy="171133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2" name="Drawing"/>
          <p:cNvGrpSpPr/>
          <p:nvPr/>
        </p:nvGrpSpPr>
        <p:grpSpPr>
          <a:xfrm>
            <a:off x="579844" y="351752"/>
            <a:ext cx="11899161" cy="9405442"/>
            <a:chOff x="-846158" y="-699050"/>
            <a:chExt cx="11899160" cy="9405441"/>
          </a:xfrm>
        </p:grpSpPr>
        <p:pic>
          <p:nvPicPr>
            <p:cNvPr id="1012" name="Line" descr="Line"/>
            <p:cNvPicPr>
              <a:picLocks noChangeAspect="0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20664" y="-38111"/>
              <a:ext cx="1149427" cy="1073332"/>
            </a:xfrm>
            <a:prstGeom prst="rect">
              <a:avLst/>
            </a:prstGeom>
            <a:effectLst/>
          </p:spPr>
        </p:pic>
        <p:pic>
          <p:nvPicPr>
            <p:cNvPr id="1014" name="Line" descr="Line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775908" y="-613363"/>
              <a:ext cx="2005625" cy="2324662"/>
            </a:xfrm>
            <a:prstGeom prst="rect">
              <a:avLst/>
            </a:prstGeom>
            <a:effectLst/>
          </p:spPr>
        </p:pic>
        <p:pic>
          <p:nvPicPr>
            <p:cNvPr id="1016" name="Line" descr="Line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539676" y="375701"/>
              <a:ext cx="766521" cy="1377475"/>
            </a:xfrm>
            <a:prstGeom prst="rect">
              <a:avLst/>
            </a:prstGeom>
            <a:effectLst/>
          </p:spPr>
        </p:pic>
        <p:pic>
          <p:nvPicPr>
            <p:cNvPr id="1018" name="Line" descr="Line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2248213" y="-38107"/>
              <a:ext cx="866238" cy="221949"/>
            </a:xfrm>
            <a:prstGeom prst="rect">
              <a:avLst/>
            </a:prstGeom>
            <a:effectLst/>
          </p:spPr>
        </p:pic>
        <p:pic>
          <p:nvPicPr>
            <p:cNvPr id="1020" name="Line" descr="Line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421745" y="920659"/>
              <a:ext cx="766513" cy="114554"/>
            </a:xfrm>
            <a:prstGeom prst="rect">
              <a:avLst/>
            </a:prstGeom>
            <a:effectLst/>
          </p:spPr>
        </p:pic>
        <p:pic>
          <p:nvPicPr>
            <p:cNvPr id="1022" name="Line" descr="Line"/>
            <p:cNvPicPr>
              <a:picLocks noChangeAspect="0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4463579" y="477866"/>
              <a:ext cx="1089959" cy="844085"/>
            </a:xfrm>
            <a:prstGeom prst="rect">
              <a:avLst/>
            </a:prstGeom>
            <a:effectLst/>
          </p:spPr>
        </p:pic>
        <p:pic>
          <p:nvPicPr>
            <p:cNvPr id="1024" name="Line" descr="Line"/>
            <p:cNvPicPr>
              <a:picLocks noChangeAspect="0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5554024" y="-408046"/>
              <a:ext cx="212683" cy="2578441"/>
            </a:xfrm>
            <a:prstGeom prst="rect">
              <a:avLst/>
            </a:prstGeom>
            <a:effectLst/>
          </p:spPr>
        </p:pic>
        <p:pic>
          <p:nvPicPr>
            <p:cNvPr id="1026" name="Line" descr="Line"/>
            <p:cNvPicPr>
              <a:picLocks noChangeAspect="0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1736068" y="-699051"/>
              <a:ext cx="534665" cy="3137891"/>
            </a:xfrm>
            <a:prstGeom prst="rect">
              <a:avLst/>
            </a:prstGeom>
            <a:effectLst/>
          </p:spPr>
        </p:pic>
        <p:pic>
          <p:nvPicPr>
            <p:cNvPr id="1028" name="Line" descr="Line"/>
            <p:cNvPicPr>
              <a:picLocks noChangeAspect="0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6075598" y="422103"/>
              <a:ext cx="1142927" cy="904577"/>
            </a:xfrm>
            <a:prstGeom prst="rect">
              <a:avLst/>
            </a:prstGeom>
            <a:effectLst/>
          </p:spPr>
        </p:pic>
        <p:pic>
          <p:nvPicPr>
            <p:cNvPr id="1030" name="Line" descr="Line"/>
            <p:cNvPicPr>
              <a:picLocks noChangeAspect="0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6939329" y="-43787"/>
              <a:ext cx="972339" cy="1285634"/>
            </a:xfrm>
            <a:prstGeom prst="rect">
              <a:avLst/>
            </a:prstGeom>
            <a:effectLst/>
          </p:spPr>
        </p:pic>
        <p:pic>
          <p:nvPicPr>
            <p:cNvPr id="1032" name="Line" descr="Line"/>
            <p:cNvPicPr>
              <a:picLocks noChangeAspect="0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8501270" y="215002"/>
              <a:ext cx="887317" cy="1359789"/>
            </a:xfrm>
            <a:prstGeom prst="rect">
              <a:avLst/>
            </a:prstGeom>
            <a:effectLst/>
          </p:spPr>
        </p:pic>
        <p:sp>
          <p:nvSpPr>
            <p:cNvPr id="1035" name="Line"/>
            <p:cNvSpPr/>
            <p:nvPr/>
          </p:nvSpPr>
          <p:spPr>
            <a:xfrm>
              <a:off x="8199967" y="-241949"/>
              <a:ext cx="1012453" cy="11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21600" y="20015"/>
                  </a:moveTo>
                  <a:cubicBezTo>
                    <a:pt x="18382" y="20015"/>
                    <a:pt x="15164" y="20015"/>
                    <a:pt x="11945" y="15695"/>
                  </a:cubicBezTo>
                  <a:cubicBezTo>
                    <a:pt x="8727" y="11375"/>
                    <a:pt x="5509" y="2735"/>
                    <a:pt x="3518" y="575"/>
                  </a:cubicBezTo>
                  <a:cubicBezTo>
                    <a:pt x="1527" y="-1585"/>
                    <a:pt x="764" y="2735"/>
                    <a:pt x="0" y="7055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1036" name="Line" descr="Line"/>
            <p:cNvPicPr>
              <a:picLocks noChangeAspect="0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192634" y="3973356"/>
              <a:ext cx="1165358" cy="1483346"/>
            </a:xfrm>
            <a:prstGeom prst="rect">
              <a:avLst/>
            </a:prstGeom>
            <a:effectLst/>
          </p:spPr>
        </p:pic>
        <p:pic>
          <p:nvPicPr>
            <p:cNvPr id="1038" name="Line" descr="Line"/>
            <p:cNvPicPr>
              <a:picLocks noChangeAspect="0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-22126" y="3537868"/>
              <a:ext cx="927589" cy="160622"/>
            </a:xfrm>
            <a:prstGeom prst="rect">
              <a:avLst/>
            </a:prstGeom>
            <a:effectLst/>
          </p:spPr>
        </p:pic>
        <p:pic>
          <p:nvPicPr>
            <p:cNvPr id="1040" name="Line" descr="Line"/>
            <p:cNvPicPr>
              <a:picLocks noChangeAspect="0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1327805" y="4556281"/>
              <a:ext cx="628454" cy="95246"/>
            </a:xfrm>
            <a:prstGeom prst="rect">
              <a:avLst/>
            </a:prstGeom>
            <a:effectLst/>
          </p:spPr>
        </p:pic>
        <p:pic>
          <p:nvPicPr>
            <p:cNvPr id="1042" name="Line" descr="Line"/>
            <p:cNvPicPr>
              <a:picLocks noChangeAspect="0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2278444" y="4070750"/>
              <a:ext cx="981738" cy="934077"/>
            </a:xfrm>
            <a:prstGeom prst="rect">
              <a:avLst/>
            </a:prstGeom>
            <a:effectLst/>
          </p:spPr>
        </p:pic>
        <p:pic>
          <p:nvPicPr>
            <p:cNvPr id="1044" name="Line" descr="Line"/>
            <p:cNvPicPr>
              <a:picLocks noChangeAspect="0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2777458" y="3068287"/>
              <a:ext cx="959755" cy="2661034"/>
            </a:xfrm>
            <a:prstGeom prst="rect">
              <a:avLst/>
            </a:prstGeom>
            <a:effectLst/>
          </p:spPr>
        </p:pic>
        <p:pic>
          <p:nvPicPr>
            <p:cNvPr id="1046" name="Line" descr="Line"/>
            <p:cNvPicPr>
              <a:picLocks noChangeAspect="0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-846159" y="2700121"/>
              <a:ext cx="1475502" cy="3328334"/>
            </a:xfrm>
            <a:prstGeom prst="rect">
              <a:avLst/>
            </a:prstGeom>
            <a:effectLst/>
          </p:spPr>
        </p:pic>
        <p:pic>
          <p:nvPicPr>
            <p:cNvPr id="1048" name="Line" descr="Line"/>
            <p:cNvPicPr>
              <a:picLocks noChangeAspect="0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3367701" y="2414547"/>
              <a:ext cx="1173383" cy="1328212"/>
            </a:xfrm>
            <a:prstGeom prst="rect">
              <a:avLst/>
            </a:prstGeom>
            <a:effectLst/>
          </p:spPr>
        </p:pic>
        <p:pic>
          <p:nvPicPr>
            <p:cNvPr id="1050" name="Line" descr="Line"/>
            <p:cNvPicPr>
              <a:picLocks noChangeAspect="0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4526233" y="4139545"/>
              <a:ext cx="965940" cy="136325"/>
            </a:xfrm>
            <a:prstGeom prst="rect">
              <a:avLst/>
            </a:prstGeom>
            <a:effectLst/>
          </p:spPr>
        </p:pic>
        <p:pic>
          <p:nvPicPr>
            <p:cNvPr id="1052" name="Line" descr="Line"/>
            <p:cNvPicPr>
              <a:picLocks noChangeAspect="0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4700097" y="4464244"/>
              <a:ext cx="769067" cy="166419"/>
            </a:xfrm>
            <a:prstGeom prst="rect">
              <a:avLst/>
            </a:prstGeom>
            <a:effectLst/>
          </p:spPr>
        </p:pic>
        <p:pic>
          <p:nvPicPr>
            <p:cNvPr id="1054" name="Line" descr="Line"/>
            <p:cNvPicPr>
              <a:picLocks noChangeAspect="0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6061747" y="4087609"/>
              <a:ext cx="700346" cy="1527620"/>
            </a:xfrm>
            <a:prstGeom prst="rect">
              <a:avLst/>
            </a:prstGeom>
            <a:effectLst/>
          </p:spPr>
        </p:pic>
        <p:pic>
          <p:nvPicPr>
            <p:cNvPr id="1056" name="Line" descr="Line"/>
            <p:cNvPicPr>
              <a:picLocks noChangeAspect="0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6708696" y="3252370"/>
              <a:ext cx="601297" cy="1817321"/>
            </a:xfrm>
            <a:prstGeom prst="rect">
              <a:avLst/>
            </a:prstGeom>
            <a:effectLst/>
          </p:spPr>
        </p:pic>
        <p:pic>
          <p:nvPicPr>
            <p:cNvPr id="1058" name="Line" descr="Line"/>
            <p:cNvPicPr>
              <a:picLocks noChangeAspect="0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7624953" y="3758589"/>
              <a:ext cx="298651" cy="1265584"/>
            </a:xfrm>
            <a:prstGeom prst="rect">
              <a:avLst/>
            </a:prstGeom>
            <a:effectLst/>
          </p:spPr>
        </p:pic>
        <p:pic>
          <p:nvPicPr>
            <p:cNvPr id="1060" name="Line" descr="Line"/>
            <p:cNvPicPr>
              <a:picLocks noChangeAspect="0"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6957652" y="4293781"/>
              <a:ext cx="1057990" cy="231333"/>
            </a:xfrm>
            <a:prstGeom prst="rect">
              <a:avLst/>
            </a:prstGeom>
            <a:effectLst/>
          </p:spPr>
        </p:pic>
        <p:pic>
          <p:nvPicPr>
            <p:cNvPr id="1062" name="Line" descr="Line"/>
            <p:cNvPicPr>
              <a:picLocks noChangeAspect="0"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8543142" y="3053416"/>
              <a:ext cx="1052542" cy="1609752"/>
            </a:xfrm>
            <a:prstGeom prst="rect">
              <a:avLst/>
            </a:prstGeom>
            <a:effectLst/>
          </p:spPr>
        </p:pic>
        <p:pic>
          <p:nvPicPr>
            <p:cNvPr id="1064" name="Line" descr="Line"/>
            <p:cNvPicPr>
              <a:picLocks noChangeAspect="0"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8261577" y="3981029"/>
              <a:ext cx="735830" cy="152902"/>
            </a:xfrm>
            <a:prstGeom prst="rect">
              <a:avLst/>
            </a:prstGeom>
            <a:effectLst/>
          </p:spPr>
        </p:pic>
        <p:pic>
          <p:nvPicPr>
            <p:cNvPr id="1066" name="Line" descr="Line"/>
            <p:cNvPicPr>
              <a:picLocks noChangeAspect="0"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9286440" y="2404740"/>
              <a:ext cx="807792" cy="977524"/>
            </a:xfrm>
            <a:prstGeom prst="rect">
              <a:avLst/>
            </a:prstGeom>
            <a:effectLst/>
          </p:spPr>
        </p:pic>
        <p:pic>
          <p:nvPicPr>
            <p:cNvPr id="1068" name="Line" descr="Line"/>
            <p:cNvPicPr>
              <a:picLocks noChangeAspect="0"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8721781" y="2960898"/>
              <a:ext cx="1510520" cy="2423261"/>
            </a:xfrm>
            <a:prstGeom prst="rect">
              <a:avLst/>
            </a:prstGeom>
            <a:effectLst/>
          </p:spPr>
        </p:pic>
        <p:pic>
          <p:nvPicPr>
            <p:cNvPr id="1070" name="Line" descr="Line"/>
            <p:cNvPicPr>
              <a:picLocks noChangeAspect="0"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9534814" y="4111419"/>
              <a:ext cx="114553" cy="1211377"/>
            </a:xfrm>
            <a:prstGeom prst="rect">
              <a:avLst/>
            </a:prstGeom>
            <a:effectLst/>
          </p:spPr>
        </p:pic>
        <p:pic>
          <p:nvPicPr>
            <p:cNvPr id="1072" name="Line" descr="Line"/>
            <p:cNvPicPr>
              <a:picLocks noChangeAspect="0"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9544759" y="4318513"/>
              <a:ext cx="764240" cy="1096330"/>
            </a:xfrm>
            <a:prstGeom prst="rect">
              <a:avLst/>
            </a:prstGeom>
            <a:effectLst/>
          </p:spPr>
        </p:pic>
        <p:pic>
          <p:nvPicPr>
            <p:cNvPr id="1074" name="Line" descr="Line"/>
            <p:cNvPicPr>
              <a:picLocks noChangeAspect="0"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9977809" y="3727907"/>
              <a:ext cx="906441" cy="781859"/>
            </a:xfrm>
            <a:prstGeom prst="rect">
              <a:avLst/>
            </a:prstGeom>
            <a:effectLst/>
          </p:spPr>
        </p:pic>
        <p:pic>
          <p:nvPicPr>
            <p:cNvPr id="1076" name="Line" descr="Line"/>
            <p:cNvPicPr>
              <a:picLocks noChangeAspect="0"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-435540" y="6224539"/>
              <a:ext cx="455165" cy="714787"/>
            </a:xfrm>
            <a:prstGeom prst="rect">
              <a:avLst/>
            </a:prstGeom>
            <a:effectLst/>
          </p:spPr>
        </p:pic>
        <p:pic>
          <p:nvPicPr>
            <p:cNvPr id="1078" name="Line" descr="Line"/>
            <p:cNvPicPr>
              <a:picLocks noChangeAspect="0"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39235" y="5998264"/>
              <a:ext cx="958263" cy="758185"/>
            </a:xfrm>
            <a:prstGeom prst="rect">
              <a:avLst/>
            </a:prstGeom>
            <a:effectLst/>
          </p:spPr>
        </p:pic>
        <p:pic>
          <p:nvPicPr>
            <p:cNvPr id="1080" name="Line" descr="Line"/>
            <p:cNvPicPr>
              <a:picLocks noChangeAspect="0"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973259" y="6906056"/>
              <a:ext cx="883294" cy="717970"/>
            </a:xfrm>
            <a:prstGeom prst="rect">
              <a:avLst/>
            </a:prstGeom>
            <a:effectLst/>
          </p:spPr>
        </p:pic>
        <p:pic>
          <p:nvPicPr>
            <p:cNvPr id="1082" name="Line" descr="Line"/>
            <p:cNvPicPr>
              <a:picLocks noChangeAspect="0"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1818691" y="7079741"/>
              <a:ext cx="551763" cy="168258"/>
            </a:xfrm>
            <a:prstGeom prst="rect">
              <a:avLst/>
            </a:prstGeom>
            <a:effectLst/>
          </p:spPr>
        </p:pic>
        <p:pic>
          <p:nvPicPr>
            <p:cNvPr id="1084" name="Line" descr="Line"/>
            <p:cNvPicPr>
              <a:picLocks noChangeAspect="0"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2540891" y="6627205"/>
              <a:ext cx="795994" cy="924254"/>
            </a:xfrm>
            <a:prstGeom prst="rect">
              <a:avLst/>
            </a:prstGeom>
            <a:effectLst/>
          </p:spPr>
        </p:pic>
        <p:pic>
          <p:nvPicPr>
            <p:cNvPr id="1086" name="Line" descr="Line"/>
            <p:cNvPicPr>
              <a:picLocks noChangeAspect="0"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2370941" y="6205353"/>
              <a:ext cx="847121" cy="249043"/>
            </a:xfrm>
            <a:prstGeom prst="rect">
              <a:avLst/>
            </a:prstGeom>
            <a:effectLst/>
          </p:spPr>
        </p:pic>
        <p:pic>
          <p:nvPicPr>
            <p:cNvPr id="1088" name="Line" descr="Line"/>
            <p:cNvPicPr>
              <a:picLocks noChangeAspect="0"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3160964" y="5737481"/>
              <a:ext cx="664324" cy="2070436"/>
            </a:xfrm>
            <a:prstGeom prst="rect">
              <a:avLst/>
            </a:prstGeom>
            <a:effectLst/>
          </p:spPr>
        </p:pic>
        <p:pic>
          <p:nvPicPr>
            <p:cNvPr id="1090" name="Line" descr="Line"/>
            <p:cNvPicPr>
              <a:picLocks noChangeAspect="0"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698880" y="6129849"/>
              <a:ext cx="774164" cy="1770100"/>
            </a:xfrm>
            <a:prstGeom prst="rect">
              <a:avLst/>
            </a:prstGeom>
            <a:effectLst/>
          </p:spPr>
        </p:pic>
        <p:pic>
          <p:nvPicPr>
            <p:cNvPr id="1092" name="Line" descr="Line"/>
            <p:cNvPicPr>
              <a:picLocks noChangeAspect="0"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3820592" y="6872655"/>
              <a:ext cx="1042634" cy="183583"/>
            </a:xfrm>
            <a:prstGeom prst="rect">
              <a:avLst/>
            </a:prstGeom>
            <a:effectLst/>
          </p:spPr>
        </p:pic>
        <p:sp>
          <p:nvSpPr>
            <p:cNvPr id="1095" name="Line"/>
            <p:cNvSpPr/>
            <p:nvPr/>
          </p:nvSpPr>
          <p:spPr>
            <a:xfrm>
              <a:off x="4019764" y="7267075"/>
              <a:ext cx="644290" cy="11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21600" y="7055"/>
                  </a:moveTo>
                  <a:cubicBezTo>
                    <a:pt x="17486" y="2735"/>
                    <a:pt x="13371" y="-1585"/>
                    <a:pt x="9771" y="575"/>
                  </a:cubicBezTo>
                  <a:cubicBezTo>
                    <a:pt x="6171" y="2735"/>
                    <a:pt x="3086" y="11375"/>
                    <a:pt x="0" y="20015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pic>
          <p:nvPicPr>
            <p:cNvPr id="1096" name="Line" descr="Line"/>
            <p:cNvPicPr>
              <a:picLocks noChangeAspect="0"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5055476" y="5844861"/>
              <a:ext cx="145238" cy="820206"/>
            </a:xfrm>
            <a:prstGeom prst="rect">
              <a:avLst/>
            </a:prstGeom>
            <a:effectLst/>
          </p:spPr>
        </p:pic>
        <p:pic>
          <p:nvPicPr>
            <p:cNvPr id="1098" name="Line" descr="Line"/>
            <p:cNvPicPr>
              <a:picLocks noChangeAspect="0"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4756339" y="6143996"/>
              <a:ext cx="659133" cy="137568"/>
            </a:xfrm>
            <a:prstGeom prst="rect">
              <a:avLst/>
            </a:prstGeom>
            <a:effectLst/>
          </p:spPr>
        </p:pic>
        <p:pic>
          <p:nvPicPr>
            <p:cNvPr id="1100" name="Line" descr="Line"/>
            <p:cNvPicPr>
              <a:picLocks noChangeAspect="0"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4840706" y="6703904"/>
              <a:ext cx="613117" cy="102547"/>
            </a:xfrm>
            <a:prstGeom prst="rect">
              <a:avLst/>
            </a:prstGeom>
            <a:effectLst/>
          </p:spPr>
        </p:pic>
        <p:pic>
          <p:nvPicPr>
            <p:cNvPr id="1102" name="Line" descr="Line"/>
            <p:cNvPicPr>
              <a:picLocks noChangeAspect="0"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5381592" y="6179622"/>
              <a:ext cx="4950422" cy="2263712"/>
            </a:xfrm>
            <a:prstGeom prst="rect">
              <a:avLst/>
            </a:prstGeom>
            <a:effectLst/>
          </p:spPr>
        </p:pic>
        <p:pic>
          <p:nvPicPr>
            <p:cNvPr id="1104" name="Line" descr="Line"/>
            <p:cNvPicPr>
              <a:picLocks noChangeAspect="0"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6137459" y="7231458"/>
              <a:ext cx="610093" cy="1474933"/>
            </a:xfrm>
            <a:prstGeom prst="rect">
              <a:avLst/>
            </a:prstGeom>
            <a:effectLst/>
          </p:spPr>
        </p:pic>
        <p:pic>
          <p:nvPicPr>
            <p:cNvPr id="1106" name="Line" descr="Line"/>
            <p:cNvPicPr>
              <a:picLocks noChangeAspect="0"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6443759" y="2922988"/>
              <a:ext cx="896908" cy="91110"/>
            </a:xfrm>
            <a:prstGeom prst="rect">
              <a:avLst/>
            </a:prstGeom>
            <a:effectLst/>
          </p:spPr>
        </p:pic>
        <p:pic>
          <p:nvPicPr>
            <p:cNvPr id="1108" name="Line" descr="Line"/>
            <p:cNvPicPr>
              <a:picLocks noChangeAspect="0"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6926980" y="6711582"/>
              <a:ext cx="475050" cy="1464492"/>
            </a:xfrm>
            <a:prstGeom prst="rect">
              <a:avLst/>
            </a:prstGeom>
            <a:effectLst/>
          </p:spPr>
        </p:pic>
        <p:pic>
          <p:nvPicPr>
            <p:cNvPr id="1110" name="Line" descr="Line"/>
            <p:cNvPicPr>
              <a:picLocks noChangeAspect="0"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6574157" y="6440895"/>
              <a:ext cx="866228" cy="293206"/>
            </a:xfrm>
            <a:prstGeom prst="rect">
              <a:avLst/>
            </a:prstGeom>
            <a:effectLst/>
          </p:spPr>
        </p:pic>
        <p:pic>
          <p:nvPicPr>
            <p:cNvPr id="1112" name="Line" descr="Line"/>
            <p:cNvPicPr>
              <a:picLocks noChangeAspect="0"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7878073" y="6918672"/>
              <a:ext cx="129896" cy="812534"/>
            </a:xfrm>
            <a:prstGeom prst="rect">
              <a:avLst/>
            </a:prstGeom>
            <a:effectLst/>
          </p:spPr>
        </p:pic>
        <p:pic>
          <p:nvPicPr>
            <p:cNvPr id="1114" name="Line" descr="Line"/>
            <p:cNvPicPr>
              <a:picLocks noChangeAspect="0"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7655633" y="7294503"/>
              <a:ext cx="605452" cy="183598"/>
            </a:xfrm>
            <a:prstGeom prst="rect">
              <a:avLst/>
            </a:prstGeom>
            <a:effectLst/>
          </p:spPr>
        </p:pic>
        <p:pic>
          <p:nvPicPr>
            <p:cNvPr id="1116" name="Line" descr="Line"/>
            <p:cNvPicPr>
              <a:picLocks noChangeAspect="0"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8684574" y="6559715"/>
              <a:ext cx="696348" cy="1301891"/>
            </a:xfrm>
            <a:prstGeom prst="rect">
              <a:avLst/>
            </a:prstGeom>
            <a:effectLst/>
          </p:spPr>
        </p:pic>
        <p:pic>
          <p:nvPicPr>
            <p:cNvPr id="1118" name="Line" descr="Line"/>
            <p:cNvPicPr>
              <a:picLocks noChangeAspect="0"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8330602" y="7217803"/>
              <a:ext cx="651469" cy="127666"/>
            </a:xfrm>
            <a:prstGeom prst="rect">
              <a:avLst/>
            </a:prstGeom>
            <a:effectLst/>
          </p:spPr>
        </p:pic>
        <p:pic>
          <p:nvPicPr>
            <p:cNvPr id="1120" name="Line" descr="Line"/>
            <p:cNvPicPr>
              <a:picLocks noChangeAspect="0"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9066928" y="6496818"/>
              <a:ext cx="781862" cy="1748294"/>
            </a:xfrm>
            <a:prstGeom prst="rect">
              <a:avLst/>
            </a:prstGeom>
            <a:effectLst/>
          </p:spPr>
        </p:pic>
        <p:pic>
          <p:nvPicPr>
            <p:cNvPr id="1122" name="Line" descr="Line"/>
            <p:cNvPicPr>
              <a:picLocks noChangeAspect="0"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9588494" y="6742253"/>
              <a:ext cx="214273" cy="1364201"/>
            </a:xfrm>
            <a:prstGeom prst="rect">
              <a:avLst/>
            </a:prstGeom>
            <a:effectLst/>
          </p:spPr>
        </p:pic>
        <p:pic>
          <p:nvPicPr>
            <p:cNvPr id="1124" name="Line" descr="Line"/>
            <p:cNvPicPr>
              <a:picLocks noChangeAspect="0"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9699009" y="7317519"/>
              <a:ext cx="456586" cy="889237"/>
            </a:xfrm>
            <a:prstGeom prst="rect">
              <a:avLst/>
            </a:prstGeom>
            <a:effectLst/>
          </p:spPr>
        </p:pic>
        <p:pic>
          <p:nvPicPr>
            <p:cNvPr id="1126" name="Line" descr="Line"/>
            <p:cNvPicPr>
              <a:picLocks noChangeAspect="0"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10100647" y="6897251"/>
              <a:ext cx="737586" cy="649876"/>
            </a:xfrm>
            <a:prstGeom prst="rect">
              <a:avLst/>
            </a:prstGeom>
            <a:effectLst/>
          </p:spPr>
        </p:pic>
        <p:pic>
          <p:nvPicPr>
            <p:cNvPr id="1128" name="Line" descr="Line"/>
            <p:cNvPicPr>
              <a:picLocks noChangeAspect="0"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9902978" y="6096160"/>
              <a:ext cx="1150024" cy="998438"/>
            </a:xfrm>
            <a:prstGeom prst="rect">
              <a:avLst/>
            </a:prstGeom>
            <a:effectLst/>
          </p:spPr>
        </p:pic>
        <p:pic>
          <p:nvPicPr>
            <p:cNvPr id="1130" name="Line" descr="Line"/>
            <p:cNvPicPr>
              <a:picLocks noChangeAspect="0"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9082902" y="6143995"/>
              <a:ext cx="750550" cy="741133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