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1.png"/><Relationship Id="rId3" Type="http://schemas.openxmlformats.org/officeDocument/2006/relationships/image" Target="../media/image542.png"/><Relationship Id="rId4" Type="http://schemas.openxmlformats.org/officeDocument/2006/relationships/image" Target="../media/image543.png"/><Relationship Id="rId5" Type="http://schemas.openxmlformats.org/officeDocument/2006/relationships/image" Target="../media/image544.png"/><Relationship Id="rId6" Type="http://schemas.openxmlformats.org/officeDocument/2006/relationships/image" Target="../media/image545.png"/><Relationship Id="rId7" Type="http://schemas.openxmlformats.org/officeDocument/2006/relationships/image" Target="../media/image546.png"/><Relationship Id="rId8" Type="http://schemas.openxmlformats.org/officeDocument/2006/relationships/image" Target="../media/image547.png"/><Relationship Id="rId9" Type="http://schemas.openxmlformats.org/officeDocument/2006/relationships/image" Target="../media/image548.png"/><Relationship Id="rId10" Type="http://schemas.openxmlformats.org/officeDocument/2006/relationships/image" Target="../media/image549.png"/><Relationship Id="rId11" Type="http://schemas.openxmlformats.org/officeDocument/2006/relationships/image" Target="../media/image550.png"/><Relationship Id="rId12" Type="http://schemas.openxmlformats.org/officeDocument/2006/relationships/image" Target="../media/image551.png"/><Relationship Id="rId13" Type="http://schemas.openxmlformats.org/officeDocument/2006/relationships/image" Target="../media/image552.png"/><Relationship Id="rId14" Type="http://schemas.openxmlformats.org/officeDocument/2006/relationships/image" Target="../media/image553.png"/><Relationship Id="rId15" Type="http://schemas.openxmlformats.org/officeDocument/2006/relationships/image" Target="../media/image554.png"/><Relationship Id="rId16" Type="http://schemas.openxmlformats.org/officeDocument/2006/relationships/image" Target="../media/image555.png"/><Relationship Id="rId17" Type="http://schemas.openxmlformats.org/officeDocument/2006/relationships/image" Target="../media/image556.png"/><Relationship Id="rId18" Type="http://schemas.openxmlformats.org/officeDocument/2006/relationships/image" Target="../media/image557.png"/><Relationship Id="rId19" Type="http://schemas.openxmlformats.org/officeDocument/2006/relationships/image" Target="../media/image558.png"/><Relationship Id="rId20" Type="http://schemas.openxmlformats.org/officeDocument/2006/relationships/image" Target="../media/image559.png"/><Relationship Id="rId21" Type="http://schemas.openxmlformats.org/officeDocument/2006/relationships/image" Target="../media/image560.png"/><Relationship Id="rId22" Type="http://schemas.openxmlformats.org/officeDocument/2006/relationships/image" Target="../media/image561.png"/><Relationship Id="rId23" Type="http://schemas.openxmlformats.org/officeDocument/2006/relationships/image" Target="../media/image562.png"/><Relationship Id="rId24" Type="http://schemas.openxmlformats.org/officeDocument/2006/relationships/image" Target="../media/image563.png"/><Relationship Id="rId25" Type="http://schemas.openxmlformats.org/officeDocument/2006/relationships/image" Target="../media/image564.png"/><Relationship Id="rId26" Type="http://schemas.openxmlformats.org/officeDocument/2006/relationships/image" Target="../media/image565.png"/><Relationship Id="rId27" Type="http://schemas.openxmlformats.org/officeDocument/2006/relationships/image" Target="../media/image566.png"/><Relationship Id="rId28" Type="http://schemas.openxmlformats.org/officeDocument/2006/relationships/image" Target="../media/image567.png"/><Relationship Id="rId29" Type="http://schemas.openxmlformats.org/officeDocument/2006/relationships/image" Target="../media/image568.png"/><Relationship Id="rId30" Type="http://schemas.openxmlformats.org/officeDocument/2006/relationships/image" Target="../media/image569.png"/><Relationship Id="rId31" Type="http://schemas.openxmlformats.org/officeDocument/2006/relationships/image" Target="../media/image570.png"/><Relationship Id="rId32" Type="http://schemas.openxmlformats.org/officeDocument/2006/relationships/image" Target="../media/image571.png"/><Relationship Id="rId33" Type="http://schemas.openxmlformats.org/officeDocument/2006/relationships/image" Target="../media/image572.png"/><Relationship Id="rId34" Type="http://schemas.openxmlformats.org/officeDocument/2006/relationships/image" Target="../media/image573.png"/><Relationship Id="rId35" Type="http://schemas.openxmlformats.org/officeDocument/2006/relationships/image" Target="../media/image574.png"/><Relationship Id="rId36" Type="http://schemas.openxmlformats.org/officeDocument/2006/relationships/image" Target="../media/image575.png"/><Relationship Id="rId37" Type="http://schemas.openxmlformats.org/officeDocument/2006/relationships/image" Target="../media/image576.png"/><Relationship Id="rId38" Type="http://schemas.openxmlformats.org/officeDocument/2006/relationships/image" Target="../media/image577.png"/><Relationship Id="rId39" Type="http://schemas.openxmlformats.org/officeDocument/2006/relationships/image" Target="../media/image578.png"/><Relationship Id="rId40" Type="http://schemas.openxmlformats.org/officeDocument/2006/relationships/image" Target="../media/image579.png"/><Relationship Id="rId41" Type="http://schemas.openxmlformats.org/officeDocument/2006/relationships/image" Target="../media/image580.png"/><Relationship Id="rId42" Type="http://schemas.openxmlformats.org/officeDocument/2006/relationships/image" Target="../media/image581.png"/><Relationship Id="rId43" Type="http://schemas.openxmlformats.org/officeDocument/2006/relationships/image" Target="../media/image582.png"/><Relationship Id="rId44" Type="http://schemas.openxmlformats.org/officeDocument/2006/relationships/image" Target="../media/image583.png"/><Relationship Id="rId45" Type="http://schemas.openxmlformats.org/officeDocument/2006/relationships/image" Target="../media/image584.png"/><Relationship Id="rId46" Type="http://schemas.openxmlformats.org/officeDocument/2006/relationships/image" Target="../media/image585.png"/><Relationship Id="rId47" Type="http://schemas.openxmlformats.org/officeDocument/2006/relationships/image" Target="../media/image586.png"/><Relationship Id="rId48" Type="http://schemas.openxmlformats.org/officeDocument/2006/relationships/image" Target="../media/image587.png"/><Relationship Id="rId49" Type="http://schemas.openxmlformats.org/officeDocument/2006/relationships/image" Target="../media/image588.png"/><Relationship Id="rId50" Type="http://schemas.openxmlformats.org/officeDocument/2006/relationships/image" Target="../media/image589.png"/><Relationship Id="rId51" Type="http://schemas.openxmlformats.org/officeDocument/2006/relationships/image" Target="../media/image590.png"/><Relationship Id="rId52" Type="http://schemas.openxmlformats.org/officeDocument/2006/relationships/image" Target="../media/image591.png"/><Relationship Id="rId53" Type="http://schemas.openxmlformats.org/officeDocument/2006/relationships/image" Target="../media/image592.png"/><Relationship Id="rId54" Type="http://schemas.openxmlformats.org/officeDocument/2006/relationships/image" Target="../media/image59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4.png"/><Relationship Id="rId3" Type="http://schemas.openxmlformats.org/officeDocument/2006/relationships/image" Target="../media/image595.png"/><Relationship Id="rId4" Type="http://schemas.openxmlformats.org/officeDocument/2006/relationships/image" Target="../media/image596.png"/><Relationship Id="rId5" Type="http://schemas.openxmlformats.org/officeDocument/2006/relationships/image" Target="../media/image597.png"/><Relationship Id="rId6" Type="http://schemas.openxmlformats.org/officeDocument/2006/relationships/image" Target="../media/image598.png"/><Relationship Id="rId7" Type="http://schemas.openxmlformats.org/officeDocument/2006/relationships/image" Target="../media/image599.png"/><Relationship Id="rId8" Type="http://schemas.openxmlformats.org/officeDocument/2006/relationships/image" Target="../media/image600.png"/><Relationship Id="rId9" Type="http://schemas.openxmlformats.org/officeDocument/2006/relationships/image" Target="../media/image601.png"/><Relationship Id="rId10" Type="http://schemas.openxmlformats.org/officeDocument/2006/relationships/image" Target="../media/image602.png"/><Relationship Id="rId11" Type="http://schemas.openxmlformats.org/officeDocument/2006/relationships/image" Target="../media/image603.png"/><Relationship Id="rId12" Type="http://schemas.openxmlformats.org/officeDocument/2006/relationships/image" Target="../media/image604.png"/><Relationship Id="rId13" Type="http://schemas.openxmlformats.org/officeDocument/2006/relationships/image" Target="../media/image605.png"/><Relationship Id="rId14" Type="http://schemas.openxmlformats.org/officeDocument/2006/relationships/image" Target="../media/image606.png"/><Relationship Id="rId15" Type="http://schemas.openxmlformats.org/officeDocument/2006/relationships/image" Target="../media/image607.png"/><Relationship Id="rId16" Type="http://schemas.openxmlformats.org/officeDocument/2006/relationships/image" Target="../media/image608.png"/><Relationship Id="rId17" Type="http://schemas.openxmlformats.org/officeDocument/2006/relationships/image" Target="../media/image609.png"/><Relationship Id="rId18" Type="http://schemas.openxmlformats.org/officeDocument/2006/relationships/image" Target="../media/image610.png"/><Relationship Id="rId19" Type="http://schemas.openxmlformats.org/officeDocument/2006/relationships/image" Target="../media/image611.png"/><Relationship Id="rId20" Type="http://schemas.openxmlformats.org/officeDocument/2006/relationships/image" Target="../media/image612.png"/><Relationship Id="rId21" Type="http://schemas.openxmlformats.org/officeDocument/2006/relationships/image" Target="../media/image613.png"/><Relationship Id="rId22" Type="http://schemas.openxmlformats.org/officeDocument/2006/relationships/image" Target="../media/image614.png"/><Relationship Id="rId23" Type="http://schemas.openxmlformats.org/officeDocument/2006/relationships/image" Target="../media/image615.png"/><Relationship Id="rId24" Type="http://schemas.openxmlformats.org/officeDocument/2006/relationships/image" Target="../media/image616.png"/><Relationship Id="rId25" Type="http://schemas.openxmlformats.org/officeDocument/2006/relationships/image" Target="../media/image617.png"/><Relationship Id="rId26" Type="http://schemas.openxmlformats.org/officeDocument/2006/relationships/image" Target="../media/image618.png"/><Relationship Id="rId27" Type="http://schemas.openxmlformats.org/officeDocument/2006/relationships/image" Target="../media/image619.png"/><Relationship Id="rId28" Type="http://schemas.openxmlformats.org/officeDocument/2006/relationships/image" Target="../media/image620.png"/><Relationship Id="rId29" Type="http://schemas.openxmlformats.org/officeDocument/2006/relationships/image" Target="../media/image621.png"/><Relationship Id="rId30" Type="http://schemas.openxmlformats.org/officeDocument/2006/relationships/image" Target="../media/image622.png"/><Relationship Id="rId31" Type="http://schemas.openxmlformats.org/officeDocument/2006/relationships/image" Target="../media/image623.png"/><Relationship Id="rId32" Type="http://schemas.openxmlformats.org/officeDocument/2006/relationships/image" Target="../media/image624.png"/><Relationship Id="rId33" Type="http://schemas.openxmlformats.org/officeDocument/2006/relationships/image" Target="../media/image625.png"/><Relationship Id="rId34" Type="http://schemas.openxmlformats.org/officeDocument/2006/relationships/image" Target="../media/image626.png"/><Relationship Id="rId35" Type="http://schemas.openxmlformats.org/officeDocument/2006/relationships/image" Target="../media/image627.png"/><Relationship Id="rId36" Type="http://schemas.openxmlformats.org/officeDocument/2006/relationships/image" Target="../media/image628.png"/><Relationship Id="rId37" Type="http://schemas.openxmlformats.org/officeDocument/2006/relationships/image" Target="../media/image629.png"/><Relationship Id="rId38" Type="http://schemas.openxmlformats.org/officeDocument/2006/relationships/image" Target="../media/image630.png"/><Relationship Id="rId39" Type="http://schemas.openxmlformats.org/officeDocument/2006/relationships/image" Target="../media/image631.png"/><Relationship Id="rId40" Type="http://schemas.openxmlformats.org/officeDocument/2006/relationships/image" Target="../media/image632.png"/><Relationship Id="rId41" Type="http://schemas.openxmlformats.org/officeDocument/2006/relationships/image" Target="../media/image633.png"/><Relationship Id="rId42" Type="http://schemas.openxmlformats.org/officeDocument/2006/relationships/image" Target="../media/image634.png"/><Relationship Id="rId43" Type="http://schemas.openxmlformats.org/officeDocument/2006/relationships/image" Target="../media/image635.png"/><Relationship Id="rId44" Type="http://schemas.openxmlformats.org/officeDocument/2006/relationships/image" Target="../media/image636.png"/><Relationship Id="rId45" Type="http://schemas.openxmlformats.org/officeDocument/2006/relationships/image" Target="../media/image637.png"/><Relationship Id="rId46" Type="http://schemas.openxmlformats.org/officeDocument/2006/relationships/image" Target="../media/image638.png"/><Relationship Id="rId47" Type="http://schemas.openxmlformats.org/officeDocument/2006/relationships/image" Target="../media/image639.png"/><Relationship Id="rId48" Type="http://schemas.openxmlformats.org/officeDocument/2006/relationships/image" Target="../media/image640.png"/><Relationship Id="rId49" Type="http://schemas.openxmlformats.org/officeDocument/2006/relationships/image" Target="../media/image641.png"/><Relationship Id="rId50" Type="http://schemas.openxmlformats.org/officeDocument/2006/relationships/image" Target="../media/image64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3.png"/><Relationship Id="rId3" Type="http://schemas.openxmlformats.org/officeDocument/2006/relationships/image" Target="../media/image644.png"/><Relationship Id="rId4" Type="http://schemas.openxmlformats.org/officeDocument/2006/relationships/image" Target="../media/image645.png"/><Relationship Id="rId5" Type="http://schemas.openxmlformats.org/officeDocument/2006/relationships/image" Target="../media/image646.png"/><Relationship Id="rId6" Type="http://schemas.openxmlformats.org/officeDocument/2006/relationships/image" Target="../media/image647.png"/><Relationship Id="rId7" Type="http://schemas.openxmlformats.org/officeDocument/2006/relationships/image" Target="../media/image648.png"/><Relationship Id="rId8" Type="http://schemas.openxmlformats.org/officeDocument/2006/relationships/image" Target="../media/image649.png"/><Relationship Id="rId9" Type="http://schemas.openxmlformats.org/officeDocument/2006/relationships/image" Target="../media/image650.png"/><Relationship Id="rId10" Type="http://schemas.openxmlformats.org/officeDocument/2006/relationships/image" Target="../media/image651.png"/><Relationship Id="rId11" Type="http://schemas.openxmlformats.org/officeDocument/2006/relationships/image" Target="../media/image652.png"/><Relationship Id="rId12" Type="http://schemas.openxmlformats.org/officeDocument/2006/relationships/image" Target="../media/image653.png"/><Relationship Id="rId13" Type="http://schemas.openxmlformats.org/officeDocument/2006/relationships/image" Target="../media/image654.png"/><Relationship Id="rId14" Type="http://schemas.openxmlformats.org/officeDocument/2006/relationships/image" Target="../media/image655.png"/><Relationship Id="rId15" Type="http://schemas.openxmlformats.org/officeDocument/2006/relationships/image" Target="../media/image656.png"/><Relationship Id="rId16" Type="http://schemas.openxmlformats.org/officeDocument/2006/relationships/image" Target="../media/image657.png"/><Relationship Id="rId17" Type="http://schemas.openxmlformats.org/officeDocument/2006/relationships/image" Target="../media/image658.png"/><Relationship Id="rId18" Type="http://schemas.openxmlformats.org/officeDocument/2006/relationships/image" Target="../media/image659.png"/><Relationship Id="rId19" Type="http://schemas.openxmlformats.org/officeDocument/2006/relationships/image" Target="../media/image660.png"/><Relationship Id="rId20" Type="http://schemas.openxmlformats.org/officeDocument/2006/relationships/image" Target="../media/image661.png"/><Relationship Id="rId21" Type="http://schemas.openxmlformats.org/officeDocument/2006/relationships/image" Target="../media/image662.png"/><Relationship Id="rId22" Type="http://schemas.openxmlformats.org/officeDocument/2006/relationships/image" Target="../media/image663.png"/><Relationship Id="rId23" Type="http://schemas.openxmlformats.org/officeDocument/2006/relationships/image" Target="../media/image664.png"/><Relationship Id="rId24" Type="http://schemas.openxmlformats.org/officeDocument/2006/relationships/image" Target="../media/image665.png"/><Relationship Id="rId25" Type="http://schemas.openxmlformats.org/officeDocument/2006/relationships/image" Target="../media/image666.png"/><Relationship Id="rId26" Type="http://schemas.openxmlformats.org/officeDocument/2006/relationships/image" Target="../media/image667.png"/><Relationship Id="rId27" Type="http://schemas.openxmlformats.org/officeDocument/2006/relationships/image" Target="../media/image668.png"/><Relationship Id="rId28" Type="http://schemas.openxmlformats.org/officeDocument/2006/relationships/image" Target="../media/image669.png"/><Relationship Id="rId29" Type="http://schemas.openxmlformats.org/officeDocument/2006/relationships/image" Target="../media/image670.png"/><Relationship Id="rId30" Type="http://schemas.openxmlformats.org/officeDocument/2006/relationships/image" Target="../media/image671.png"/><Relationship Id="rId31" Type="http://schemas.openxmlformats.org/officeDocument/2006/relationships/image" Target="../media/image672.png"/><Relationship Id="rId32" Type="http://schemas.openxmlformats.org/officeDocument/2006/relationships/image" Target="../media/image673.png"/><Relationship Id="rId33" Type="http://schemas.openxmlformats.org/officeDocument/2006/relationships/image" Target="../media/image674.png"/><Relationship Id="rId34" Type="http://schemas.openxmlformats.org/officeDocument/2006/relationships/image" Target="../media/image675.png"/><Relationship Id="rId35" Type="http://schemas.openxmlformats.org/officeDocument/2006/relationships/image" Target="../media/image676.png"/><Relationship Id="rId36" Type="http://schemas.openxmlformats.org/officeDocument/2006/relationships/image" Target="../media/image67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8.png"/><Relationship Id="rId3" Type="http://schemas.openxmlformats.org/officeDocument/2006/relationships/image" Target="../media/image679.png"/><Relationship Id="rId4" Type="http://schemas.openxmlformats.org/officeDocument/2006/relationships/image" Target="../media/image680.png"/><Relationship Id="rId5" Type="http://schemas.openxmlformats.org/officeDocument/2006/relationships/image" Target="../media/image681.png"/><Relationship Id="rId6" Type="http://schemas.openxmlformats.org/officeDocument/2006/relationships/image" Target="../media/image682.png"/><Relationship Id="rId7" Type="http://schemas.openxmlformats.org/officeDocument/2006/relationships/image" Target="../media/image683.png"/><Relationship Id="rId8" Type="http://schemas.openxmlformats.org/officeDocument/2006/relationships/image" Target="../media/image684.png"/><Relationship Id="rId9" Type="http://schemas.openxmlformats.org/officeDocument/2006/relationships/image" Target="../media/image685.png"/><Relationship Id="rId10" Type="http://schemas.openxmlformats.org/officeDocument/2006/relationships/image" Target="../media/image686.png"/><Relationship Id="rId11" Type="http://schemas.openxmlformats.org/officeDocument/2006/relationships/image" Target="../media/image687.png"/><Relationship Id="rId12" Type="http://schemas.openxmlformats.org/officeDocument/2006/relationships/image" Target="../media/image688.png"/><Relationship Id="rId13" Type="http://schemas.openxmlformats.org/officeDocument/2006/relationships/image" Target="../media/image689.png"/><Relationship Id="rId14" Type="http://schemas.openxmlformats.org/officeDocument/2006/relationships/image" Target="../media/image690.png"/><Relationship Id="rId15" Type="http://schemas.openxmlformats.org/officeDocument/2006/relationships/image" Target="../media/image691.png"/><Relationship Id="rId16" Type="http://schemas.openxmlformats.org/officeDocument/2006/relationships/image" Target="../media/image692.png"/><Relationship Id="rId17" Type="http://schemas.openxmlformats.org/officeDocument/2006/relationships/image" Target="../media/image693.png"/><Relationship Id="rId18" Type="http://schemas.openxmlformats.org/officeDocument/2006/relationships/image" Target="../media/image694.png"/><Relationship Id="rId19" Type="http://schemas.openxmlformats.org/officeDocument/2006/relationships/image" Target="../media/image695.png"/><Relationship Id="rId20" Type="http://schemas.openxmlformats.org/officeDocument/2006/relationships/image" Target="../media/image696.png"/><Relationship Id="rId21" Type="http://schemas.openxmlformats.org/officeDocument/2006/relationships/image" Target="../media/image697.png"/><Relationship Id="rId22" Type="http://schemas.openxmlformats.org/officeDocument/2006/relationships/image" Target="../media/image698.png"/><Relationship Id="rId23" Type="http://schemas.openxmlformats.org/officeDocument/2006/relationships/image" Target="../media/image699.png"/><Relationship Id="rId24" Type="http://schemas.openxmlformats.org/officeDocument/2006/relationships/image" Target="../media/image700.png"/><Relationship Id="rId25" Type="http://schemas.openxmlformats.org/officeDocument/2006/relationships/image" Target="../media/image701.png"/><Relationship Id="rId26" Type="http://schemas.openxmlformats.org/officeDocument/2006/relationships/image" Target="../media/image702.png"/><Relationship Id="rId27" Type="http://schemas.openxmlformats.org/officeDocument/2006/relationships/image" Target="../media/image703.png"/><Relationship Id="rId28" Type="http://schemas.openxmlformats.org/officeDocument/2006/relationships/image" Target="../media/image704.png"/><Relationship Id="rId29" Type="http://schemas.openxmlformats.org/officeDocument/2006/relationships/image" Target="../media/image705.png"/><Relationship Id="rId30" Type="http://schemas.openxmlformats.org/officeDocument/2006/relationships/image" Target="../media/image706.png"/><Relationship Id="rId31" Type="http://schemas.openxmlformats.org/officeDocument/2006/relationships/image" Target="../media/image707.png"/><Relationship Id="rId32" Type="http://schemas.openxmlformats.org/officeDocument/2006/relationships/image" Target="../media/image708.png"/><Relationship Id="rId33" Type="http://schemas.openxmlformats.org/officeDocument/2006/relationships/image" Target="../media/image709.png"/><Relationship Id="rId34" Type="http://schemas.openxmlformats.org/officeDocument/2006/relationships/image" Target="../media/image710.png"/><Relationship Id="rId35" Type="http://schemas.openxmlformats.org/officeDocument/2006/relationships/image" Target="../media/image711.png"/><Relationship Id="rId36" Type="http://schemas.openxmlformats.org/officeDocument/2006/relationships/image" Target="../media/image712.png"/><Relationship Id="rId37" Type="http://schemas.openxmlformats.org/officeDocument/2006/relationships/image" Target="../media/image713.png"/><Relationship Id="rId38" Type="http://schemas.openxmlformats.org/officeDocument/2006/relationships/image" Target="../media/image714.png"/><Relationship Id="rId39" Type="http://schemas.openxmlformats.org/officeDocument/2006/relationships/image" Target="../media/image715.png"/><Relationship Id="rId40" Type="http://schemas.openxmlformats.org/officeDocument/2006/relationships/image" Target="../media/image716.png"/><Relationship Id="rId41" Type="http://schemas.openxmlformats.org/officeDocument/2006/relationships/image" Target="../media/image717.png"/><Relationship Id="rId42" Type="http://schemas.openxmlformats.org/officeDocument/2006/relationships/image" Target="../media/image718.png"/><Relationship Id="rId43" Type="http://schemas.openxmlformats.org/officeDocument/2006/relationships/image" Target="../media/image719.png"/><Relationship Id="rId44" Type="http://schemas.openxmlformats.org/officeDocument/2006/relationships/image" Target="../media/image720.png"/><Relationship Id="rId45" Type="http://schemas.openxmlformats.org/officeDocument/2006/relationships/image" Target="../media/image721.png"/><Relationship Id="rId46" Type="http://schemas.openxmlformats.org/officeDocument/2006/relationships/image" Target="../media/image722.png"/><Relationship Id="rId47" Type="http://schemas.openxmlformats.org/officeDocument/2006/relationships/image" Target="../media/image723.png"/><Relationship Id="rId48" Type="http://schemas.openxmlformats.org/officeDocument/2006/relationships/image" Target="../media/image724.png"/><Relationship Id="rId49" Type="http://schemas.openxmlformats.org/officeDocument/2006/relationships/image" Target="../media/image72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6.png"/><Relationship Id="rId3" Type="http://schemas.openxmlformats.org/officeDocument/2006/relationships/image" Target="../media/image727.png"/><Relationship Id="rId4" Type="http://schemas.openxmlformats.org/officeDocument/2006/relationships/image" Target="../media/image728.png"/><Relationship Id="rId5" Type="http://schemas.openxmlformats.org/officeDocument/2006/relationships/image" Target="../media/image729.png"/><Relationship Id="rId6" Type="http://schemas.openxmlformats.org/officeDocument/2006/relationships/image" Target="../media/image730.png"/><Relationship Id="rId7" Type="http://schemas.openxmlformats.org/officeDocument/2006/relationships/image" Target="../media/image731.png"/><Relationship Id="rId8" Type="http://schemas.openxmlformats.org/officeDocument/2006/relationships/image" Target="../media/image732.png"/><Relationship Id="rId9" Type="http://schemas.openxmlformats.org/officeDocument/2006/relationships/image" Target="../media/image733.png"/><Relationship Id="rId10" Type="http://schemas.openxmlformats.org/officeDocument/2006/relationships/image" Target="../media/image734.png"/><Relationship Id="rId11" Type="http://schemas.openxmlformats.org/officeDocument/2006/relationships/image" Target="../media/image735.png"/><Relationship Id="rId12" Type="http://schemas.openxmlformats.org/officeDocument/2006/relationships/image" Target="../media/image736.png"/><Relationship Id="rId13" Type="http://schemas.openxmlformats.org/officeDocument/2006/relationships/image" Target="../media/image737.png"/><Relationship Id="rId14" Type="http://schemas.openxmlformats.org/officeDocument/2006/relationships/image" Target="../media/image738.png"/><Relationship Id="rId15" Type="http://schemas.openxmlformats.org/officeDocument/2006/relationships/image" Target="../media/image739.png"/><Relationship Id="rId16" Type="http://schemas.openxmlformats.org/officeDocument/2006/relationships/image" Target="../media/image740.png"/><Relationship Id="rId17" Type="http://schemas.openxmlformats.org/officeDocument/2006/relationships/image" Target="../media/image741.png"/><Relationship Id="rId18" Type="http://schemas.openxmlformats.org/officeDocument/2006/relationships/image" Target="../media/image742.png"/><Relationship Id="rId19" Type="http://schemas.openxmlformats.org/officeDocument/2006/relationships/image" Target="../media/image743.png"/><Relationship Id="rId20" Type="http://schemas.openxmlformats.org/officeDocument/2006/relationships/image" Target="../media/image744.png"/><Relationship Id="rId21" Type="http://schemas.openxmlformats.org/officeDocument/2006/relationships/image" Target="../media/image745.png"/><Relationship Id="rId22" Type="http://schemas.openxmlformats.org/officeDocument/2006/relationships/image" Target="../media/image746.png"/><Relationship Id="rId23" Type="http://schemas.openxmlformats.org/officeDocument/2006/relationships/image" Target="../media/image747.png"/><Relationship Id="rId24" Type="http://schemas.openxmlformats.org/officeDocument/2006/relationships/image" Target="../media/image748.png"/><Relationship Id="rId25" Type="http://schemas.openxmlformats.org/officeDocument/2006/relationships/image" Target="../media/image749.png"/><Relationship Id="rId26" Type="http://schemas.openxmlformats.org/officeDocument/2006/relationships/image" Target="../media/image750.png"/><Relationship Id="rId27" Type="http://schemas.openxmlformats.org/officeDocument/2006/relationships/image" Target="../media/image751.png"/><Relationship Id="rId28" Type="http://schemas.openxmlformats.org/officeDocument/2006/relationships/image" Target="../media/image752.png"/><Relationship Id="rId29" Type="http://schemas.openxmlformats.org/officeDocument/2006/relationships/image" Target="../media/image753.png"/><Relationship Id="rId30" Type="http://schemas.openxmlformats.org/officeDocument/2006/relationships/image" Target="../media/image754.png"/><Relationship Id="rId31" Type="http://schemas.openxmlformats.org/officeDocument/2006/relationships/image" Target="../media/image755.png"/><Relationship Id="rId32" Type="http://schemas.openxmlformats.org/officeDocument/2006/relationships/image" Target="../media/image756.png"/><Relationship Id="rId33" Type="http://schemas.openxmlformats.org/officeDocument/2006/relationships/image" Target="../media/image757.png"/><Relationship Id="rId34" Type="http://schemas.openxmlformats.org/officeDocument/2006/relationships/image" Target="../media/image758.png"/><Relationship Id="rId35" Type="http://schemas.openxmlformats.org/officeDocument/2006/relationships/image" Target="../media/image759.png"/><Relationship Id="rId36" Type="http://schemas.openxmlformats.org/officeDocument/2006/relationships/image" Target="../media/image760.png"/><Relationship Id="rId37" Type="http://schemas.openxmlformats.org/officeDocument/2006/relationships/image" Target="../media/image761.png"/><Relationship Id="rId38" Type="http://schemas.openxmlformats.org/officeDocument/2006/relationships/image" Target="../media/image762.png"/><Relationship Id="rId39" Type="http://schemas.openxmlformats.org/officeDocument/2006/relationships/image" Target="../media/image763.png"/><Relationship Id="rId40" Type="http://schemas.openxmlformats.org/officeDocument/2006/relationships/image" Target="../media/image764.png"/><Relationship Id="rId41" Type="http://schemas.openxmlformats.org/officeDocument/2006/relationships/image" Target="../media/image765.png"/><Relationship Id="rId42" Type="http://schemas.openxmlformats.org/officeDocument/2006/relationships/image" Target="../media/image766.png"/><Relationship Id="rId43" Type="http://schemas.openxmlformats.org/officeDocument/2006/relationships/image" Target="../media/image767.png"/><Relationship Id="rId44" Type="http://schemas.openxmlformats.org/officeDocument/2006/relationships/image" Target="../media/image768.png"/><Relationship Id="rId45" Type="http://schemas.openxmlformats.org/officeDocument/2006/relationships/image" Target="../media/image769.png"/><Relationship Id="rId46" Type="http://schemas.openxmlformats.org/officeDocument/2006/relationships/image" Target="../media/image770.png"/><Relationship Id="rId47" Type="http://schemas.openxmlformats.org/officeDocument/2006/relationships/image" Target="../media/image771.png"/><Relationship Id="rId48" Type="http://schemas.openxmlformats.org/officeDocument/2006/relationships/image" Target="../media/image772.png"/><Relationship Id="rId49" Type="http://schemas.openxmlformats.org/officeDocument/2006/relationships/image" Target="../media/image773.png"/><Relationship Id="rId50" Type="http://schemas.openxmlformats.org/officeDocument/2006/relationships/image" Target="../media/image774.png"/><Relationship Id="rId51" Type="http://schemas.openxmlformats.org/officeDocument/2006/relationships/image" Target="../media/image775.png"/><Relationship Id="rId52" Type="http://schemas.openxmlformats.org/officeDocument/2006/relationships/image" Target="../media/image776.png"/><Relationship Id="rId53" Type="http://schemas.openxmlformats.org/officeDocument/2006/relationships/image" Target="../media/image777.png"/><Relationship Id="rId54" Type="http://schemas.openxmlformats.org/officeDocument/2006/relationships/image" Target="../media/image778.png"/><Relationship Id="rId55" Type="http://schemas.openxmlformats.org/officeDocument/2006/relationships/image" Target="../media/image779.png"/><Relationship Id="rId56" Type="http://schemas.openxmlformats.org/officeDocument/2006/relationships/image" Target="../media/image780.png"/><Relationship Id="rId57" Type="http://schemas.openxmlformats.org/officeDocument/2006/relationships/image" Target="../media/image781.png"/><Relationship Id="rId58" Type="http://schemas.openxmlformats.org/officeDocument/2006/relationships/image" Target="../media/image782.png"/><Relationship Id="rId59" Type="http://schemas.openxmlformats.org/officeDocument/2006/relationships/image" Target="../media/image783.png"/><Relationship Id="rId60" Type="http://schemas.openxmlformats.org/officeDocument/2006/relationships/image" Target="../media/image784.png"/><Relationship Id="rId61" Type="http://schemas.openxmlformats.org/officeDocument/2006/relationships/image" Target="../media/image785.png"/><Relationship Id="rId62" Type="http://schemas.openxmlformats.org/officeDocument/2006/relationships/image" Target="../media/image786.png"/><Relationship Id="rId63" Type="http://schemas.openxmlformats.org/officeDocument/2006/relationships/image" Target="../media/image787.png"/><Relationship Id="rId64" Type="http://schemas.openxmlformats.org/officeDocument/2006/relationships/image" Target="../media/image78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89.png"/><Relationship Id="rId3" Type="http://schemas.openxmlformats.org/officeDocument/2006/relationships/image" Target="../media/image790.png"/><Relationship Id="rId4" Type="http://schemas.openxmlformats.org/officeDocument/2006/relationships/image" Target="../media/image791.png"/><Relationship Id="rId5" Type="http://schemas.openxmlformats.org/officeDocument/2006/relationships/image" Target="../media/image792.png"/><Relationship Id="rId6" Type="http://schemas.openxmlformats.org/officeDocument/2006/relationships/image" Target="../media/image793.png"/><Relationship Id="rId7" Type="http://schemas.openxmlformats.org/officeDocument/2006/relationships/image" Target="../media/image794.png"/><Relationship Id="rId8" Type="http://schemas.openxmlformats.org/officeDocument/2006/relationships/image" Target="../media/image795.png"/><Relationship Id="rId9" Type="http://schemas.openxmlformats.org/officeDocument/2006/relationships/image" Target="../media/image796.png"/><Relationship Id="rId10" Type="http://schemas.openxmlformats.org/officeDocument/2006/relationships/image" Target="../media/image797.png"/><Relationship Id="rId11" Type="http://schemas.openxmlformats.org/officeDocument/2006/relationships/image" Target="../media/image798.png"/><Relationship Id="rId12" Type="http://schemas.openxmlformats.org/officeDocument/2006/relationships/image" Target="../media/image799.png"/><Relationship Id="rId13" Type="http://schemas.openxmlformats.org/officeDocument/2006/relationships/image" Target="../media/image800.png"/><Relationship Id="rId14" Type="http://schemas.openxmlformats.org/officeDocument/2006/relationships/image" Target="../media/image801.png"/><Relationship Id="rId15" Type="http://schemas.openxmlformats.org/officeDocument/2006/relationships/image" Target="../media/image802.png"/><Relationship Id="rId16" Type="http://schemas.openxmlformats.org/officeDocument/2006/relationships/image" Target="../media/image803.png"/><Relationship Id="rId17" Type="http://schemas.openxmlformats.org/officeDocument/2006/relationships/image" Target="../media/image804.png"/><Relationship Id="rId18" Type="http://schemas.openxmlformats.org/officeDocument/2006/relationships/image" Target="../media/image805.png"/><Relationship Id="rId19" Type="http://schemas.openxmlformats.org/officeDocument/2006/relationships/image" Target="../media/image806.png"/><Relationship Id="rId20" Type="http://schemas.openxmlformats.org/officeDocument/2006/relationships/image" Target="../media/image807.png"/><Relationship Id="rId21" Type="http://schemas.openxmlformats.org/officeDocument/2006/relationships/image" Target="../media/image808.png"/><Relationship Id="rId22" Type="http://schemas.openxmlformats.org/officeDocument/2006/relationships/image" Target="../media/image809.png"/><Relationship Id="rId23" Type="http://schemas.openxmlformats.org/officeDocument/2006/relationships/image" Target="../media/image810.png"/><Relationship Id="rId24" Type="http://schemas.openxmlformats.org/officeDocument/2006/relationships/image" Target="../media/image811.png"/><Relationship Id="rId25" Type="http://schemas.openxmlformats.org/officeDocument/2006/relationships/image" Target="../media/image812.png"/><Relationship Id="rId26" Type="http://schemas.openxmlformats.org/officeDocument/2006/relationships/image" Target="../media/image813.png"/><Relationship Id="rId27" Type="http://schemas.openxmlformats.org/officeDocument/2006/relationships/image" Target="../media/image814.png"/><Relationship Id="rId28" Type="http://schemas.openxmlformats.org/officeDocument/2006/relationships/image" Target="../media/image815.png"/><Relationship Id="rId29" Type="http://schemas.openxmlformats.org/officeDocument/2006/relationships/image" Target="../media/image816.png"/><Relationship Id="rId30" Type="http://schemas.openxmlformats.org/officeDocument/2006/relationships/image" Target="../media/image817.png"/><Relationship Id="rId31" Type="http://schemas.openxmlformats.org/officeDocument/2006/relationships/image" Target="../media/image818.png"/><Relationship Id="rId32" Type="http://schemas.openxmlformats.org/officeDocument/2006/relationships/image" Target="../media/image8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20.png"/><Relationship Id="rId3" Type="http://schemas.openxmlformats.org/officeDocument/2006/relationships/image" Target="../media/image821.png"/><Relationship Id="rId4" Type="http://schemas.openxmlformats.org/officeDocument/2006/relationships/image" Target="../media/image822.png"/><Relationship Id="rId5" Type="http://schemas.openxmlformats.org/officeDocument/2006/relationships/image" Target="../media/image823.png"/><Relationship Id="rId6" Type="http://schemas.openxmlformats.org/officeDocument/2006/relationships/image" Target="../media/image824.png"/><Relationship Id="rId7" Type="http://schemas.openxmlformats.org/officeDocument/2006/relationships/image" Target="../media/image825.png"/><Relationship Id="rId8" Type="http://schemas.openxmlformats.org/officeDocument/2006/relationships/image" Target="../media/image826.png"/><Relationship Id="rId9" Type="http://schemas.openxmlformats.org/officeDocument/2006/relationships/image" Target="../media/image827.png"/><Relationship Id="rId10" Type="http://schemas.openxmlformats.org/officeDocument/2006/relationships/image" Target="../media/image828.png"/><Relationship Id="rId11" Type="http://schemas.openxmlformats.org/officeDocument/2006/relationships/image" Target="../media/image829.png"/><Relationship Id="rId12" Type="http://schemas.openxmlformats.org/officeDocument/2006/relationships/image" Target="../media/image830.png"/><Relationship Id="rId13" Type="http://schemas.openxmlformats.org/officeDocument/2006/relationships/image" Target="../media/image831.png"/><Relationship Id="rId14" Type="http://schemas.openxmlformats.org/officeDocument/2006/relationships/image" Target="../media/image832.png"/><Relationship Id="rId15" Type="http://schemas.openxmlformats.org/officeDocument/2006/relationships/image" Target="../media/image833.png"/><Relationship Id="rId16" Type="http://schemas.openxmlformats.org/officeDocument/2006/relationships/image" Target="../media/image834.png"/><Relationship Id="rId17" Type="http://schemas.openxmlformats.org/officeDocument/2006/relationships/image" Target="../media/image835.png"/><Relationship Id="rId18" Type="http://schemas.openxmlformats.org/officeDocument/2006/relationships/image" Target="../media/image836.png"/><Relationship Id="rId19" Type="http://schemas.openxmlformats.org/officeDocument/2006/relationships/image" Target="../media/image837.png"/><Relationship Id="rId20" Type="http://schemas.openxmlformats.org/officeDocument/2006/relationships/image" Target="../media/image838.png"/><Relationship Id="rId21" Type="http://schemas.openxmlformats.org/officeDocument/2006/relationships/image" Target="../media/image839.png"/><Relationship Id="rId22" Type="http://schemas.openxmlformats.org/officeDocument/2006/relationships/image" Target="../media/image840.png"/><Relationship Id="rId23" Type="http://schemas.openxmlformats.org/officeDocument/2006/relationships/image" Target="../media/image841.png"/><Relationship Id="rId24" Type="http://schemas.openxmlformats.org/officeDocument/2006/relationships/image" Target="../media/image842.png"/><Relationship Id="rId25" Type="http://schemas.openxmlformats.org/officeDocument/2006/relationships/image" Target="../media/image843.png"/><Relationship Id="rId26" Type="http://schemas.openxmlformats.org/officeDocument/2006/relationships/image" Target="../media/image844.png"/><Relationship Id="rId27" Type="http://schemas.openxmlformats.org/officeDocument/2006/relationships/image" Target="../media/image845.png"/><Relationship Id="rId28" Type="http://schemas.openxmlformats.org/officeDocument/2006/relationships/image" Target="../media/image846.png"/><Relationship Id="rId29" Type="http://schemas.openxmlformats.org/officeDocument/2006/relationships/image" Target="../media/image847.png"/><Relationship Id="rId30" Type="http://schemas.openxmlformats.org/officeDocument/2006/relationships/image" Target="../media/image848.png"/><Relationship Id="rId31" Type="http://schemas.openxmlformats.org/officeDocument/2006/relationships/image" Target="../media/image849.png"/><Relationship Id="rId32" Type="http://schemas.openxmlformats.org/officeDocument/2006/relationships/image" Target="../media/image850.png"/><Relationship Id="rId33" Type="http://schemas.openxmlformats.org/officeDocument/2006/relationships/image" Target="../media/image851.png"/><Relationship Id="rId34" Type="http://schemas.openxmlformats.org/officeDocument/2006/relationships/image" Target="../media/image852.png"/><Relationship Id="rId35" Type="http://schemas.openxmlformats.org/officeDocument/2006/relationships/image" Target="../media/image853.png"/><Relationship Id="rId36" Type="http://schemas.openxmlformats.org/officeDocument/2006/relationships/image" Target="../media/image854.png"/><Relationship Id="rId37" Type="http://schemas.openxmlformats.org/officeDocument/2006/relationships/image" Target="../media/image855.png"/><Relationship Id="rId38" Type="http://schemas.openxmlformats.org/officeDocument/2006/relationships/image" Target="../media/image856.png"/><Relationship Id="rId39" Type="http://schemas.openxmlformats.org/officeDocument/2006/relationships/image" Target="../media/image85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58.png"/><Relationship Id="rId3" Type="http://schemas.openxmlformats.org/officeDocument/2006/relationships/image" Target="../media/image859.png"/><Relationship Id="rId4" Type="http://schemas.openxmlformats.org/officeDocument/2006/relationships/image" Target="../media/image860.png"/><Relationship Id="rId5" Type="http://schemas.openxmlformats.org/officeDocument/2006/relationships/image" Target="../media/image861.png"/><Relationship Id="rId6" Type="http://schemas.openxmlformats.org/officeDocument/2006/relationships/image" Target="../media/image862.png"/><Relationship Id="rId7" Type="http://schemas.openxmlformats.org/officeDocument/2006/relationships/image" Target="../media/image863.png"/><Relationship Id="rId8" Type="http://schemas.openxmlformats.org/officeDocument/2006/relationships/image" Target="../media/image864.png"/><Relationship Id="rId9" Type="http://schemas.openxmlformats.org/officeDocument/2006/relationships/image" Target="../media/image865.png"/><Relationship Id="rId10" Type="http://schemas.openxmlformats.org/officeDocument/2006/relationships/image" Target="../media/image866.png"/><Relationship Id="rId11" Type="http://schemas.openxmlformats.org/officeDocument/2006/relationships/image" Target="../media/image867.png"/><Relationship Id="rId12" Type="http://schemas.openxmlformats.org/officeDocument/2006/relationships/image" Target="../media/image868.png"/><Relationship Id="rId13" Type="http://schemas.openxmlformats.org/officeDocument/2006/relationships/image" Target="../media/image869.png"/><Relationship Id="rId14" Type="http://schemas.openxmlformats.org/officeDocument/2006/relationships/image" Target="../media/image870.png"/><Relationship Id="rId15" Type="http://schemas.openxmlformats.org/officeDocument/2006/relationships/image" Target="../media/image871.png"/><Relationship Id="rId16" Type="http://schemas.openxmlformats.org/officeDocument/2006/relationships/image" Target="../media/image872.png"/><Relationship Id="rId17" Type="http://schemas.openxmlformats.org/officeDocument/2006/relationships/image" Target="../media/image873.png"/><Relationship Id="rId18" Type="http://schemas.openxmlformats.org/officeDocument/2006/relationships/image" Target="../media/image874.png"/><Relationship Id="rId19" Type="http://schemas.openxmlformats.org/officeDocument/2006/relationships/image" Target="../media/image875.png"/><Relationship Id="rId20" Type="http://schemas.openxmlformats.org/officeDocument/2006/relationships/image" Target="../media/image876.png"/><Relationship Id="rId21" Type="http://schemas.openxmlformats.org/officeDocument/2006/relationships/image" Target="../media/image877.png"/><Relationship Id="rId22" Type="http://schemas.openxmlformats.org/officeDocument/2006/relationships/image" Target="../media/image878.png"/><Relationship Id="rId23" Type="http://schemas.openxmlformats.org/officeDocument/2006/relationships/image" Target="../media/image879.png"/><Relationship Id="rId24" Type="http://schemas.openxmlformats.org/officeDocument/2006/relationships/image" Target="../media/image880.png"/><Relationship Id="rId25" Type="http://schemas.openxmlformats.org/officeDocument/2006/relationships/image" Target="../media/image881.png"/><Relationship Id="rId26" Type="http://schemas.openxmlformats.org/officeDocument/2006/relationships/image" Target="../media/image882.png"/><Relationship Id="rId27" Type="http://schemas.openxmlformats.org/officeDocument/2006/relationships/image" Target="../media/image883.png"/><Relationship Id="rId28" Type="http://schemas.openxmlformats.org/officeDocument/2006/relationships/image" Target="../media/image884.png"/><Relationship Id="rId29" Type="http://schemas.openxmlformats.org/officeDocument/2006/relationships/image" Target="../media/image885.png"/><Relationship Id="rId30" Type="http://schemas.openxmlformats.org/officeDocument/2006/relationships/image" Target="../media/image886.png"/><Relationship Id="rId31" Type="http://schemas.openxmlformats.org/officeDocument/2006/relationships/image" Target="../media/image887.png"/><Relationship Id="rId32" Type="http://schemas.openxmlformats.org/officeDocument/2006/relationships/image" Target="../media/image888.png"/><Relationship Id="rId33" Type="http://schemas.openxmlformats.org/officeDocument/2006/relationships/image" Target="../media/image889.png"/><Relationship Id="rId34" Type="http://schemas.openxmlformats.org/officeDocument/2006/relationships/image" Target="../media/image890.png"/><Relationship Id="rId35" Type="http://schemas.openxmlformats.org/officeDocument/2006/relationships/image" Target="../media/image891.png"/><Relationship Id="rId36" Type="http://schemas.openxmlformats.org/officeDocument/2006/relationships/image" Target="../media/image892.png"/><Relationship Id="rId37" Type="http://schemas.openxmlformats.org/officeDocument/2006/relationships/image" Target="../media/image893.png"/><Relationship Id="rId38" Type="http://schemas.openxmlformats.org/officeDocument/2006/relationships/image" Target="../media/image894.png"/><Relationship Id="rId39" Type="http://schemas.openxmlformats.org/officeDocument/2006/relationships/image" Target="../media/image895.png"/><Relationship Id="rId40" Type="http://schemas.openxmlformats.org/officeDocument/2006/relationships/image" Target="../media/image896.png"/><Relationship Id="rId41" Type="http://schemas.openxmlformats.org/officeDocument/2006/relationships/image" Target="../media/image897.png"/><Relationship Id="rId42" Type="http://schemas.openxmlformats.org/officeDocument/2006/relationships/image" Target="../media/image898.png"/><Relationship Id="rId43" Type="http://schemas.openxmlformats.org/officeDocument/2006/relationships/image" Target="../media/image899.png"/><Relationship Id="rId44" Type="http://schemas.openxmlformats.org/officeDocument/2006/relationships/image" Target="../media/image900.png"/><Relationship Id="rId45" Type="http://schemas.openxmlformats.org/officeDocument/2006/relationships/image" Target="../media/image901.png"/><Relationship Id="rId46" Type="http://schemas.openxmlformats.org/officeDocument/2006/relationships/image" Target="../media/image902.png"/><Relationship Id="rId47" Type="http://schemas.openxmlformats.org/officeDocument/2006/relationships/image" Target="../media/image903.png"/><Relationship Id="rId48" Type="http://schemas.openxmlformats.org/officeDocument/2006/relationships/image" Target="../media/image904.png"/><Relationship Id="rId49" Type="http://schemas.openxmlformats.org/officeDocument/2006/relationships/image" Target="../media/image905.png"/><Relationship Id="rId50" Type="http://schemas.openxmlformats.org/officeDocument/2006/relationships/image" Target="../media/image906.png"/><Relationship Id="rId51" Type="http://schemas.openxmlformats.org/officeDocument/2006/relationships/image" Target="../media/image907.png"/><Relationship Id="rId52" Type="http://schemas.openxmlformats.org/officeDocument/2006/relationships/image" Target="../media/image908.png"/><Relationship Id="rId53" Type="http://schemas.openxmlformats.org/officeDocument/2006/relationships/image" Target="../media/image909.png"/><Relationship Id="rId54" Type="http://schemas.openxmlformats.org/officeDocument/2006/relationships/image" Target="../media/image910.png"/><Relationship Id="rId55" Type="http://schemas.openxmlformats.org/officeDocument/2006/relationships/image" Target="../media/image911.png"/><Relationship Id="rId56" Type="http://schemas.openxmlformats.org/officeDocument/2006/relationships/image" Target="../media/image912.png"/><Relationship Id="rId57" Type="http://schemas.openxmlformats.org/officeDocument/2006/relationships/image" Target="../media/image913.png"/><Relationship Id="rId58" Type="http://schemas.openxmlformats.org/officeDocument/2006/relationships/image" Target="../media/image914.png"/><Relationship Id="rId59" Type="http://schemas.openxmlformats.org/officeDocument/2006/relationships/image" Target="../media/image915.png"/><Relationship Id="rId60" Type="http://schemas.openxmlformats.org/officeDocument/2006/relationships/image" Target="../media/image916.png"/><Relationship Id="rId61" Type="http://schemas.openxmlformats.org/officeDocument/2006/relationships/image" Target="../media/image917.png"/><Relationship Id="rId62" Type="http://schemas.openxmlformats.org/officeDocument/2006/relationships/image" Target="../media/image918.png"/><Relationship Id="rId63" Type="http://schemas.openxmlformats.org/officeDocument/2006/relationships/image" Target="../media/image919.png"/><Relationship Id="rId64" Type="http://schemas.openxmlformats.org/officeDocument/2006/relationships/image" Target="../media/image920.png"/><Relationship Id="rId65" Type="http://schemas.openxmlformats.org/officeDocument/2006/relationships/image" Target="../media/image921.png"/><Relationship Id="rId66" Type="http://schemas.openxmlformats.org/officeDocument/2006/relationships/image" Target="../media/image922.png"/><Relationship Id="rId67" Type="http://schemas.openxmlformats.org/officeDocument/2006/relationships/image" Target="../media/image923.png"/><Relationship Id="rId68" Type="http://schemas.openxmlformats.org/officeDocument/2006/relationships/image" Target="../media/image924.png"/><Relationship Id="rId69" Type="http://schemas.openxmlformats.org/officeDocument/2006/relationships/image" Target="../media/image925.png"/><Relationship Id="rId70" Type="http://schemas.openxmlformats.org/officeDocument/2006/relationships/image" Target="../media/image9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27.png"/><Relationship Id="rId3" Type="http://schemas.openxmlformats.org/officeDocument/2006/relationships/image" Target="../media/image928.png"/><Relationship Id="rId4" Type="http://schemas.openxmlformats.org/officeDocument/2006/relationships/image" Target="../media/image929.png"/><Relationship Id="rId5" Type="http://schemas.openxmlformats.org/officeDocument/2006/relationships/image" Target="../media/image930.png"/><Relationship Id="rId6" Type="http://schemas.openxmlformats.org/officeDocument/2006/relationships/image" Target="../media/image931.png"/><Relationship Id="rId7" Type="http://schemas.openxmlformats.org/officeDocument/2006/relationships/image" Target="../media/image932.png"/><Relationship Id="rId8" Type="http://schemas.openxmlformats.org/officeDocument/2006/relationships/image" Target="../media/image933.png"/><Relationship Id="rId9" Type="http://schemas.openxmlformats.org/officeDocument/2006/relationships/image" Target="../media/image934.png"/><Relationship Id="rId10" Type="http://schemas.openxmlformats.org/officeDocument/2006/relationships/image" Target="../media/image935.png"/><Relationship Id="rId11" Type="http://schemas.openxmlformats.org/officeDocument/2006/relationships/image" Target="../media/image936.png"/><Relationship Id="rId12" Type="http://schemas.openxmlformats.org/officeDocument/2006/relationships/image" Target="../media/image937.png"/><Relationship Id="rId13" Type="http://schemas.openxmlformats.org/officeDocument/2006/relationships/image" Target="../media/image938.png"/><Relationship Id="rId14" Type="http://schemas.openxmlformats.org/officeDocument/2006/relationships/image" Target="../media/image939.png"/><Relationship Id="rId15" Type="http://schemas.openxmlformats.org/officeDocument/2006/relationships/image" Target="../media/image940.png"/><Relationship Id="rId16" Type="http://schemas.openxmlformats.org/officeDocument/2006/relationships/image" Target="../media/image941.png"/><Relationship Id="rId17" Type="http://schemas.openxmlformats.org/officeDocument/2006/relationships/image" Target="../media/image942.png"/><Relationship Id="rId18" Type="http://schemas.openxmlformats.org/officeDocument/2006/relationships/image" Target="../media/image943.png"/><Relationship Id="rId19" Type="http://schemas.openxmlformats.org/officeDocument/2006/relationships/image" Target="../media/image944.png"/><Relationship Id="rId20" Type="http://schemas.openxmlformats.org/officeDocument/2006/relationships/image" Target="../media/image945.png"/><Relationship Id="rId21" Type="http://schemas.openxmlformats.org/officeDocument/2006/relationships/image" Target="../media/image946.png"/><Relationship Id="rId22" Type="http://schemas.openxmlformats.org/officeDocument/2006/relationships/image" Target="../media/image947.png"/><Relationship Id="rId23" Type="http://schemas.openxmlformats.org/officeDocument/2006/relationships/image" Target="../media/image948.png"/><Relationship Id="rId24" Type="http://schemas.openxmlformats.org/officeDocument/2006/relationships/image" Target="../media/image949.png"/><Relationship Id="rId25" Type="http://schemas.openxmlformats.org/officeDocument/2006/relationships/image" Target="../media/image950.png"/><Relationship Id="rId26" Type="http://schemas.openxmlformats.org/officeDocument/2006/relationships/image" Target="../media/image951.png"/><Relationship Id="rId27" Type="http://schemas.openxmlformats.org/officeDocument/2006/relationships/image" Target="../media/image952.png"/><Relationship Id="rId28" Type="http://schemas.openxmlformats.org/officeDocument/2006/relationships/image" Target="../media/image953.png"/><Relationship Id="rId29" Type="http://schemas.openxmlformats.org/officeDocument/2006/relationships/image" Target="../media/image954.png"/><Relationship Id="rId30" Type="http://schemas.openxmlformats.org/officeDocument/2006/relationships/image" Target="../media/image955.png"/><Relationship Id="rId31" Type="http://schemas.openxmlformats.org/officeDocument/2006/relationships/image" Target="../media/image956.png"/><Relationship Id="rId32" Type="http://schemas.openxmlformats.org/officeDocument/2006/relationships/image" Target="../media/image957.png"/><Relationship Id="rId33" Type="http://schemas.openxmlformats.org/officeDocument/2006/relationships/image" Target="../media/image958.png"/><Relationship Id="rId34" Type="http://schemas.openxmlformats.org/officeDocument/2006/relationships/image" Target="../media/image959.png"/><Relationship Id="rId35" Type="http://schemas.openxmlformats.org/officeDocument/2006/relationships/image" Target="../media/image960.png"/><Relationship Id="rId36" Type="http://schemas.openxmlformats.org/officeDocument/2006/relationships/image" Target="../media/image961.png"/><Relationship Id="rId37" Type="http://schemas.openxmlformats.org/officeDocument/2006/relationships/image" Target="../media/image962.png"/><Relationship Id="rId38" Type="http://schemas.openxmlformats.org/officeDocument/2006/relationships/image" Target="../media/image963.png"/><Relationship Id="rId39" Type="http://schemas.openxmlformats.org/officeDocument/2006/relationships/image" Target="../media/image964.png"/><Relationship Id="rId40" Type="http://schemas.openxmlformats.org/officeDocument/2006/relationships/image" Target="../media/image965.png"/><Relationship Id="rId41" Type="http://schemas.openxmlformats.org/officeDocument/2006/relationships/image" Target="../media/image966.png"/><Relationship Id="rId42" Type="http://schemas.openxmlformats.org/officeDocument/2006/relationships/image" Target="../media/image967.png"/><Relationship Id="rId43" Type="http://schemas.openxmlformats.org/officeDocument/2006/relationships/image" Target="../media/image968.png"/><Relationship Id="rId44" Type="http://schemas.openxmlformats.org/officeDocument/2006/relationships/image" Target="../media/image969.png"/><Relationship Id="rId45" Type="http://schemas.openxmlformats.org/officeDocument/2006/relationships/image" Target="../media/image970.png"/><Relationship Id="rId46" Type="http://schemas.openxmlformats.org/officeDocument/2006/relationships/image" Target="../media/image971.png"/><Relationship Id="rId47" Type="http://schemas.openxmlformats.org/officeDocument/2006/relationships/image" Target="../media/image972.png"/><Relationship Id="rId48" Type="http://schemas.openxmlformats.org/officeDocument/2006/relationships/image" Target="../media/image973.png"/><Relationship Id="rId49" Type="http://schemas.openxmlformats.org/officeDocument/2006/relationships/image" Target="../media/image974.png"/><Relationship Id="rId50" Type="http://schemas.openxmlformats.org/officeDocument/2006/relationships/image" Target="../media/image975.png"/><Relationship Id="rId51" Type="http://schemas.openxmlformats.org/officeDocument/2006/relationships/image" Target="../media/image976.png"/><Relationship Id="rId52" Type="http://schemas.openxmlformats.org/officeDocument/2006/relationships/image" Target="../media/image977.png"/><Relationship Id="rId53" Type="http://schemas.openxmlformats.org/officeDocument/2006/relationships/image" Target="../media/image978.png"/><Relationship Id="rId54" Type="http://schemas.openxmlformats.org/officeDocument/2006/relationships/image" Target="../media/image979.png"/><Relationship Id="rId55" Type="http://schemas.openxmlformats.org/officeDocument/2006/relationships/image" Target="../media/image980.png"/><Relationship Id="rId56" Type="http://schemas.openxmlformats.org/officeDocument/2006/relationships/image" Target="../media/image981.png"/><Relationship Id="rId57" Type="http://schemas.openxmlformats.org/officeDocument/2006/relationships/image" Target="../media/image982.png"/><Relationship Id="rId58" Type="http://schemas.openxmlformats.org/officeDocument/2006/relationships/image" Target="../media/image983.png"/><Relationship Id="rId59" Type="http://schemas.openxmlformats.org/officeDocument/2006/relationships/image" Target="../media/image984.png"/><Relationship Id="rId60" Type="http://schemas.openxmlformats.org/officeDocument/2006/relationships/image" Target="../media/image98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86.png"/><Relationship Id="rId3" Type="http://schemas.openxmlformats.org/officeDocument/2006/relationships/image" Target="../media/image987.png"/><Relationship Id="rId4" Type="http://schemas.openxmlformats.org/officeDocument/2006/relationships/image" Target="../media/image988.png"/><Relationship Id="rId5" Type="http://schemas.openxmlformats.org/officeDocument/2006/relationships/image" Target="../media/image989.png"/><Relationship Id="rId6" Type="http://schemas.openxmlformats.org/officeDocument/2006/relationships/image" Target="../media/image990.png"/><Relationship Id="rId7" Type="http://schemas.openxmlformats.org/officeDocument/2006/relationships/image" Target="../media/image991.png"/><Relationship Id="rId8" Type="http://schemas.openxmlformats.org/officeDocument/2006/relationships/image" Target="../media/image992.png"/><Relationship Id="rId9" Type="http://schemas.openxmlformats.org/officeDocument/2006/relationships/image" Target="../media/image993.png"/><Relationship Id="rId10" Type="http://schemas.openxmlformats.org/officeDocument/2006/relationships/image" Target="../media/image994.png"/><Relationship Id="rId11" Type="http://schemas.openxmlformats.org/officeDocument/2006/relationships/image" Target="../media/image995.png"/><Relationship Id="rId12" Type="http://schemas.openxmlformats.org/officeDocument/2006/relationships/image" Target="../media/image996.png"/><Relationship Id="rId13" Type="http://schemas.openxmlformats.org/officeDocument/2006/relationships/image" Target="../media/image997.png"/><Relationship Id="rId14" Type="http://schemas.openxmlformats.org/officeDocument/2006/relationships/image" Target="../media/image998.png"/><Relationship Id="rId15" Type="http://schemas.openxmlformats.org/officeDocument/2006/relationships/image" Target="../media/image999.png"/><Relationship Id="rId16" Type="http://schemas.openxmlformats.org/officeDocument/2006/relationships/image" Target="../media/image1000.png"/><Relationship Id="rId17" Type="http://schemas.openxmlformats.org/officeDocument/2006/relationships/image" Target="../media/image1001.png"/><Relationship Id="rId18" Type="http://schemas.openxmlformats.org/officeDocument/2006/relationships/image" Target="../media/image1002.png"/><Relationship Id="rId19" Type="http://schemas.openxmlformats.org/officeDocument/2006/relationships/image" Target="../media/image1003.png"/><Relationship Id="rId20" Type="http://schemas.openxmlformats.org/officeDocument/2006/relationships/image" Target="../media/image1004.png"/><Relationship Id="rId21" Type="http://schemas.openxmlformats.org/officeDocument/2006/relationships/image" Target="../media/image1005.png"/><Relationship Id="rId22" Type="http://schemas.openxmlformats.org/officeDocument/2006/relationships/image" Target="../media/image1006.png"/><Relationship Id="rId23" Type="http://schemas.openxmlformats.org/officeDocument/2006/relationships/image" Target="../media/image1007.png"/><Relationship Id="rId24" Type="http://schemas.openxmlformats.org/officeDocument/2006/relationships/image" Target="../media/image1008.png"/><Relationship Id="rId25" Type="http://schemas.openxmlformats.org/officeDocument/2006/relationships/image" Target="../media/image1009.png"/><Relationship Id="rId26" Type="http://schemas.openxmlformats.org/officeDocument/2006/relationships/image" Target="../media/image1010.png"/><Relationship Id="rId27" Type="http://schemas.openxmlformats.org/officeDocument/2006/relationships/image" Target="../media/image1011.png"/><Relationship Id="rId28" Type="http://schemas.openxmlformats.org/officeDocument/2006/relationships/image" Target="../media/image1012.png"/><Relationship Id="rId29" Type="http://schemas.openxmlformats.org/officeDocument/2006/relationships/image" Target="../media/image1013.png"/><Relationship Id="rId30" Type="http://schemas.openxmlformats.org/officeDocument/2006/relationships/image" Target="../media/image1014.png"/><Relationship Id="rId31" Type="http://schemas.openxmlformats.org/officeDocument/2006/relationships/image" Target="../media/image1015.png"/><Relationship Id="rId32" Type="http://schemas.openxmlformats.org/officeDocument/2006/relationships/image" Target="../media/image1016.png"/><Relationship Id="rId33" Type="http://schemas.openxmlformats.org/officeDocument/2006/relationships/image" Target="../media/image1017.png"/><Relationship Id="rId34" Type="http://schemas.openxmlformats.org/officeDocument/2006/relationships/image" Target="../media/image1018.png"/><Relationship Id="rId35" Type="http://schemas.openxmlformats.org/officeDocument/2006/relationships/image" Target="../media/image1019.png"/><Relationship Id="rId36" Type="http://schemas.openxmlformats.org/officeDocument/2006/relationships/image" Target="../media/image1020.png"/><Relationship Id="rId37" Type="http://schemas.openxmlformats.org/officeDocument/2006/relationships/image" Target="../media/image1021.png"/><Relationship Id="rId38" Type="http://schemas.openxmlformats.org/officeDocument/2006/relationships/image" Target="../media/image1022.png"/><Relationship Id="rId39" Type="http://schemas.openxmlformats.org/officeDocument/2006/relationships/image" Target="../media/image1023.png"/><Relationship Id="rId40" Type="http://schemas.openxmlformats.org/officeDocument/2006/relationships/image" Target="../media/image1024.png"/><Relationship Id="rId41" Type="http://schemas.openxmlformats.org/officeDocument/2006/relationships/image" Target="../media/image1025.png"/><Relationship Id="rId42" Type="http://schemas.openxmlformats.org/officeDocument/2006/relationships/image" Target="../media/image1026.png"/><Relationship Id="rId43" Type="http://schemas.openxmlformats.org/officeDocument/2006/relationships/image" Target="../media/image1027.png"/><Relationship Id="rId44" Type="http://schemas.openxmlformats.org/officeDocument/2006/relationships/image" Target="../media/image1028.png"/><Relationship Id="rId45" Type="http://schemas.openxmlformats.org/officeDocument/2006/relationships/image" Target="../media/image1029.png"/><Relationship Id="rId46" Type="http://schemas.openxmlformats.org/officeDocument/2006/relationships/image" Target="../media/image1030.png"/><Relationship Id="rId47" Type="http://schemas.openxmlformats.org/officeDocument/2006/relationships/image" Target="../media/image1031.png"/><Relationship Id="rId48" Type="http://schemas.openxmlformats.org/officeDocument/2006/relationships/image" Target="../media/image1032.png"/><Relationship Id="rId49" Type="http://schemas.openxmlformats.org/officeDocument/2006/relationships/image" Target="../media/image1033.png"/><Relationship Id="rId50" Type="http://schemas.openxmlformats.org/officeDocument/2006/relationships/image" Target="../media/image1034.png"/><Relationship Id="rId51" Type="http://schemas.openxmlformats.org/officeDocument/2006/relationships/image" Target="../media/image1035.png"/><Relationship Id="rId52" Type="http://schemas.openxmlformats.org/officeDocument/2006/relationships/image" Target="../media/image1036.png"/><Relationship Id="rId53" Type="http://schemas.openxmlformats.org/officeDocument/2006/relationships/image" Target="../media/image1037.png"/><Relationship Id="rId54" Type="http://schemas.openxmlformats.org/officeDocument/2006/relationships/image" Target="../media/image1038.png"/><Relationship Id="rId55" Type="http://schemas.openxmlformats.org/officeDocument/2006/relationships/image" Target="../media/image1039.png"/><Relationship Id="rId56" Type="http://schemas.openxmlformats.org/officeDocument/2006/relationships/image" Target="../media/image1040.png"/><Relationship Id="rId57" Type="http://schemas.openxmlformats.org/officeDocument/2006/relationships/image" Target="../media/image1041.png"/><Relationship Id="rId58" Type="http://schemas.openxmlformats.org/officeDocument/2006/relationships/image" Target="../media/image1042.png"/><Relationship Id="rId59" Type="http://schemas.openxmlformats.org/officeDocument/2006/relationships/image" Target="../media/image1043.png"/><Relationship Id="rId60" Type="http://schemas.openxmlformats.org/officeDocument/2006/relationships/image" Target="../media/image1044.png"/><Relationship Id="rId61" Type="http://schemas.openxmlformats.org/officeDocument/2006/relationships/image" Target="../media/image1045.png"/><Relationship Id="rId62" Type="http://schemas.openxmlformats.org/officeDocument/2006/relationships/image" Target="../media/image1046.png"/><Relationship Id="rId63" Type="http://schemas.openxmlformats.org/officeDocument/2006/relationships/image" Target="../media/image1047.png"/><Relationship Id="rId64" Type="http://schemas.openxmlformats.org/officeDocument/2006/relationships/image" Target="../media/image1048.png"/><Relationship Id="rId65" Type="http://schemas.openxmlformats.org/officeDocument/2006/relationships/image" Target="../media/image1049.png"/><Relationship Id="rId66" Type="http://schemas.openxmlformats.org/officeDocument/2006/relationships/image" Target="../media/image1050.png"/><Relationship Id="rId67" Type="http://schemas.openxmlformats.org/officeDocument/2006/relationships/image" Target="../media/image1051.png"/><Relationship Id="rId68" Type="http://schemas.openxmlformats.org/officeDocument/2006/relationships/image" Target="../media/image1052.png"/><Relationship Id="rId69" Type="http://schemas.openxmlformats.org/officeDocument/2006/relationships/image" Target="../media/image1053.png"/><Relationship Id="rId70" Type="http://schemas.openxmlformats.org/officeDocument/2006/relationships/image" Target="../media/image1054.png"/><Relationship Id="rId71" Type="http://schemas.openxmlformats.org/officeDocument/2006/relationships/image" Target="../media/image105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Relationship Id="rId18" Type="http://schemas.openxmlformats.org/officeDocument/2006/relationships/image" Target="../media/image83.png"/><Relationship Id="rId19" Type="http://schemas.openxmlformats.org/officeDocument/2006/relationships/image" Target="../media/image84.png"/><Relationship Id="rId20" Type="http://schemas.openxmlformats.org/officeDocument/2006/relationships/image" Target="../media/image85.png"/><Relationship Id="rId21" Type="http://schemas.openxmlformats.org/officeDocument/2006/relationships/image" Target="../media/image86.png"/><Relationship Id="rId22" Type="http://schemas.openxmlformats.org/officeDocument/2006/relationships/image" Target="../media/image87.png"/><Relationship Id="rId23" Type="http://schemas.openxmlformats.org/officeDocument/2006/relationships/image" Target="../media/image88.png"/><Relationship Id="rId24" Type="http://schemas.openxmlformats.org/officeDocument/2006/relationships/image" Target="../media/image89.png"/><Relationship Id="rId25" Type="http://schemas.openxmlformats.org/officeDocument/2006/relationships/image" Target="../media/image90.png"/><Relationship Id="rId26" Type="http://schemas.openxmlformats.org/officeDocument/2006/relationships/image" Target="../media/image91.png"/><Relationship Id="rId27" Type="http://schemas.openxmlformats.org/officeDocument/2006/relationships/image" Target="../media/image92.png"/><Relationship Id="rId28" Type="http://schemas.openxmlformats.org/officeDocument/2006/relationships/image" Target="../media/image93.png"/><Relationship Id="rId29" Type="http://schemas.openxmlformats.org/officeDocument/2006/relationships/image" Target="../media/image94.png"/><Relationship Id="rId30" Type="http://schemas.openxmlformats.org/officeDocument/2006/relationships/image" Target="../media/image95.png"/><Relationship Id="rId31" Type="http://schemas.openxmlformats.org/officeDocument/2006/relationships/image" Target="../media/image96.png"/><Relationship Id="rId32" Type="http://schemas.openxmlformats.org/officeDocument/2006/relationships/image" Target="../media/image97.png"/><Relationship Id="rId33" Type="http://schemas.openxmlformats.org/officeDocument/2006/relationships/image" Target="../media/image98.png"/><Relationship Id="rId34" Type="http://schemas.openxmlformats.org/officeDocument/2006/relationships/image" Target="../media/image99.png"/><Relationship Id="rId35" Type="http://schemas.openxmlformats.org/officeDocument/2006/relationships/image" Target="../media/image100.png"/><Relationship Id="rId36" Type="http://schemas.openxmlformats.org/officeDocument/2006/relationships/image" Target="../media/image101.png"/><Relationship Id="rId37" Type="http://schemas.openxmlformats.org/officeDocument/2006/relationships/image" Target="../media/image102.png"/><Relationship Id="rId38" Type="http://schemas.openxmlformats.org/officeDocument/2006/relationships/image" Target="../media/image103.png"/><Relationship Id="rId39" Type="http://schemas.openxmlformats.org/officeDocument/2006/relationships/image" Target="../media/image104.png"/><Relationship Id="rId40" Type="http://schemas.openxmlformats.org/officeDocument/2006/relationships/image" Target="../media/image105.png"/><Relationship Id="rId41" Type="http://schemas.openxmlformats.org/officeDocument/2006/relationships/image" Target="../media/image106.png"/><Relationship Id="rId42" Type="http://schemas.openxmlformats.org/officeDocument/2006/relationships/image" Target="../media/image107.png"/><Relationship Id="rId43" Type="http://schemas.openxmlformats.org/officeDocument/2006/relationships/image" Target="../media/image108.png"/><Relationship Id="rId44" Type="http://schemas.openxmlformats.org/officeDocument/2006/relationships/image" Target="../media/image109.png"/><Relationship Id="rId45" Type="http://schemas.openxmlformats.org/officeDocument/2006/relationships/image" Target="../media/image110.png"/><Relationship Id="rId46" Type="http://schemas.openxmlformats.org/officeDocument/2006/relationships/image" Target="../media/image111.png"/><Relationship Id="rId47" Type="http://schemas.openxmlformats.org/officeDocument/2006/relationships/image" Target="../media/image112.png"/><Relationship Id="rId48" Type="http://schemas.openxmlformats.org/officeDocument/2006/relationships/image" Target="../media/image113.png"/><Relationship Id="rId49" Type="http://schemas.openxmlformats.org/officeDocument/2006/relationships/image" Target="../media/image114.png"/><Relationship Id="rId50" Type="http://schemas.openxmlformats.org/officeDocument/2006/relationships/image" Target="../media/image115.png"/><Relationship Id="rId51" Type="http://schemas.openxmlformats.org/officeDocument/2006/relationships/image" Target="../media/image116.png"/><Relationship Id="rId52" Type="http://schemas.openxmlformats.org/officeDocument/2006/relationships/image" Target="../media/image117.png"/><Relationship Id="rId53" Type="http://schemas.openxmlformats.org/officeDocument/2006/relationships/image" Target="../media/image118.png"/><Relationship Id="rId54" Type="http://schemas.openxmlformats.org/officeDocument/2006/relationships/image" Target="../media/image119.png"/><Relationship Id="rId55" Type="http://schemas.openxmlformats.org/officeDocument/2006/relationships/image" Target="../media/image120.png"/><Relationship Id="rId56" Type="http://schemas.openxmlformats.org/officeDocument/2006/relationships/image" Target="../media/image121.png"/><Relationship Id="rId57" Type="http://schemas.openxmlformats.org/officeDocument/2006/relationships/image" Target="../media/image122.png"/><Relationship Id="rId58" Type="http://schemas.openxmlformats.org/officeDocument/2006/relationships/image" Target="../media/image123.png"/><Relationship Id="rId59" Type="http://schemas.openxmlformats.org/officeDocument/2006/relationships/image" Target="../media/image124.png"/><Relationship Id="rId60" Type="http://schemas.openxmlformats.org/officeDocument/2006/relationships/image" Target="../media/image125.png"/><Relationship Id="rId61" Type="http://schemas.openxmlformats.org/officeDocument/2006/relationships/image" Target="../media/image126.png"/><Relationship Id="rId62" Type="http://schemas.openxmlformats.org/officeDocument/2006/relationships/image" Target="../media/image127.png"/><Relationship Id="rId63" Type="http://schemas.openxmlformats.org/officeDocument/2006/relationships/image" Target="../media/image128.png"/><Relationship Id="rId64" Type="http://schemas.openxmlformats.org/officeDocument/2006/relationships/image" Target="../media/image129.png"/><Relationship Id="rId65" Type="http://schemas.openxmlformats.org/officeDocument/2006/relationships/image" Target="../media/image130.png"/><Relationship Id="rId66" Type="http://schemas.openxmlformats.org/officeDocument/2006/relationships/image" Target="../media/image131.png"/><Relationship Id="rId67" Type="http://schemas.openxmlformats.org/officeDocument/2006/relationships/image" Target="../media/image132.png"/><Relationship Id="rId68" Type="http://schemas.openxmlformats.org/officeDocument/2006/relationships/image" Target="../media/image133.png"/><Relationship Id="rId69" Type="http://schemas.openxmlformats.org/officeDocument/2006/relationships/image" Target="../media/image134.png"/><Relationship Id="rId70" Type="http://schemas.openxmlformats.org/officeDocument/2006/relationships/image" Target="../media/image135.png"/><Relationship Id="rId71" Type="http://schemas.openxmlformats.org/officeDocument/2006/relationships/image" Target="../media/image136.png"/><Relationship Id="rId72" Type="http://schemas.openxmlformats.org/officeDocument/2006/relationships/image" Target="../media/image137.png"/><Relationship Id="rId73" Type="http://schemas.openxmlformats.org/officeDocument/2006/relationships/image" Target="../media/image138.png"/><Relationship Id="rId74" Type="http://schemas.openxmlformats.org/officeDocument/2006/relationships/image" Target="../media/image139.png"/><Relationship Id="rId75" Type="http://schemas.openxmlformats.org/officeDocument/2006/relationships/image" Target="../media/image140.png"/><Relationship Id="rId76" Type="http://schemas.openxmlformats.org/officeDocument/2006/relationships/image" Target="../media/image141.png"/><Relationship Id="rId77" Type="http://schemas.openxmlformats.org/officeDocument/2006/relationships/image" Target="../media/image142.png"/><Relationship Id="rId78" Type="http://schemas.openxmlformats.org/officeDocument/2006/relationships/image" Target="../media/image143.png"/><Relationship Id="rId79" Type="http://schemas.openxmlformats.org/officeDocument/2006/relationships/image" Target="../media/image14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56.png"/><Relationship Id="rId3" Type="http://schemas.openxmlformats.org/officeDocument/2006/relationships/image" Target="../media/image1057.png"/><Relationship Id="rId4" Type="http://schemas.openxmlformats.org/officeDocument/2006/relationships/image" Target="../media/image1058.png"/><Relationship Id="rId5" Type="http://schemas.openxmlformats.org/officeDocument/2006/relationships/image" Target="../media/image1059.png"/><Relationship Id="rId6" Type="http://schemas.openxmlformats.org/officeDocument/2006/relationships/image" Target="../media/image1060.png"/><Relationship Id="rId7" Type="http://schemas.openxmlformats.org/officeDocument/2006/relationships/image" Target="../media/image1061.png"/><Relationship Id="rId8" Type="http://schemas.openxmlformats.org/officeDocument/2006/relationships/image" Target="../media/image1062.png"/><Relationship Id="rId9" Type="http://schemas.openxmlformats.org/officeDocument/2006/relationships/image" Target="../media/image1063.png"/><Relationship Id="rId10" Type="http://schemas.openxmlformats.org/officeDocument/2006/relationships/image" Target="../media/image1064.png"/><Relationship Id="rId11" Type="http://schemas.openxmlformats.org/officeDocument/2006/relationships/image" Target="../media/image1065.png"/><Relationship Id="rId12" Type="http://schemas.openxmlformats.org/officeDocument/2006/relationships/image" Target="../media/image1066.png"/><Relationship Id="rId13" Type="http://schemas.openxmlformats.org/officeDocument/2006/relationships/image" Target="../media/image1067.png"/><Relationship Id="rId14" Type="http://schemas.openxmlformats.org/officeDocument/2006/relationships/image" Target="../media/image1068.png"/><Relationship Id="rId15" Type="http://schemas.openxmlformats.org/officeDocument/2006/relationships/image" Target="../media/image1069.png"/><Relationship Id="rId16" Type="http://schemas.openxmlformats.org/officeDocument/2006/relationships/image" Target="../media/image1070.png"/><Relationship Id="rId17" Type="http://schemas.openxmlformats.org/officeDocument/2006/relationships/image" Target="../media/image1071.png"/><Relationship Id="rId18" Type="http://schemas.openxmlformats.org/officeDocument/2006/relationships/image" Target="../media/image1072.png"/><Relationship Id="rId19" Type="http://schemas.openxmlformats.org/officeDocument/2006/relationships/image" Target="../media/image1073.png"/><Relationship Id="rId20" Type="http://schemas.openxmlformats.org/officeDocument/2006/relationships/image" Target="../media/image1074.png"/><Relationship Id="rId21" Type="http://schemas.openxmlformats.org/officeDocument/2006/relationships/image" Target="../media/image1075.png"/><Relationship Id="rId22" Type="http://schemas.openxmlformats.org/officeDocument/2006/relationships/image" Target="../media/image1076.png"/><Relationship Id="rId23" Type="http://schemas.openxmlformats.org/officeDocument/2006/relationships/image" Target="../media/image1077.png"/><Relationship Id="rId24" Type="http://schemas.openxmlformats.org/officeDocument/2006/relationships/image" Target="../media/image1078.png"/><Relationship Id="rId25" Type="http://schemas.openxmlformats.org/officeDocument/2006/relationships/image" Target="../media/image1079.png"/><Relationship Id="rId26" Type="http://schemas.openxmlformats.org/officeDocument/2006/relationships/image" Target="../media/image1080.png"/><Relationship Id="rId27" Type="http://schemas.openxmlformats.org/officeDocument/2006/relationships/image" Target="../media/image1081.png"/><Relationship Id="rId28" Type="http://schemas.openxmlformats.org/officeDocument/2006/relationships/image" Target="../media/image1082.png"/><Relationship Id="rId29" Type="http://schemas.openxmlformats.org/officeDocument/2006/relationships/image" Target="../media/image1083.png"/><Relationship Id="rId30" Type="http://schemas.openxmlformats.org/officeDocument/2006/relationships/image" Target="../media/image1084.png"/><Relationship Id="rId31" Type="http://schemas.openxmlformats.org/officeDocument/2006/relationships/image" Target="../media/image1085.png"/><Relationship Id="rId32" Type="http://schemas.openxmlformats.org/officeDocument/2006/relationships/image" Target="../media/image1086.png"/><Relationship Id="rId33" Type="http://schemas.openxmlformats.org/officeDocument/2006/relationships/image" Target="../media/image1087.png"/><Relationship Id="rId34" Type="http://schemas.openxmlformats.org/officeDocument/2006/relationships/image" Target="../media/image1088.png"/><Relationship Id="rId35" Type="http://schemas.openxmlformats.org/officeDocument/2006/relationships/image" Target="../media/image1089.png"/><Relationship Id="rId36" Type="http://schemas.openxmlformats.org/officeDocument/2006/relationships/image" Target="../media/image1090.png"/><Relationship Id="rId37" Type="http://schemas.openxmlformats.org/officeDocument/2006/relationships/image" Target="../media/image1091.png"/><Relationship Id="rId38" Type="http://schemas.openxmlformats.org/officeDocument/2006/relationships/image" Target="../media/image1092.png"/><Relationship Id="rId39" Type="http://schemas.openxmlformats.org/officeDocument/2006/relationships/image" Target="../media/image1093.png"/><Relationship Id="rId40" Type="http://schemas.openxmlformats.org/officeDocument/2006/relationships/image" Target="../media/image1094.png"/><Relationship Id="rId41" Type="http://schemas.openxmlformats.org/officeDocument/2006/relationships/image" Target="../media/image1095.png"/><Relationship Id="rId42" Type="http://schemas.openxmlformats.org/officeDocument/2006/relationships/image" Target="../media/image1096.png"/><Relationship Id="rId43" Type="http://schemas.openxmlformats.org/officeDocument/2006/relationships/image" Target="../media/image1097.png"/><Relationship Id="rId44" Type="http://schemas.openxmlformats.org/officeDocument/2006/relationships/image" Target="../media/image1098.png"/><Relationship Id="rId45" Type="http://schemas.openxmlformats.org/officeDocument/2006/relationships/image" Target="../media/image1099.png"/><Relationship Id="rId46" Type="http://schemas.openxmlformats.org/officeDocument/2006/relationships/image" Target="../media/image1100.png"/><Relationship Id="rId47" Type="http://schemas.openxmlformats.org/officeDocument/2006/relationships/image" Target="../media/image1101.png"/><Relationship Id="rId48" Type="http://schemas.openxmlformats.org/officeDocument/2006/relationships/image" Target="../media/image1102.png"/><Relationship Id="rId49" Type="http://schemas.openxmlformats.org/officeDocument/2006/relationships/image" Target="../media/image1103.png"/><Relationship Id="rId50" Type="http://schemas.openxmlformats.org/officeDocument/2006/relationships/image" Target="../media/image1104.png"/><Relationship Id="rId51" Type="http://schemas.openxmlformats.org/officeDocument/2006/relationships/image" Target="../media/image1105.png"/><Relationship Id="rId52" Type="http://schemas.openxmlformats.org/officeDocument/2006/relationships/image" Target="../media/image1106.png"/><Relationship Id="rId53" Type="http://schemas.openxmlformats.org/officeDocument/2006/relationships/image" Target="../media/image1107.png"/><Relationship Id="rId54" Type="http://schemas.openxmlformats.org/officeDocument/2006/relationships/image" Target="../media/image1108.png"/><Relationship Id="rId55" Type="http://schemas.openxmlformats.org/officeDocument/2006/relationships/image" Target="../media/image1109.png"/><Relationship Id="rId56" Type="http://schemas.openxmlformats.org/officeDocument/2006/relationships/image" Target="../media/image1110.png"/><Relationship Id="rId57" Type="http://schemas.openxmlformats.org/officeDocument/2006/relationships/image" Target="../media/image1111.png"/><Relationship Id="rId58" Type="http://schemas.openxmlformats.org/officeDocument/2006/relationships/image" Target="../media/image1112.png"/><Relationship Id="rId59" Type="http://schemas.openxmlformats.org/officeDocument/2006/relationships/image" Target="../media/image1113.png"/><Relationship Id="rId60" Type="http://schemas.openxmlformats.org/officeDocument/2006/relationships/image" Target="../media/image1114.png"/><Relationship Id="rId61" Type="http://schemas.openxmlformats.org/officeDocument/2006/relationships/image" Target="../media/image1115.png"/><Relationship Id="rId62" Type="http://schemas.openxmlformats.org/officeDocument/2006/relationships/image" Target="../media/image1116.png"/><Relationship Id="rId63" Type="http://schemas.openxmlformats.org/officeDocument/2006/relationships/image" Target="../media/image1117.png"/><Relationship Id="rId64" Type="http://schemas.openxmlformats.org/officeDocument/2006/relationships/image" Target="../media/image1118.png"/><Relationship Id="rId65" Type="http://schemas.openxmlformats.org/officeDocument/2006/relationships/image" Target="../media/image111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20.png"/><Relationship Id="rId3" Type="http://schemas.openxmlformats.org/officeDocument/2006/relationships/image" Target="../media/image1121.png"/><Relationship Id="rId4" Type="http://schemas.openxmlformats.org/officeDocument/2006/relationships/image" Target="../media/image1122.png"/><Relationship Id="rId5" Type="http://schemas.openxmlformats.org/officeDocument/2006/relationships/image" Target="../media/image1123.png"/><Relationship Id="rId6" Type="http://schemas.openxmlformats.org/officeDocument/2006/relationships/image" Target="../media/image1124.png"/><Relationship Id="rId7" Type="http://schemas.openxmlformats.org/officeDocument/2006/relationships/image" Target="../media/image1125.png"/><Relationship Id="rId8" Type="http://schemas.openxmlformats.org/officeDocument/2006/relationships/image" Target="../media/image1126.png"/><Relationship Id="rId9" Type="http://schemas.openxmlformats.org/officeDocument/2006/relationships/image" Target="../media/image1127.png"/><Relationship Id="rId10" Type="http://schemas.openxmlformats.org/officeDocument/2006/relationships/image" Target="../media/image1128.png"/><Relationship Id="rId11" Type="http://schemas.openxmlformats.org/officeDocument/2006/relationships/image" Target="../media/image1129.png"/><Relationship Id="rId12" Type="http://schemas.openxmlformats.org/officeDocument/2006/relationships/image" Target="../media/image1130.png"/><Relationship Id="rId13" Type="http://schemas.openxmlformats.org/officeDocument/2006/relationships/image" Target="../media/image1131.png"/><Relationship Id="rId14" Type="http://schemas.openxmlformats.org/officeDocument/2006/relationships/image" Target="../media/image1132.png"/><Relationship Id="rId15" Type="http://schemas.openxmlformats.org/officeDocument/2006/relationships/image" Target="../media/image1133.png"/><Relationship Id="rId16" Type="http://schemas.openxmlformats.org/officeDocument/2006/relationships/image" Target="../media/image1134.png"/><Relationship Id="rId17" Type="http://schemas.openxmlformats.org/officeDocument/2006/relationships/image" Target="../media/image1135.png"/><Relationship Id="rId18" Type="http://schemas.openxmlformats.org/officeDocument/2006/relationships/image" Target="../media/image1136.png"/><Relationship Id="rId19" Type="http://schemas.openxmlformats.org/officeDocument/2006/relationships/image" Target="../media/image1137.png"/><Relationship Id="rId20" Type="http://schemas.openxmlformats.org/officeDocument/2006/relationships/image" Target="../media/image1138.png"/><Relationship Id="rId21" Type="http://schemas.openxmlformats.org/officeDocument/2006/relationships/image" Target="../media/image1139.png"/><Relationship Id="rId22" Type="http://schemas.openxmlformats.org/officeDocument/2006/relationships/image" Target="../media/image1140.png"/><Relationship Id="rId23" Type="http://schemas.openxmlformats.org/officeDocument/2006/relationships/image" Target="../media/image1141.png"/><Relationship Id="rId24" Type="http://schemas.openxmlformats.org/officeDocument/2006/relationships/image" Target="../media/image1142.png"/><Relationship Id="rId25" Type="http://schemas.openxmlformats.org/officeDocument/2006/relationships/image" Target="../media/image1143.png"/><Relationship Id="rId26" Type="http://schemas.openxmlformats.org/officeDocument/2006/relationships/image" Target="../media/image1144.png"/><Relationship Id="rId27" Type="http://schemas.openxmlformats.org/officeDocument/2006/relationships/image" Target="../media/image1145.png"/><Relationship Id="rId28" Type="http://schemas.openxmlformats.org/officeDocument/2006/relationships/image" Target="../media/image1146.png"/><Relationship Id="rId29" Type="http://schemas.openxmlformats.org/officeDocument/2006/relationships/image" Target="../media/image1147.png"/><Relationship Id="rId30" Type="http://schemas.openxmlformats.org/officeDocument/2006/relationships/image" Target="../media/image1148.png"/><Relationship Id="rId31" Type="http://schemas.openxmlformats.org/officeDocument/2006/relationships/image" Target="../media/image1149.png"/><Relationship Id="rId32" Type="http://schemas.openxmlformats.org/officeDocument/2006/relationships/image" Target="../media/image1150.png"/><Relationship Id="rId33" Type="http://schemas.openxmlformats.org/officeDocument/2006/relationships/image" Target="../media/image1151.png"/><Relationship Id="rId34" Type="http://schemas.openxmlformats.org/officeDocument/2006/relationships/image" Target="../media/image1152.png"/><Relationship Id="rId35" Type="http://schemas.openxmlformats.org/officeDocument/2006/relationships/image" Target="../media/image1153.png"/><Relationship Id="rId36" Type="http://schemas.openxmlformats.org/officeDocument/2006/relationships/image" Target="../media/image1154.png"/><Relationship Id="rId37" Type="http://schemas.openxmlformats.org/officeDocument/2006/relationships/image" Target="../media/image1155.png"/><Relationship Id="rId38" Type="http://schemas.openxmlformats.org/officeDocument/2006/relationships/image" Target="../media/image1156.png"/><Relationship Id="rId39" Type="http://schemas.openxmlformats.org/officeDocument/2006/relationships/image" Target="../media/image1157.png"/><Relationship Id="rId40" Type="http://schemas.openxmlformats.org/officeDocument/2006/relationships/image" Target="../media/image1158.png"/><Relationship Id="rId41" Type="http://schemas.openxmlformats.org/officeDocument/2006/relationships/image" Target="../media/image1159.png"/><Relationship Id="rId42" Type="http://schemas.openxmlformats.org/officeDocument/2006/relationships/image" Target="../media/image1160.png"/><Relationship Id="rId43" Type="http://schemas.openxmlformats.org/officeDocument/2006/relationships/image" Target="../media/image1161.png"/><Relationship Id="rId44" Type="http://schemas.openxmlformats.org/officeDocument/2006/relationships/image" Target="../media/image1162.png"/><Relationship Id="rId45" Type="http://schemas.openxmlformats.org/officeDocument/2006/relationships/image" Target="../media/image1163.png"/><Relationship Id="rId46" Type="http://schemas.openxmlformats.org/officeDocument/2006/relationships/image" Target="../media/image1164.png"/><Relationship Id="rId47" Type="http://schemas.openxmlformats.org/officeDocument/2006/relationships/image" Target="../media/image1165.png"/><Relationship Id="rId48" Type="http://schemas.openxmlformats.org/officeDocument/2006/relationships/image" Target="../media/image1166.png"/><Relationship Id="rId49" Type="http://schemas.openxmlformats.org/officeDocument/2006/relationships/image" Target="../media/image1167.png"/><Relationship Id="rId50" Type="http://schemas.openxmlformats.org/officeDocument/2006/relationships/image" Target="../media/image1168.png"/><Relationship Id="rId51" Type="http://schemas.openxmlformats.org/officeDocument/2006/relationships/image" Target="../media/image1169.png"/><Relationship Id="rId52" Type="http://schemas.openxmlformats.org/officeDocument/2006/relationships/image" Target="../media/image1170.png"/><Relationship Id="rId53" Type="http://schemas.openxmlformats.org/officeDocument/2006/relationships/image" Target="../media/image1171.png"/><Relationship Id="rId54" Type="http://schemas.openxmlformats.org/officeDocument/2006/relationships/image" Target="../media/image1172.png"/><Relationship Id="rId55" Type="http://schemas.openxmlformats.org/officeDocument/2006/relationships/image" Target="../media/image1173.png"/><Relationship Id="rId56" Type="http://schemas.openxmlformats.org/officeDocument/2006/relationships/image" Target="../media/image1174.png"/><Relationship Id="rId57" Type="http://schemas.openxmlformats.org/officeDocument/2006/relationships/image" Target="../media/image1175.png"/><Relationship Id="rId58" Type="http://schemas.openxmlformats.org/officeDocument/2006/relationships/image" Target="../media/image1176.png"/><Relationship Id="rId59" Type="http://schemas.openxmlformats.org/officeDocument/2006/relationships/image" Target="../media/image1177.png"/><Relationship Id="rId60" Type="http://schemas.openxmlformats.org/officeDocument/2006/relationships/image" Target="../media/image1178.png"/><Relationship Id="rId61" Type="http://schemas.openxmlformats.org/officeDocument/2006/relationships/image" Target="../media/image1179.png"/><Relationship Id="rId62" Type="http://schemas.openxmlformats.org/officeDocument/2006/relationships/image" Target="../media/image1180.png"/><Relationship Id="rId63" Type="http://schemas.openxmlformats.org/officeDocument/2006/relationships/image" Target="../media/image1181.png"/><Relationship Id="rId64" Type="http://schemas.openxmlformats.org/officeDocument/2006/relationships/image" Target="../media/image1182.png"/><Relationship Id="rId65" Type="http://schemas.openxmlformats.org/officeDocument/2006/relationships/image" Target="../media/image1183.png"/><Relationship Id="rId66" Type="http://schemas.openxmlformats.org/officeDocument/2006/relationships/image" Target="../media/image1184.png"/><Relationship Id="rId67" Type="http://schemas.openxmlformats.org/officeDocument/2006/relationships/image" Target="../media/image1185.png"/><Relationship Id="rId68" Type="http://schemas.openxmlformats.org/officeDocument/2006/relationships/image" Target="../media/image1186.png"/><Relationship Id="rId69" Type="http://schemas.openxmlformats.org/officeDocument/2006/relationships/image" Target="../media/image1187.png"/><Relationship Id="rId70" Type="http://schemas.openxmlformats.org/officeDocument/2006/relationships/image" Target="../media/image1188.png"/><Relationship Id="rId71" Type="http://schemas.openxmlformats.org/officeDocument/2006/relationships/image" Target="../media/image1189.png"/><Relationship Id="rId72" Type="http://schemas.openxmlformats.org/officeDocument/2006/relationships/image" Target="../media/image1190.png"/><Relationship Id="rId73" Type="http://schemas.openxmlformats.org/officeDocument/2006/relationships/image" Target="../media/image1191.png"/><Relationship Id="rId74" Type="http://schemas.openxmlformats.org/officeDocument/2006/relationships/image" Target="../media/image1192.png"/><Relationship Id="rId75" Type="http://schemas.openxmlformats.org/officeDocument/2006/relationships/image" Target="../media/image1193.png"/><Relationship Id="rId76" Type="http://schemas.openxmlformats.org/officeDocument/2006/relationships/image" Target="../media/image1194.png"/><Relationship Id="rId77" Type="http://schemas.openxmlformats.org/officeDocument/2006/relationships/image" Target="../media/image1195.png"/><Relationship Id="rId78" Type="http://schemas.openxmlformats.org/officeDocument/2006/relationships/image" Target="../media/image1196.png"/><Relationship Id="rId79" Type="http://schemas.openxmlformats.org/officeDocument/2006/relationships/image" Target="../media/image1197.png"/><Relationship Id="rId80" Type="http://schemas.openxmlformats.org/officeDocument/2006/relationships/image" Target="../media/image1198.png"/><Relationship Id="rId81" Type="http://schemas.openxmlformats.org/officeDocument/2006/relationships/image" Target="../media/image1199.png"/><Relationship Id="rId82" Type="http://schemas.openxmlformats.org/officeDocument/2006/relationships/image" Target="../media/image1200.png"/><Relationship Id="rId83" Type="http://schemas.openxmlformats.org/officeDocument/2006/relationships/image" Target="../media/image1201.png"/><Relationship Id="rId84" Type="http://schemas.openxmlformats.org/officeDocument/2006/relationships/image" Target="../media/image1202.png"/><Relationship Id="rId85" Type="http://schemas.openxmlformats.org/officeDocument/2006/relationships/image" Target="../media/image1203.png"/><Relationship Id="rId86" Type="http://schemas.openxmlformats.org/officeDocument/2006/relationships/image" Target="../media/image1204.png"/><Relationship Id="rId87" Type="http://schemas.openxmlformats.org/officeDocument/2006/relationships/image" Target="../media/image1205.png"/><Relationship Id="rId88" Type="http://schemas.openxmlformats.org/officeDocument/2006/relationships/image" Target="../media/image1206.png"/><Relationship Id="rId89" Type="http://schemas.openxmlformats.org/officeDocument/2006/relationships/image" Target="../media/image1207.png"/><Relationship Id="rId90" Type="http://schemas.openxmlformats.org/officeDocument/2006/relationships/image" Target="../media/image1208.png"/><Relationship Id="rId91" Type="http://schemas.openxmlformats.org/officeDocument/2006/relationships/image" Target="../media/image1209.png"/><Relationship Id="rId92" Type="http://schemas.openxmlformats.org/officeDocument/2006/relationships/image" Target="../media/image1210.png"/><Relationship Id="rId93" Type="http://schemas.openxmlformats.org/officeDocument/2006/relationships/image" Target="../media/image1211.png"/><Relationship Id="rId94" Type="http://schemas.openxmlformats.org/officeDocument/2006/relationships/image" Target="../media/image1212.png"/><Relationship Id="rId95" Type="http://schemas.openxmlformats.org/officeDocument/2006/relationships/image" Target="../media/image1213.png"/><Relationship Id="rId96" Type="http://schemas.openxmlformats.org/officeDocument/2006/relationships/image" Target="../media/image1214.png"/><Relationship Id="rId97" Type="http://schemas.openxmlformats.org/officeDocument/2006/relationships/image" Target="../media/image1215.png"/><Relationship Id="rId98" Type="http://schemas.openxmlformats.org/officeDocument/2006/relationships/image" Target="../media/image1216.png"/><Relationship Id="rId99" Type="http://schemas.openxmlformats.org/officeDocument/2006/relationships/image" Target="../media/image1217.png"/><Relationship Id="rId100" Type="http://schemas.openxmlformats.org/officeDocument/2006/relationships/image" Target="../media/image121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Relationship Id="rId10" Type="http://schemas.openxmlformats.org/officeDocument/2006/relationships/image" Target="../media/image153.png"/><Relationship Id="rId11" Type="http://schemas.openxmlformats.org/officeDocument/2006/relationships/image" Target="../media/image154.png"/><Relationship Id="rId12" Type="http://schemas.openxmlformats.org/officeDocument/2006/relationships/image" Target="../media/image155.png"/><Relationship Id="rId13" Type="http://schemas.openxmlformats.org/officeDocument/2006/relationships/image" Target="../media/image156.png"/><Relationship Id="rId14" Type="http://schemas.openxmlformats.org/officeDocument/2006/relationships/image" Target="../media/image157.png"/><Relationship Id="rId15" Type="http://schemas.openxmlformats.org/officeDocument/2006/relationships/image" Target="../media/image158.png"/><Relationship Id="rId16" Type="http://schemas.openxmlformats.org/officeDocument/2006/relationships/image" Target="../media/image159.png"/><Relationship Id="rId17" Type="http://schemas.openxmlformats.org/officeDocument/2006/relationships/image" Target="../media/image160.png"/><Relationship Id="rId18" Type="http://schemas.openxmlformats.org/officeDocument/2006/relationships/image" Target="../media/image161.png"/><Relationship Id="rId19" Type="http://schemas.openxmlformats.org/officeDocument/2006/relationships/image" Target="../media/image162.png"/><Relationship Id="rId20" Type="http://schemas.openxmlformats.org/officeDocument/2006/relationships/image" Target="../media/image163.png"/><Relationship Id="rId21" Type="http://schemas.openxmlformats.org/officeDocument/2006/relationships/image" Target="../media/image164.png"/><Relationship Id="rId22" Type="http://schemas.openxmlformats.org/officeDocument/2006/relationships/image" Target="../media/image165.png"/><Relationship Id="rId23" Type="http://schemas.openxmlformats.org/officeDocument/2006/relationships/image" Target="../media/image166.png"/><Relationship Id="rId24" Type="http://schemas.openxmlformats.org/officeDocument/2006/relationships/image" Target="../media/image167.png"/><Relationship Id="rId25" Type="http://schemas.openxmlformats.org/officeDocument/2006/relationships/image" Target="../media/image168.png"/><Relationship Id="rId26" Type="http://schemas.openxmlformats.org/officeDocument/2006/relationships/image" Target="../media/image169.png"/><Relationship Id="rId27" Type="http://schemas.openxmlformats.org/officeDocument/2006/relationships/image" Target="../media/image170.png"/><Relationship Id="rId28" Type="http://schemas.openxmlformats.org/officeDocument/2006/relationships/image" Target="../media/image171.png"/><Relationship Id="rId29" Type="http://schemas.openxmlformats.org/officeDocument/2006/relationships/image" Target="../media/image172.png"/><Relationship Id="rId30" Type="http://schemas.openxmlformats.org/officeDocument/2006/relationships/image" Target="../media/image173.png"/><Relationship Id="rId31" Type="http://schemas.openxmlformats.org/officeDocument/2006/relationships/image" Target="../media/image174.png"/><Relationship Id="rId32" Type="http://schemas.openxmlformats.org/officeDocument/2006/relationships/image" Target="../media/image175.png"/><Relationship Id="rId33" Type="http://schemas.openxmlformats.org/officeDocument/2006/relationships/image" Target="../media/image176.png"/><Relationship Id="rId34" Type="http://schemas.openxmlformats.org/officeDocument/2006/relationships/image" Target="../media/image177.png"/><Relationship Id="rId35" Type="http://schemas.openxmlformats.org/officeDocument/2006/relationships/image" Target="../media/image178.png"/><Relationship Id="rId36" Type="http://schemas.openxmlformats.org/officeDocument/2006/relationships/image" Target="../media/image179.png"/><Relationship Id="rId37" Type="http://schemas.openxmlformats.org/officeDocument/2006/relationships/image" Target="../media/image180.png"/><Relationship Id="rId38" Type="http://schemas.openxmlformats.org/officeDocument/2006/relationships/image" Target="../media/image181.png"/><Relationship Id="rId39" Type="http://schemas.openxmlformats.org/officeDocument/2006/relationships/image" Target="../media/image182.png"/><Relationship Id="rId40" Type="http://schemas.openxmlformats.org/officeDocument/2006/relationships/image" Target="../media/image183.png"/><Relationship Id="rId41" Type="http://schemas.openxmlformats.org/officeDocument/2006/relationships/image" Target="../media/image184.png"/><Relationship Id="rId42" Type="http://schemas.openxmlformats.org/officeDocument/2006/relationships/image" Target="../media/image185.png"/><Relationship Id="rId43" Type="http://schemas.openxmlformats.org/officeDocument/2006/relationships/image" Target="../media/image186.png"/><Relationship Id="rId44" Type="http://schemas.openxmlformats.org/officeDocument/2006/relationships/image" Target="../media/image187.png"/><Relationship Id="rId45" Type="http://schemas.openxmlformats.org/officeDocument/2006/relationships/image" Target="../media/image18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image" Target="../media/image193.png"/><Relationship Id="rId7" Type="http://schemas.openxmlformats.org/officeDocument/2006/relationships/image" Target="../media/image194.png"/><Relationship Id="rId8" Type="http://schemas.openxmlformats.org/officeDocument/2006/relationships/image" Target="../media/image195.png"/><Relationship Id="rId9" Type="http://schemas.openxmlformats.org/officeDocument/2006/relationships/image" Target="../media/image196.png"/><Relationship Id="rId10" Type="http://schemas.openxmlformats.org/officeDocument/2006/relationships/image" Target="../media/image197.png"/><Relationship Id="rId11" Type="http://schemas.openxmlformats.org/officeDocument/2006/relationships/image" Target="../media/image198.png"/><Relationship Id="rId12" Type="http://schemas.openxmlformats.org/officeDocument/2006/relationships/image" Target="../media/image199.png"/><Relationship Id="rId13" Type="http://schemas.openxmlformats.org/officeDocument/2006/relationships/image" Target="../media/image200.png"/><Relationship Id="rId14" Type="http://schemas.openxmlformats.org/officeDocument/2006/relationships/image" Target="../media/image201.png"/><Relationship Id="rId15" Type="http://schemas.openxmlformats.org/officeDocument/2006/relationships/image" Target="../media/image202.png"/><Relationship Id="rId16" Type="http://schemas.openxmlformats.org/officeDocument/2006/relationships/image" Target="../media/image203.png"/><Relationship Id="rId17" Type="http://schemas.openxmlformats.org/officeDocument/2006/relationships/image" Target="../media/image204.png"/><Relationship Id="rId18" Type="http://schemas.openxmlformats.org/officeDocument/2006/relationships/image" Target="../media/image205.png"/><Relationship Id="rId19" Type="http://schemas.openxmlformats.org/officeDocument/2006/relationships/image" Target="../media/image206.png"/><Relationship Id="rId20" Type="http://schemas.openxmlformats.org/officeDocument/2006/relationships/image" Target="../media/image207.png"/><Relationship Id="rId21" Type="http://schemas.openxmlformats.org/officeDocument/2006/relationships/image" Target="../media/image208.png"/><Relationship Id="rId22" Type="http://schemas.openxmlformats.org/officeDocument/2006/relationships/image" Target="../media/image209.png"/><Relationship Id="rId23" Type="http://schemas.openxmlformats.org/officeDocument/2006/relationships/image" Target="../media/image210.png"/><Relationship Id="rId24" Type="http://schemas.openxmlformats.org/officeDocument/2006/relationships/image" Target="../media/image211.png"/><Relationship Id="rId25" Type="http://schemas.openxmlformats.org/officeDocument/2006/relationships/image" Target="../media/image212.png"/><Relationship Id="rId26" Type="http://schemas.openxmlformats.org/officeDocument/2006/relationships/image" Target="../media/image213.png"/><Relationship Id="rId27" Type="http://schemas.openxmlformats.org/officeDocument/2006/relationships/image" Target="../media/image214.png"/><Relationship Id="rId28" Type="http://schemas.openxmlformats.org/officeDocument/2006/relationships/image" Target="../media/image215.png"/><Relationship Id="rId29" Type="http://schemas.openxmlformats.org/officeDocument/2006/relationships/image" Target="../media/image216.png"/><Relationship Id="rId30" Type="http://schemas.openxmlformats.org/officeDocument/2006/relationships/image" Target="../media/image217.png"/><Relationship Id="rId31" Type="http://schemas.openxmlformats.org/officeDocument/2006/relationships/image" Target="../media/image218.png"/><Relationship Id="rId32" Type="http://schemas.openxmlformats.org/officeDocument/2006/relationships/image" Target="../media/image219.png"/><Relationship Id="rId33" Type="http://schemas.openxmlformats.org/officeDocument/2006/relationships/image" Target="../media/image220.png"/><Relationship Id="rId34" Type="http://schemas.openxmlformats.org/officeDocument/2006/relationships/image" Target="../media/image221.png"/><Relationship Id="rId35" Type="http://schemas.openxmlformats.org/officeDocument/2006/relationships/image" Target="../media/image222.png"/><Relationship Id="rId36" Type="http://schemas.openxmlformats.org/officeDocument/2006/relationships/image" Target="../media/image223.png"/><Relationship Id="rId37" Type="http://schemas.openxmlformats.org/officeDocument/2006/relationships/image" Target="../media/image224.png"/><Relationship Id="rId38" Type="http://schemas.openxmlformats.org/officeDocument/2006/relationships/image" Target="../media/image225.png"/><Relationship Id="rId39" Type="http://schemas.openxmlformats.org/officeDocument/2006/relationships/image" Target="../media/image226.png"/><Relationship Id="rId40" Type="http://schemas.openxmlformats.org/officeDocument/2006/relationships/image" Target="../media/image227.png"/><Relationship Id="rId41" Type="http://schemas.openxmlformats.org/officeDocument/2006/relationships/image" Target="../media/image228.png"/><Relationship Id="rId42" Type="http://schemas.openxmlformats.org/officeDocument/2006/relationships/image" Target="../media/image229.png"/><Relationship Id="rId43" Type="http://schemas.openxmlformats.org/officeDocument/2006/relationships/image" Target="../media/image230.png"/><Relationship Id="rId44" Type="http://schemas.openxmlformats.org/officeDocument/2006/relationships/image" Target="../media/image231.png"/><Relationship Id="rId45" Type="http://schemas.openxmlformats.org/officeDocument/2006/relationships/image" Target="../media/image232.png"/><Relationship Id="rId46" Type="http://schemas.openxmlformats.org/officeDocument/2006/relationships/image" Target="../media/image233.png"/><Relationship Id="rId47" Type="http://schemas.openxmlformats.org/officeDocument/2006/relationships/image" Target="../media/image234.png"/><Relationship Id="rId48" Type="http://schemas.openxmlformats.org/officeDocument/2006/relationships/image" Target="../media/image235.png"/><Relationship Id="rId49" Type="http://schemas.openxmlformats.org/officeDocument/2006/relationships/image" Target="../media/image236.png"/><Relationship Id="rId50" Type="http://schemas.openxmlformats.org/officeDocument/2006/relationships/image" Target="../media/image237.png"/><Relationship Id="rId51" Type="http://schemas.openxmlformats.org/officeDocument/2006/relationships/image" Target="../media/image238.png"/><Relationship Id="rId52" Type="http://schemas.openxmlformats.org/officeDocument/2006/relationships/image" Target="../media/image239.png"/><Relationship Id="rId53" Type="http://schemas.openxmlformats.org/officeDocument/2006/relationships/image" Target="../media/image240.png"/><Relationship Id="rId54" Type="http://schemas.openxmlformats.org/officeDocument/2006/relationships/image" Target="../media/image241.png"/><Relationship Id="rId55" Type="http://schemas.openxmlformats.org/officeDocument/2006/relationships/image" Target="../media/image242.png"/><Relationship Id="rId56" Type="http://schemas.openxmlformats.org/officeDocument/2006/relationships/image" Target="../media/image243.png"/><Relationship Id="rId57" Type="http://schemas.openxmlformats.org/officeDocument/2006/relationships/image" Target="../media/image24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5.png"/><Relationship Id="rId3" Type="http://schemas.openxmlformats.org/officeDocument/2006/relationships/image" Target="../media/image246.png"/><Relationship Id="rId4" Type="http://schemas.openxmlformats.org/officeDocument/2006/relationships/image" Target="../media/image247.png"/><Relationship Id="rId5" Type="http://schemas.openxmlformats.org/officeDocument/2006/relationships/image" Target="../media/image248.png"/><Relationship Id="rId6" Type="http://schemas.openxmlformats.org/officeDocument/2006/relationships/image" Target="../media/image249.png"/><Relationship Id="rId7" Type="http://schemas.openxmlformats.org/officeDocument/2006/relationships/image" Target="../media/image250.png"/><Relationship Id="rId8" Type="http://schemas.openxmlformats.org/officeDocument/2006/relationships/image" Target="../media/image251.png"/><Relationship Id="rId9" Type="http://schemas.openxmlformats.org/officeDocument/2006/relationships/image" Target="../media/image252.png"/><Relationship Id="rId10" Type="http://schemas.openxmlformats.org/officeDocument/2006/relationships/image" Target="../media/image253.png"/><Relationship Id="rId11" Type="http://schemas.openxmlformats.org/officeDocument/2006/relationships/image" Target="../media/image254.png"/><Relationship Id="rId12" Type="http://schemas.openxmlformats.org/officeDocument/2006/relationships/image" Target="../media/image255.png"/><Relationship Id="rId13" Type="http://schemas.openxmlformats.org/officeDocument/2006/relationships/image" Target="../media/image256.png"/><Relationship Id="rId14" Type="http://schemas.openxmlformats.org/officeDocument/2006/relationships/image" Target="../media/image257.png"/><Relationship Id="rId15" Type="http://schemas.openxmlformats.org/officeDocument/2006/relationships/image" Target="../media/image258.png"/><Relationship Id="rId16" Type="http://schemas.openxmlformats.org/officeDocument/2006/relationships/image" Target="../media/image259.png"/><Relationship Id="rId17" Type="http://schemas.openxmlformats.org/officeDocument/2006/relationships/image" Target="../media/image260.png"/><Relationship Id="rId18" Type="http://schemas.openxmlformats.org/officeDocument/2006/relationships/image" Target="../media/image261.png"/><Relationship Id="rId19" Type="http://schemas.openxmlformats.org/officeDocument/2006/relationships/image" Target="../media/image262.png"/><Relationship Id="rId20" Type="http://schemas.openxmlformats.org/officeDocument/2006/relationships/image" Target="../media/image263.png"/><Relationship Id="rId21" Type="http://schemas.openxmlformats.org/officeDocument/2006/relationships/image" Target="../media/image264.png"/><Relationship Id="rId22" Type="http://schemas.openxmlformats.org/officeDocument/2006/relationships/image" Target="../media/image265.png"/><Relationship Id="rId23" Type="http://schemas.openxmlformats.org/officeDocument/2006/relationships/image" Target="../media/image266.png"/><Relationship Id="rId24" Type="http://schemas.openxmlformats.org/officeDocument/2006/relationships/image" Target="../media/image267.png"/><Relationship Id="rId25" Type="http://schemas.openxmlformats.org/officeDocument/2006/relationships/image" Target="../media/image268.png"/><Relationship Id="rId26" Type="http://schemas.openxmlformats.org/officeDocument/2006/relationships/image" Target="../media/image269.png"/><Relationship Id="rId27" Type="http://schemas.openxmlformats.org/officeDocument/2006/relationships/image" Target="../media/image270.png"/><Relationship Id="rId28" Type="http://schemas.openxmlformats.org/officeDocument/2006/relationships/image" Target="../media/image271.png"/><Relationship Id="rId29" Type="http://schemas.openxmlformats.org/officeDocument/2006/relationships/image" Target="../media/image272.png"/><Relationship Id="rId30" Type="http://schemas.openxmlformats.org/officeDocument/2006/relationships/image" Target="../media/image273.png"/><Relationship Id="rId31" Type="http://schemas.openxmlformats.org/officeDocument/2006/relationships/image" Target="../media/image274.png"/><Relationship Id="rId32" Type="http://schemas.openxmlformats.org/officeDocument/2006/relationships/image" Target="../media/image275.png"/><Relationship Id="rId33" Type="http://schemas.openxmlformats.org/officeDocument/2006/relationships/image" Target="../media/image276.png"/><Relationship Id="rId34" Type="http://schemas.openxmlformats.org/officeDocument/2006/relationships/image" Target="../media/image277.png"/><Relationship Id="rId35" Type="http://schemas.openxmlformats.org/officeDocument/2006/relationships/image" Target="../media/image278.png"/><Relationship Id="rId36" Type="http://schemas.openxmlformats.org/officeDocument/2006/relationships/image" Target="../media/image279.png"/><Relationship Id="rId37" Type="http://schemas.openxmlformats.org/officeDocument/2006/relationships/image" Target="../media/image280.png"/><Relationship Id="rId38" Type="http://schemas.openxmlformats.org/officeDocument/2006/relationships/image" Target="../media/image281.png"/><Relationship Id="rId39" Type="http://schemas.openxmlformats.org/officeDocument/2006/relationships/image" Target="../media/image282.png"/><Relationship Id="rId40" Type="http://schemas.openxmlformats.org/officeDocument/2006/relationships/image" Target="../media/image283.png"/><Relationship Id="rId41" Type="http://schemas.openxmlformats.org/officeDocument/2006/relationships/image" Target="../media/image284.png"/><Relationship Id="rId42" Type="http://schemas.openxmlformats.org/officeDocument/2006/relationships/image" Target="../media/image285.png"/><Relationship Id="rId43" Type="http://schemas.openxmlformats.org/officeDocument/2006/relationships/image" Target="../media/image286.png"/><Relationship Id="rId44" Type="http://schemas.openxmlformats.org/officeDocument/2006/relationships/image" Target="../media/image287.png"/><Relationship Id="rId45" Type="http://schemas.openxmlformats.org/officeDocument/2006/relationships/image" Target="../media/image288.png"/><Relationship Id="rId46" Type="http://schemas.openxmlformats.org/officeDocument/2006/relationships/image" Target="../media/image289.png"/><Relationship Id="rId47" Type="http://schemas.openxmlformats.org/officeDocument/2006/relationships/image" Target="../media/image290.png"/><Relationship Id="rId48" Type="http://schemas.openxmlformats.org/officeDocument/2006/relationships/image" Target="../media/image291.png"/><Relationship Id="rId49" Type="http://schemas.openxmlformats.org/officeDocument/2006/relationships/image" Target="../media/image292.png"/><Relationship Id="rId50" Type="http://schemas.openxmlformats.org/officeDocument/2006/relationships/image" Target="../media/image293.png"/><Relationship Id="rId51" Type="http://schemas.openxmlformats.org/officeDocument/2006/relationships/image" Target="../media/image294.png"/><Relationship Id="rId52" Type="http://schemas.openxmlformats.org/officeDocument/2006/relationships/image" Target="../media/image295.png"/><Relationship Id="rId53" Type="http://schemas.openxmlformats.org/officeDocument/2006/relationships/image" Target="../media/image296.png"/><Relationship Id="rId54" Type="http://schemas.openxmlformats.org/officeDocument/2006/relationships/image" Target="../media/image297.png"/><Relationship Id="rId55" Type="http://schemas.openxmlformats.org/officeDocument/2006/relationships/image" Target="../media/image298.png"/><Relationship Id="rId56" Type="http://schemas.openxmlformats.org/officeDocument/2006/relationships/image" Target="../media/image299.png"/><Relationship Id="rId57" Type="http://schemas.openxmlformats.org/officeDocument/2006/relationships/image" Target="../media/image30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1.png"/><Relationship Id="rId3" Type="http://schemas.openxmlformats.org/officeDocument/2006/relationships/image" Target="../media/image302.png"/><Relationship Id="rId4" Type="http://schemas.openxmlformats.org/officeDocument/2006/relationships/image" Target="../media/image303.png"/><Relationship Id="rId5" Type="http://schemas.openxmlformats.org/officeDocument/2006/relationships/image" Target="../media/image304.png"/><Relationship Id="rId6" Type="http://schemas.openxmlformats.org/officeDocument/2006/relationships/image" Target="../media/image305.png"/><Relationship Id="rId7" Type="http://schemas.openxmlformats.org/officeDocument/2006/relationships/image" Target="../media/image306.png"/><Relationship Id="rId8" Type="http://schemas.openxmlformats.org/officeDocument/2006/relationships/image" Target="../media/image307.png"/><Relationship Id="rId9" Type="http://schemas.openxmlformats.org/officeDocument/2006/relationships/image" Target="../media/image308.png"/><Relationship Id="rId10" Type="http://schemas.openxmlformats.org/officeDocument/2006/relationships/image" Target="../media/image309.png"/><Relationship Id="rId11" Type="http://schemas.openxmlformats.org/officeDocument/2006/relationships/image" Target="../media/image310.png"/><Relationship Id="rId12" Type="http://schemas.openxmlformats.org/officeDocument/2006/relationships/image" Target="../media/image311.png"/><Relationship Id="rId13" Type="http://schemas.openxmlformats.org/officeDocument/2006/relationships/image" Target="../media/image312.png"/><Relationship Id="rId14" Type="http://schemas.openxmlformats.org/officeDocument/2006/relationships/image" Target="../media/image313.png"/><Relationship Id="rId15" Type="http://schemas.openxmlformats.org/officeDocument/2006/relationships/image" Target="../media/image314.png"/><Relationship Id="rId16" Type="http://schemas.openxmlformats.org/officeDocument/2006/relationships/image" Target="../media/image315.png"/><Relationship Id="rId17" Type="http://schemas.openxmlformats.org/officeDocument/2006/relationships/image" Target="../media/image316.png"/><Relationship Id="rId18" Type="http://schemas.openxmlformats.org/officeDocument/2006/relationships/image" Target="../media/image317.png"/><Relationship Id="rId19" Type="http://schemas.openxmlformats.org/officeDocument/2006/relationships/image" Target="../media/image318.png"/><Relationship Id="rId20" Type="http://schemas.openxmlformats.org/officeDocument/2006/relationships/image" Target="../media/image319.png"/><Relationship Id="rId21" Type="http://schemas.openxmlformats.org/officeDocument/2006/relationships/image" Target="../media/image320.png"/><Relationship Id="rId22" Type="http://schemas.openxmlformats.org/officeDocument/2006/relationships/image" Target="../media/image321.png"/><Relationship Id="rId23" Type="http://schemas.openxmlformats.org/officeDocument/2006/relationships/image" Target="../media/image322.png"/><Relationship Id="rId24" Type="http://schemas.openxmlformats.org/officeDocument/2006/relationships/image" Target="../media/image323.png"/><Relationship Id="rId25" Type="http://schemas.openxmlformats.org/officeDocument/2006/relationships/image" Target="../media/image324.png"/><Relationship Id="rId26" Type="http://schemas.openxmlformats.org/officeDocument/2006/relationships/image" Target="../media/image325.png"/><Relationship Id="rId27" Type="http://schemas.openxmlformats.org/officeDocument/2006/relationships/image" Target="../media/image326.png"/><Relationship Id="rId28" Type="http://schemas.openxmlformats.org/officeDocument/2006/relationships/image" Target="../media/image327.png"/><Relationship Id="rId29" Type="http://schemas.openxmlformats.org/officeDocument/2006/relationships/image" Target="../media/image328.png"/><Relationship Id="rId30" Type="http://schemas.openxmlformats.org/officeDocument/2006/relationships/image" Target="../media/image329.png"/><Relationship Id="rId31" Type="http://schemas.openxmlformats.org/officeDocument/2006/relationships/image" Target="../media/image330.png"/><Relationship Id="rId32" Type="http://schemas.openxmlformats.org/officeDocument/2006/relationships/image" Target="../media/image331.png"/><Relationship Id="rId33" Type="http://schemas.openxmlformats.org/officeDocument/2006/relationships/image" Target="../media/image332.png"/><Relationship Id="rId34" Type="http://schemas.openxmlformats.org/officeDocument/2006/relationships/image" Target="../media/image333.png"/><Relationship Id="rId35" Type="http://schemas.openxmlformats.org/officeDocument/2006/relationships/image" Target="../media/image334.png"/><Relationship Id="rId36" Type="http://schemas.openxmlformats.org/officeDocument/2006/relationships/image" Target="../media/image335.png"/><Relationship Id="rId37" Type="http://schemas.openxmlformats.org/officeDocument/2006/relationships/image" Target="../media/image336.png"/><Relationship Id="rId38" Type="http://schemas.openxmlformats.org/officeDocument/2006/relationships/image" Target="../media/image337.png"/><Relationship Id="rId39" Type="http://schemas.openxmlformats.org/officeDocument/2006/relationships/image" Target="../media/image338.png"/><Relationship Id="rId40" Type="http://schemas.openxmlformats.org/officeDocument/2006/relationships/image" Target="../media/image339.png"/><Relationship Id="rId41" Type="http://schemas.openxmlformats.org/officeDocument/2006/relationships/image" Target="../media/image340.png"/><Relationship Id="rId42" Type="http://schemas.openxmlformats.org/officeDocument/2006/relationships/image" Target="../media/image341.png"/><Relationship Id="rId43" Type="http://schemas.openxmlformats.org/officeDocument/2006/relationships/image" Target="../media/image342.png"/><Relationship Id="rId44" Type="http://schemas.openxmlformats.org/officeDocument/2006/relationships/image" Target="../media/image343.png"/><Relationship Id="rId45" Type="http://schemas.openxmlformats.org/officeDocument/2006/relationships/image" Target="../media/image344.png"/><Relationship Id="rId46" Type="http://schemas.openxmlformats.org/officeDocument/2006/relationships/image" Target="../media/image345.png"/><Relationship Id="rId47" Type="http://schemas.openxmlformats.org/officeDocument/2006/relationships/image" Target="../media/image346.png"/><Relationship Id="rId48" Type="http://schemas.openxmlformats.org/officeDocument/2006/relationships/image" Target="../media/image347.png"/><Relationship Id="rId49" Type="http://schemas.openxmlformats.org/officeDocument/2006/relationships/image" Target="../media/image348.png"/><Relationship Id="rId50" Type="http://schemas.openxmlformats.org/officeDocument/2006/relationships/image" Target="../media/image349.png"/><Relationship Id="rId51" Type="http://schemas.openxmlformats.org/officeDocument/2006/relationships/image" Target="../media/image350.png"/><Relationship Id="rId52" Type="http://schemas.openxmlformats.org/officeDocument/2006/relationships/image" Target="../media/image351.png"/><Relationship Id="rId53" Type="http://schemas.openxmlformats.org/officeDocument/2006/relationships/image" Target="../media/image352.png"/><Relationship Id="rId54" Type="http://schemas.openxmlformats.org/officeDocument/2006/relationships/image" Target="../media/image35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4.png"/><Relationship Id="rId3" Type="http://schemas.openxmlformats.org/officeDocument/2006/relationships/image" Target="../media/image355.png"/><Relationship Id="rId4" Type="http://schemas.openxmlformats.org/officeDocument/2006/relationships/image" Target="../media/image356.png"/><Relationship Id="rId5" Type="http://schemas.openxmlformats.org/officeDocument/2006/relationships/image" Target="../media/image357.png"/><Relationship Id="rId6" Type="http://schemas.openxmlformats.org/officeDocument/2006/relationships/image" Target="../media/image358.png"/><Relationship Id="rId7" Type="http://schemas.openxmlformats.org/officeDocument/2006/relationships/image" Target="../media/image359.png"/><Relationship Id="rId8" Type="http://schemas.openxmlformats.org/officeDocument/2006/relationships/image" Target="../media/image360.png"/><Relationship Id="rId9" Type="http://schemas.openxmlformats.org/officeDocument/2006/relationships/image" Target="../media/image361.png"/><Relationship Id="rId10" Type="http://schemas.openxmlformats.org/officeDocument/2006/relationships/image" Target="../media/image362.png"/><Relationship Id="rId11" Type="http://schemas.openxmlformats.org/officeDocument/2006/relationships/image" Target="../media/image363.png"/><Relationship Id="rId12" Type="http://schemas.openxmlformats.org/officeDocument/2006/relationships/image" Target="../media/image364.png"/><Relationship Id="rId13" Type="http://schemas.openxmlformats.org/officeDocument/2006/relationships/image" Target="../media/image365.png"/><Relationship Id="rId14" Type="http://schemas.openxmlformats.org/officeDocument/2006/relationships/image" Target="../media/image366.png"/><Relationship Id="rId15" Type="http://schemas.openxmlformats.org/officeDocument/2006/relationships/image" Target="../media/image367.png"/><Relationship Id="rId16" Type="http://schemas.openxmlformats.org/officeDocument/2006/relationships/image" Target="../media/image368.png"/><Relationship Id="rId17" Type="http://schemas.openxmlformats.org/officeDocument/2006/relationships/image" Target="../media/image369.png"/><Relationship Id="rId18" Type="http://schemas.openxmlformats.org/officeDocument/2006/relationships/image" Target="../media/image370.png"/><Relationship Id="rId19" Type="http://schemas.openxmlformats.org/officeDocument/2006/relationships/image" Target="../media/image371.png"/><Relationship Id="rId20" Type="http://schemas.openxmlformats.org/officeDocument/2006/relationships/image" Target="../media/image372.png"/><Relationship Id="rId21" Type="http://schemas.openxmlformats.org/officeDocument/2006/relationships/image" Target="../media/image373.png"/><Relationship Id="rId22" Type="http://schemas.openxmlformats.org/officeDocument/2006/relationships/image" Target="../media/image374.png"/><Relationship Id="rId23" Type="http://schemas.openxmlformats.org/officeDocument/2006/relationships/image" Target="../media/image375.png"/><Relationship Id="rId24" Type="http://schemas.openxmlformats.org/officeDocument/2006/relationships/image" Target="../media/image376.png"/><Relationship Id="rId25" Type="http://schemas.openxmlformats.org/officeDocument/2006/relationships/image" Target="../media/image377.png"/><Relationship Id="rId26" Type="http://schemas.openxmlformats.org/officeDocument/2006/relationships/image" Target="../media/image378.png"/><Relationship Id="rId27" Type="http://schemas.openxmlformats.org/officeDocument/2006/relationships/image" Target="../media/image379.png"/><Relationship Id="rId28" Type="http://schemas.openxmlformats.org/officeDocument/2006/relationships/image" Target="../media/image380.png"/><Relationship Id="rId29" Type="http://schemas.openxmlformats.org/officeDocument/2006/relationships/image" Target="../media/image381.png"/><Relationship Id="rId30" Type="http://schemas.openxmlformats.org/officeDocument/2006/relationships/image" Target="../media/image382.png"/><Relationship Id="rId31" Type="http://schemas.openxmlformats.org/officeDocument/2006/relationships/image" Target="../media/image383.png"/><Relationship Id="rId32" Type="http://schemas.openxmlformats.org/officeDocument/2006/relationships/image" Target="../media/image384.png"/><Relationship Id="rId33" Type="http://schemas.openxmlformats.org/officeDocument/2006/relationships/image" Target="../media/image385.png"/><Relationship Id="rId34" Type="http://schemas.openxmlformats.org/officeDocument/2006/relationships/image" Target="../media/image386.png"/><Relationship Id="rId35" Type="http://schemas.openxmlformats.org/officeDocument/2006/relationships/image" Target="../media/image387.png"/><Relationship Id="rId36" Type="http://schemas.openxmlformats.org/officeDocument/2006/relationships/image" Target="../media/image388.png"/><Relationship Id="rId37" Type="http://schemas.openxmlformats.org/officeDocument/2006/relationships/image" Target="../media/image389.png"/><Relationship Id="rId38" Type="http://schemas.openxmlformats.org/officeDocument/2006/relationships/image" Target="../media/image390.png"/><Relationship Id="rId39" Type="http://schemas.openxmlformats.org/officeDocument/2006/relationships/image" Target="../media/image391.png"/><Relationship Id="rId40" Type="http://schemas.openxmlformats.org/officeDocument/2006/relationships/image" Target="../media/image392.png"/><Relationship Id="rId41" Type="http://schemas.openxmlformats.org/officeDocument/2006/relationships/image" Target="../media/image393.png"/><Relationship Id="rId42" Type="http://schemas.openxmlformats.org/officeDocument/2006/relationships/image" Target="../media/image394.png"/><Relationship Id="rId43" Type="http://schemas.openxmlformats.org/officeDocument/2006/relationships/image" Target="../media/image39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6.png"/><Relationship Id="rId3" Type="http://schemas.openxmlformats.org/officeDocument/2006/relationships/image" Target="../media/image397.png"/><Relationship Id="rId4" Type="http://schemas.openxmlformats.org/officeDocument/2006/relationships/image" Target="../media/image398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Relationship Id="rId7" Type="http://schemas.openxmlformats.org/officeDocument/2006/relationships/image" Target="../media/image401.png"/><Relationship Id="rId8" Type="http://schemas.openxmlformats.org/officeDocument/2006/relationships/image" Target="../media/image402.png"/><Relationship Id="rId9" Type="http://schemas.openxmlformats.org/officeDocument/2006/relationships/image" Target="../media/image403.png"/><Relationship Id="rId10" Type="http://schemas.openxmlformats.org/officeDocument/2006/relationships/image" Target="../media/image404.png"/><Relationship Id="rId11" Type="http://schemas.openxmlformats.org/officeDocument/2006/relationships/image" Target="../media/image405.png"/><Relationship Id="rId12" Type="http://schemas.openxmlformats.org/officeDocument/2006/relationships/image" Target="../media/image406.png"/><Relationship Id="rId13" Type="http://schemas.openxmlformats.org/officeDocument/2006/relationships/image" Target="../media/image407.png"/><Relationship Id="rId14" Type="http://schemas.openxmlformats.org/officeDocument/2006/relationships/image" Target="../media/image408.png"/><Relationship Id="rId15" Type="http://schemas.openxmlformats.org/officeDocument/2006/relationships/image" Target="../media/image409.png"/><Relationship Id="rId16" Type="http://schemas.openxmlformats.org/officeDocument/2006/relationships/image" Target="../media/image410.png"/><Relationship Id="rId17" Type="http://schemas.openxmlformats.org/officeDocument/2006/relationships/image" Target="../media/image411.png"/><Relationship Id="rId18" Type="http://schemas.openxmlformats.org/officeDocument/2006/relationships/image" Target="../media/image412.png"/><Relationship Id="rId19" Type="http://schemas.openxmlformats.org/officeDocument/2006/relationships/image" Target="../media/image413.png"/><Relationship Id="rId20" Type="http://schemas.openxmlformats.org/officeDocument/2006/relationships/image" Target="../media/image414.png"/><Relationship Id="rId21" Type="http://schemas.openxmlformats.org/officeDocument/2006/relationships/image" Target="../media/image415.png"/><Relationship Id="rId22" Type="http://schemas.openxmlformats.org/officeDocument/2006/relationships/image" Target="../media/image416.png"/><Relationship Id="rId23" Type="http://schemas.openxmlformats.org/officeDocument/2006/relationships/image" Target="../media/image417.png"/><Relationship Id="rId24" Type="http://schemas.openxmlformats.org/officeDocument/2006/relationships/image" Target="../media/image418.png"/><Relationship Id="rId25" Type="http://schemas.openxmlformats.org/officeDocument/2006/relationships/image" Target="../media/image419.png"/><Relationship Id="rId26" Type="http://schemas.openxmlformats.org/officeDocument/2006/relationships/image" Target="../media/image420.png"/><Relationship Id="rId27" Type="http://schemas.openxmlformats.org/officeDocument/2006/relationships/image" Target="../media/image421.png"/><Relationship Id="rId28" Type="http://schemas.openxmlformats.org/officeDocument/2006/relationships/image" Target="../media/image422.png"/><Relationship Id="rId29" Type="http://schemas.openxmlformats.org/officeDocument/2006/relationships/image" Target="../media/image423.png"/><Relationship Id="rId30" Type="http://schemas.openxmlformats.org/officeDocument/2006/relationships/image" Target="../media/image424.png"/><Relationship Id="rId31" Type="http://schemas.openxmlformats.org/officeDocument/2006/relationships/image" Target="../media/image425.png"/><Relationship Id="rId32" Type="http://schemas.openxmlformats.org/officeDocument/2006/relationships/image" Target="../media/image426.png"/><Relationship Id="rId33" Type="http://schemas.openxmlformats.org/officeDocument/2006/relationships/image" Target="../media/image427.png"/><Relationship Id="rId34" Type="http://schemas.openxmlformats.org/officeDocument/2006/relationships/image" Target="../media/image428.png"/><Relationship Id="rId35" Type="http://schemas.openxmlformats.org/officeDocument/2006/relationships/image" Target="../media/image429.png"/><Relationship Id="rId36" Type="http://schemas.openxmlformats.org/officeDocument/2006/relationships/image" Target="../media/image430.png"/><Relationship Id="rId37" Type="http://schemas.openxmlformats.org/officeDocument/2006/relationships/image" Target="../media/image431.png"/><Relationship Id="rId38" Type="http://schemas.openxmlformats.org/officeDocument/2006/relationships/image" Target="../media/image432.png"/><Relationship Id="rId39" Type="http://schemas.openxmlformats.org/officeDocument/2006/relationships/image" Target="../media/image433.png"/><Relationship Id="rId40" Type="http://schemas.openxmlformats.org/officeDocument/2006/relationships/image" Target="../media/image434.png"/><Relationship Id="rId41" Type="http://schemas.openxmlformats.org/officeDocument/2006/relationships/image" Target="../media/image435.png"/><Relationship Id="rId42" Type="http://schemas.openxmlformats.org/officeDocument/2006/relationships/image" Target="../media/image436.png"/><Relationship Id="rId43" Type="http://schemas.openxmlformats.org/officeDocument/2006/relationships/image" Target="../media/image437.png"/><Relationship Id="rId44" Type="http://schemas.openxmlformats.org/officeDocument/2006/relationships/image" Target="../media/image438.png"/><Relationship Id="rId45" Type="http://schemas.openxmlformats.org/officeDocument/2006/relationships/image" Target="../media/image439.png"/><Relationship Id="rId46" Type="http://schemas.openxmlformats.org/officeDocument/2006/relationships/image" Target="../media/image440.png"/><Relationship Id="rId47" Type="http://schemas.openxmlformats.org/officeDocument/2006/relationships/image" Target="../media/image441.png"/><Relationship Id="rId48" Type="http://schemas.openxmlformats.org/officeDocument/2006/relationships/image" Target="../media/image442.png"/><Relationship Id="rId49" Type="http://schemas.openxmlformats.org/officeDocument/2006/relationships/image" Target="../media/image443.png"/><Relationship Id="rId50" Type="http://schemas.openxmlformats.org/officeDocument/2006/relationships/image" Target="../media/image444.png"/><Relationship Id="rId51" Type="http://schemas.openxmlformats.org/officeDocument/2006/relationships/image" Target="../media/image445.png"/><Relationship Id="rId52" Type="http://schemas.openxmlformats.org/officeDocument/2006/relationships/image" Target="../media/image446.png"/><Relationship Id="rId53" Type="http://schemas.openxmlformats.org/officeDocument/2006/relationships/image" Target="../media/image447.png"/><Relationship Id="rId54" Type="http://schemas.openxmlformats.org/officeDocument/2006/relationships/image" Target="../media/image448.png"/><Relationship Id="rId55" Type="http://schemas.openxmlformats.org/officeDocument/2006/relationships/image" Target="../media/image449.png"/><Relationship Id="rId56" Type="http://schemas.openxmlformats.org/officeDocument/2006/relationships/image" Target="../media/image450.png"/><Relationship Id="rId57" Type="http://schemas.openxmlformats.org/officeDocument/2006/relationships/image" Target="../media/image451.png"/><Relationship Id="rId58" Type="http://schemas.openxmlformats.org/officeDocument/2006/relationships/image" Target="../media/image452.png"/><Relationship Id="rId59" Type="http://schemas.openxmlformats.org/officeDocument/2006/relationships/image" Target="../media/image453.png"/><Relationship Id="rId60" Type="http://schemas.openxmlformats.org/officeDocument/2006/relationships/image" Target="../media/image454.png"/><Relationship Id="rId61" Type="http://schemas.openxmlformats.org/officeDocument/2006/relationships/image" Target="../media/image455.png"/><Relationship Id="rId62" Type="http://schemas.openxmlformats.org/officeDocument/2006/relationships/image" Target="../media/image456.png"/><Relationship Id="rId63" Type="http://schemas.openxmlformats.org/officeDocument/2006/relationships/image" Target="../media/image457.png"/><Relationship Id="rId64" Type="http://schemas.openxmlformats.org/officeDocument/2006/relationships/image" Target="../media/image458.png"/><Relationship Id="rId65" Type="http://schemas.openxmlformats.org/officeDocument/2006/relationships/image" Target="../media/image459.png"/><Relationship Id="rId66" Type="http://schemas.openxmlformats.org/officeDocument/2006/relationships/image" Target="../media/image460.png"/><Relationship Id="rId67" Type="http://schemas.openxmlformats.org/officeDocument/2006/relationships/image" Target="../media/image461.png"/><Relationship Id="rId68" Type="http://schemas.openxmlformats.org/officeDocument/2006/relationships/image" Target="../media/image462.png"/><Relationship Id="rId69" Type="http://schemas.openxmlformats.org/officeDocument/2006/relationships/image" Target="../media/image463.png"/><Relationship Id="rId70" Type="http://schemas.openxmlformats.org/officeDocument/2006/relationships/image" Target="../media/image464.png"/><Relationship Id="rId71" Type="http://schemas.openxmlformats.org/officeDocument/2006/relationships/image" Target="../media/image465.png"/><Relationship Id="rId72" Type="http://schemas.openxmlformats.org/officeDocument/2006/relationships/image" Target="../media/image466.png"/><Relationship Id="rId73" Type="http://schemas.openxmlformats.org/officeDocument/2006/relationships/image" Target="../media/image467.png"/><Relationship Id="rId74" Type="http://schemas.openxmlformats.org/officeDocument/2006/relationships/image" Target="../media/image468.png"/><Relationship Id="rId75" Type="http://schemas.openxmlformats.org/officeDocument/2006/relationships/image" Target="../media/image469.png"/><Relationship Id="rId76" Type="http://schemas.openxmlformats.org/officeDocument/2006/relationships/image" Target="../media/image470.png"/><Relationship Id="rId77" Type="http://schemas.openxmlformats.org/officeDocument/2006/relationships/image" Target="../media/image471.png"/><Relationship Id="rId78" Type="http://schemas.openxmlformats.org/officeDocument/2006/relationships/image" Target="../media/image472.png"/><Relationship Id="rId79" Type="http://schemas.openxmlformats.org/officeDocument/2006/relationships/image" Target="../media/image473.png"/><Relationship Id="rId80" Type="http://schemas.openxmlformats.org/officeDocument/2006/relationships/image" Target="../media/image47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5.png"/><Relationship Id="rId3" Type="http://schemas.openxmlformats.org/officeDocument/2006/relationships/image" Target="../media/image476.png"/><Relationship Id="rId4" Type="http://schemas.openxmlformats.org/officeDocument/2006/relationships/image" Target="../media/image477.png"/><Relationship Id="rId5" Type="http://schemas.openxmlformats.org/officeDocument/2006/relationships/image" Target="../media/image478.png"/><Relationship Id="rId6" Type="http://schemas.openxmlformats.org/officeDocument/2006/relationships/image" Target="../media/image479.png"/><Relationship Id="rId7" Type="http://schemas.openxmlformats.org/officeDocument/2006/relationships/image" Target="../media/image480.png"/><Relationship Id="rId8" Type="http://schemas.openxmlformats.org/officeDocument/2006/relationships/image" Target="../media/image481.png"/><Relationship Id="rId9" Type="http://schemas.openxmlformats.org/officeDocument/2006/relationships/image" Target="../media/image482.png"/><Relationship Id="rId10" Type="http://schemas.openxmlformats.org/officeDocument/2006/relationships/image" Target="../media/image483.png"/><Relationship Id="rId11" Type="http://schemas.openxmlformats.org/officeDocument/2006/relationships/image" Target="../media/image484.png"/><Relationship Id="rId12" Type="http://schemas.openxmlformats.org/officeDocument/2006/relationships/image" Target="../media/image485.png"/><Relationship Id="rId13" Type="http://schemas.openxmlformats.org/officeDocument/2006/relationships/image" Target="../media/image486.png"/><Relationship Id="rId14" Type="http://schemas.openxmlformats.org/officeDocument/2006/relationships/image" Target="../media/image487.png"/><Relationship Id="rId15" Type="http://schemas.openxmlformats.org/officeDocument/2006/relationships/image" Target="../media/image488.png"/><Relationship Id="rId16" Type="http://schemas.openxmlformats.org/officeDocument/2006/relationships/image" Target="../media/image489.png"/><Relationship Id="rId17" Type="http://schemas.openxmlformats.org/officeDocument/2006/relationships/image" Target="../media/image490.png"/><Relationship Id="rId18" Type="http://schemas.openxmlformats.org/officeDocument/2006/relationships/image" Target="../media/image491.png"/><Relationship Id="rId19" Type="http://schemas.openxmlformats.org/officeDocument/2006/relationships/image" Target="../media/image492.png"/><Relationship Id="rId20" Type="http://schemas.openxmlformats.org/officeDocument/2006/relationships/image" Target="../media/image493.png"/><Relationship Id="rId21" Type="http://schemas.openxmlformats.org/officeDocument/2006/relationships/image" Target="../media/image494.png"/><Relationship Id="rId22" Type="http://schemas.openxmlformats.org/officeDocument/2006/relationships/image" Target="../media/image495.png"/><Relationship Id="rId23" Type="http://schemas.openxmlformats.org/officeDocument/2006/relationships/image" Target="../media/image496.png"/><Relationship Id="rId24" Type="http://schemas.openxmlformats.org/officeDocument/2006/relationships/image" Target="../media/image497.png"/><Relationship Id="rId25" Type="http://schemas.openxmlformats.org/officeDocument/2006/relationships/image" Target="../media/image498.png"/><Relationship Id="rId26" Type="http://schemas.openxmlformats.org/officeDocument/2006/relationships/image" Target="../media/image499.png"/><Relationship Id="rId27" Type="http://schemas.openxmlformats.org/officeDocument/2006/relationships/image" Target="../media/image500.png"/><Relationship Id="rId28" Type="http://schemas.openxmlformats.org/officeDocument/2006/relationships/image" Target="../media/image501.png"/><Relationship Id="rId29" Type="http://schemas.openxmlformats.org/officeDocument/2006/relationships/image" Target="../media/image502.png"/><Relationship Id="rId30" Type="http://schemas.openxmlformats.org/officeDocument/2006/relationships/image" Target="../media/image503.png"/><Relationship Id="rId31" Type="http://schemas.openxmlformats.org/officeDocument/2006/relationships/image" Target="../media/image504.png"/><Relationship Id="rId32" Type="http://schemas.openxmlformats.org/officeDocument/2006/relationships/image" Target="../media/image505.png"/><Relationship Id="rId33" Type="http://schemas.openxmlformats.org/officeDocument/2006/relationships/image" Target="../media/image506.png"/><Relationship Id="rId34" Type="http://schemas.openxmlformats.org/officeDocument/2006/relationships/image" Target="../media/image507.png"/><Relationship Id="rId35" Type="http://schemas.openxmlformats.org/officeDocument/2006/relationships/image" Target="../media/image508.png"/><Relationship Id="rId36" Type="http://schemas.openxmlformats.org/officeDocument/2006/relationships/image" Target="../media/image509.png"/><Relationship Id="rId37" Type="http://schemas.openxmlformats.org/officeDocument/2006/relationships/image" Target="../media/image510.png"/><Relationship Id="rId38" Type="http://schemas.openxmlformats.org/officeDocument/2006/relationships/image" Target="../media/image511.png"/><Relationship Id="rId39" Type="http://schemas.openxmlformats.org/officeDocument/2006/relationships/image" Target="../media/image512.png"/><Relationship Id="rId40" Type="http://schemas.openxmlformats.org/officeDocument/2006/relationships/image" Target="../media/image513.png"/><Relationship Id="rId41" Type="http://schemas.openxmlformats.org/officeDocument/2006/relationships/image" Target="../media/image514.png"/><Relationship Id="rId42" Type="http://schemas.openxmlformats.org/officeDocument/2006/relationships/image" Target="../media/image515.png"/><Relationship Id="rId43" Type="http://schemas.openxmlformats.org/officeDocument/2006/relationships/image" Target="../media/image516.png"/><Relationship Id="rId44" Type="http://schemas.openxmlformats.org/officeDocument/2006/relationships/image" Target="../media/image517.png"/><Relationship Id="rId45" Type="http://schemas.openxmlformats.org/officeDocument/2006/relationships/image" Target="../media/image518.png"/><Relationship Id="rId46" Type="http://schemas.openxmlformats.org/officeDocument/2006/relationships/image" Target="../media/image519.png"/><Relationship Id="rId47" Type="http://schemas.openxmlformats.org/officeDocument/2006/relationships/image" Target="../media/image520.png"/><Relationship Id="rId48" Type="http://schemas.openxmlformats.org/officeDocument/2006/relationships/image" Target="../media/image521.png"/><Relationship Id="rId49" Type="http://schemas.openxmlformats.org/officeDocument/2006/relationships/image" Target="../media/image522.png"/><Relationship Id="rId50" Type="http://schemas.openxmlformats.org/officeDocument/2006/relationships/image" Target="../media/image523.png"/><Relationship Id="rId51" Type="http://schemas.openxmlformats.org/officeDocument/2006/relationships/image" Target="../media/image524.png"/><Relationship Id="rId52" Type="http://schemas.openxmlformats.org/officeDocument/2006/relationships/image" Target="../media/image525.png"/><Relationship Id="rId53" Type="http://schemas.openxmlformats.org/officeDocument/2006/relationships/image" Target="../media/image526.png"/><Relationship Id="rId54" Type="http://schemas.openxmlformats.org/officeDocument/2006/relationships/image" Target="../media/image527.png"/><Relationship Id="rId55" Type="http://schemas.openxmlformats.org/officeDocument/2006/relationships/image" Target="../media/image528.png"/><Relationship Id="rId56" Type="http://schemas.openxmlformats.org/officeDocument/2006/relationships/image" Target="../media/image529.png"/><Relationship Id="rId57" Type="http://schemas.openxmlformats.org/officeDocument/2006/relationships/image" Target="../media/image530.png"/><Relationship Id="rId58" Type="http://schemas.openxmlformats.org/officeDocument/2006/relationships/image" Target="../media/image531.png"/><Relationship Id="rId59" Type="http://schemas.openxmlformats.org/officeDocument/2006/relationships/image" Target="../media/image532.png"/><Relationship Id="rId60" Type="http://schemas.openxmlformats.org/officeDocument/2006/relationships/image" Target="../media/image533.png"/><Relationship Id="rId61" Type="http://schemas.openxmlformats.org/officeDocument/2006/relationships/image" Target="../media/image534.png"/><Relationship Id="rId62" Type="http://schemas.openxmlformats.org/officeDocument/2006/relationships/image" Target="../media/image535.png"/><Relationship Id="rId63" Type="http://schemas.openxmlformats.org/officeDocument/2006/relationships/image" Target="../media/image536.png"/><Relationship Id="rId64" Type="http://schemas.openxmlformats.org/officeDocument/2006/relationships/image" Target="../media/image537.png"/><Relationship Id="rId65" Type="http://schemas.openxmlformats.org/officeDocument/2006/relationships/image" Target="../media/image538.png"/><Relationship Id="rId66" Type="http://schemas.openxmlformats.org/officeDocument/2006/relationships/image" Target="../media/image539.png"/><Relationship Id="rId67" Type="http://schemas.openxmlformats.org/officeDocument/2006/relationships/image" Target="../media/image54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Drawing"/>
          <p:cNvGrpSpPr/>
          <p:nvPr/>
        </p:nvGrpSpPr>
        <p:grpSpPr>
          <a:xfrm>
            <a:off x="516129" y="-48034"/>
            <a:ext cx="11778793" cy="9632940"/>
            <a:chOff x="-587729" y="-1559042"/>
            <a:chExt cx="11778791" cy="9632939"/>
          </a:xfrm>
        </p:grpSpPr>
        <p:pic>
          <p:nvPicPr>
            <p:cNvPr id="1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4672" y="-513657"/>
              <a:ext cx="1759478" cy="1358417"/>
            </a:xfrm>
            <a:prstGeom prst="rect">
              <a:avLst/>
            </a:prstGeom>
            <a:effectLst/>
          </p:spPr>
        </p:pic>
        <p:pic>
          <p:nvPicPr>
            <p:cNvPr id="1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12468" y="23257"/>
              <a:ext cx="1073317" cy="129895"/>
            </a:xfrm>
            <a:prstGeom prst="rect">
              <a:avLst/>
            </a:prstGeom>
            <a:effectLst/>
          </p:spPr>
        </p:pic>
        <p:sp>
          <p:nvSpPr>
            <p:cNvPr id="124" name="Line"/>
            <p:cNvSpPr/>
            <p:nvPr/>
          </p:nvSpPr>
          <p:spPr>
            <a:xfrm>
              <a:off x="1419602" y="299133"/>
              <a:ext cx="912742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030" y="14400"/>
                    <a:pt x="14461" y="7200"/>
                    <a:pt x="10861" y="3600"/>
                  </a:cubicBezTo>
                  <a:cubicBezTo>
                    <a:pt x="7261" y="0"/>
                    <a:pt x="3630" y="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03533" y="-1559043"/>
              <a:ext cx="909766" cy="1483817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22926" y="-1243707"/>
              <a:ext cx="857670" cy="962220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77965" y="-865927"/>
              <a:ext cx="748939" cy="213727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39685" y="-2561"/>
              <a:ext cx="1602552" cy="155715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81739" y="-14794"/>
              <a:ext cx="831554" cy="1334710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82817" y="59586"/>
              <a:ext cx="666803" cy="1167382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75722" y="207337"/>
              <a:ext cx="896913" cy="344667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435063" y="2347292"/>
              <a:ext cx="1157817" cy="244950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412175" y="2761477"/>
              <a:ext cx="1249742" cy="145248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754443" y="1526593"/>
              <a:ext cx="839402" cy="1292460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44468" y="1784077"/>
              <a:ext cx="789521" cy="829431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83676" y="1979125"/>
              <a:ext cx="1096334" cy="127345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04153" y="2891871"/>
              <a:ext cx="1875284" cy="1254473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759222" y="3232648"/>
              <a:ext cx="597787" cy="993334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51848" y="3405770"/>
              <a:ext cx="674471" cy="91543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93829" y="2354968"/>
              <a:ext cx="206593" cy="1057974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25373" y="2838185"/>
              <a:ext cx="843213" cy="99213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00052" y="2036096"/>
              <a:ext cx="820203" cy="1346166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43732" y="1271482"/>
              <a:ext cx="866833" cy="1325458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980663" y="1500684"/>
              <a:ext cx="965946" cy="1114574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011351" y="2055835"/>
              <a:ext cx="774181" cy="99213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18176" y="2792938"/>
              <a:ext cx="1382408" cy="1278299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71267" y="3094965"/>
              <a:ext cx="559419" cy="678472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602383" y="3167992"/>
              <a:ext cx="344229" cy="786028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376629" y="2117194"/>
              <a:ext cx="114554" cy="904574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31760" y="2500698"/>
              <a:ext cx="712831" cy="210190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92265" y="1952942"/>
              <a:ext cx="1112983" cy="1209583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914978" y="1304166"/>
              <a:ext cx="568441" cy="1288076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501236" y="1532629"/>
              <a:ext cx="513407" cy="919810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401523" y="1802712"/>
              <a:ext cx="521078" cy="102550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872689" y="2762090"/>
              <a:ext cx="1310695" cy="961249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501241" y="2935239"/>
              <a:ext cx="689822" cy="1591600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334885" y="4065400"/>
              <a:ext cx="665084" cy="1285253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587730" y="4702013"/>
              <a:ext cx="756859" cy="244951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88545" y="4771042"/>
              <a:ext cx="412745" cy="586104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30402" y="4663660"/>
              <a:ext cx="682155" cy="608442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404502" y="4531087"/>
              <a:ext cx="950613" cy="952791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476725" y="4771047"/>
              <a:ext cx="594586" cy="122224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303887" y="4786387"/>
              <a:ext cx="572786" cy="174813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209869" y="5039502"/>
              <a:ext cx="758843" cy="99214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065786" y="4379872"/>
              <a:ext cx="432171" cy="1113033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674859" y="4985159"/>
              <a:ext cx="553012" cy="866882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293544" y="6021268"/>
              <a:ext cx="1068615" cy="1318367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38101" y="5898551"/>
              <a:ext cx="444058" cy="1525853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74410" y="6067294"/>
              <a:ext cx="475047" cy="1249729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596262" y="6784509"/>
              <a:ext cx="622955" cy="977380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031747" y="5844863"/>
              <a:ext cx="506811" cy="1725271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900172" y="6535163"/>
              <a:ext cx="904581" cy="175921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800464" y="6918671"/>
              <a:ext cx="912247" cy="98445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025263" y="6203872"/>
              <a:ext cx="899331" cy="936744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750969" y="5435553"/>
              <a:ext cx="428307" cy="1018342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286783" y="5323296"/>
              <a:ext cx="404822" cy="1203714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807144" y="5820412"/>
              <a:ext cx="422219" cy="926647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724241" y="6619540"/>
              <a:ext cx="1688346" cy="852731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415968" y="6911933"/>
              <a:ext cx="758849" cy="658206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471757" y="6788280"/>
              <a:ext cx="503637" cy="779298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756756" y="6168299"/>
              <a:ext cx="146725" cy="841929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275017" y="6481475"/>
              <a:ext cx="735841" cy="136510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302809" y="5760483"/>
              <a:ext cx="988957" cy="1452384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372776" y="4794057"/>
              <a:ext cx="601494" cy="1461398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072105" y="4840075"/>
              <a:ext cx="554250" cy="1513849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718889" y="5664873"/>
              <a:ext cx="452536" cy="1000193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415701" y="6659359"/>
              <a:ext cx="2092717" cy="918145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404412" y="6851896"/>
              <a:ext cx="1080997" cy="12220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Drawing"/>
          <p:cNvGrpSpPr/>
          <p:nvPr/>
        </p:nvGrpSpPr>
        <p:grpSpPr>
          <a:xfrm>
            <a:off x="729858" y="299968"/>
            <a:ext cx="12062310" cy="8778726"/>
            <a:chOff x="-44186" y="-60526"/>
            <a:chExt cx="12062308" cy="8778724"/>
          </a:xfrm>
        </p:grpSpPr>
        <p:pic>
          <p:nvPicPr>
            <p:cNvPr id="124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4187" y="-60527"/>
              <a:ext cx="551313" cy="1368276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4041" y="1527972"/>
              <a:ext cx="864716" cy="972904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122" y="1700716"/>
              <a:ext cx="536417" cy="822496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9724" y="1971458"/>
              <a:ext cx="613114" cy="147440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44306" y="687975"/>
              <a:ext cx="896173" cy="1508565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47934" y="989692"/>
              <a:ext cx="165428" cy="734988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72099" y="1481592"/>
              <a:ext cx="720490" cy="121208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91923" y="862733"/>
              <a:ext cx="604744" cy="1069883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41264" y="276373"/>
              <a:ext cx="515366" cy="901747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65950" y="1300274"/>
              <a:ext cx="744461" cy="836359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03516" y="1672326"/>
              <a:ext cx="329323" cy="582436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24050" y="1541938"/>
              <a:ext cx="639466" cy="544079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64012" y="426037"/>
              <a:ext cx="464999" cy="1327486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77333" y="1135424"/>
              <a:ext cx="689810" cy="114553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30157" y="690556"/>
              <a:ext cx="122224" cy="1041257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74732" y="445114"/>
              <a:ext cx="1219048" cy="1175904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55928" y="155577"/>
              <a:ext cx="511735" cy="1155633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81925" y="1355467"/>
              <a:ext cx="1178575" cy="1162261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801361" y="1549499"/>
              <a:ext cx="735842" cy="1587919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637402" y="229984"/>
              <a:ext cx="801180" cy="1819705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83232" y="3620535"/>
              <a:ext cx="129894" cy="828146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23448" y="3981020"/>
              <a:ext cx="796771" cy="160581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82074" y="3332505"/>
              <a:ext cx="1541196" cy="1319948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754445" y="2669439"/>
              <a:ext cx="622033" cy="1334719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650176" y="2665741"/>
              <a:ext cx="614786" cy="1439690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014600" y="3459453"/>
              <a:ext cx="1227358" cy="267973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795972" y="4362019"/>
              <a:ext cx="1269568" cy="1145142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98152" y="4737259"/>
              <a:ext cx="774198" cy="1256605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017127" y="3444122"/>
              <a:ext cx="177385" cy="1220419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641292" y="4057729"/>
              <a:ext cx="720491" cy="93064"/>
            </a:xfrm>
            <a:prstGeom prst="rect">
              <a:avLst/>
            </a:prstGeom>
            <a:effectLst/>
          </p:spPr>
        </p:pic>
        <p:pic>
          <p:nvPicPr>
            <p:cNvPr id="130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577585" y="2799834"/>
              <a:ext cx="635578" cy="2116458"/>
            </a:xfrm>
            <a:prstGeom prst="rect">
              <a:avLst/>
            </a:prstGeom>
            <a:effectLst/>
          </p:spPr>
        </p:pic>
        <p:pic>
          <p:nvPicPr>
            <p:cNvPr id="130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060260" y="3158660"/>
              <a:ext cx="766429" cy="1451674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09142" y="3612864"/>
              <a:ext cx="193174" cy="935260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816351" y="3950342"/>
              <a:ext cx="654711" cy="244954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38240" y="3229599"/>
              <a:ext cx="768572" cy="1356870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379506" y="3796936"/>
              <a:ext cx="804874" cy="306319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893410" y="2509210"/>
              <a:ext cx="652819" cy="2683198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571292" y="3098963"/>
              <a:ext cx="648553" cy="1824998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026091" y="2824796"/>
              <a:ext cx="470194" cy="1076336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691812" y="3720231"/>
              <a:ext cx="965233" cy="1183657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174317" y="4146718"/>
              <a:ext cx="551750" cy="587080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310775" y="4073060"/>
              <a:ext cx="422971" cy="871606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588503" y="2961426"/>
              <a:ext cx="620780" cy="938437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424544" y="3398101"/>
              <a:ext cx="122223" cy="927583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140745" y="3911995"/>
              <a:ext cx="620786" cy="145240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654637" y="3085892"/>
              <a:ext cx="340437" cy="857597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068830" y="3060611"/>
              <a:ext cx="774188" cy="942379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641592" y="4181084"/>
              <a:ext cx="748895" cy="859609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951526" y="4559203"/>
              <a:ext cx="630711" cy="1944000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452333" y="2552939"/>
              <a:ext cx="565790" cy="3598231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225764" y="7256160"/>
              <a:ext cx="1642244" cy="229610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334479" y="7686548"/>
              <a:ext cx="1380131" cy="290111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80496" y="6519824"/>
              <a:ext cx="1341868" cy="2198375"/>
            </a:xfrm>
            <a:prstGeom prst="rect">
              <a:avLst/>
            </a:prstGeom>
            <a:effectLst/>
          </p:spPr>
        </p:pic>
        <p:sp>
          <p:nvSpPr>
            <p:cNvPr id="1354" name="Line"/>
            <p:cNvSpPr/>
            <p:nvPr/>
          </p:nvSpPr>
          <p:spPr>
            <a:xfrm>
              <a:off x="6298033" y="493187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7" name="Drawing"/>
          <p:cNvGrpSpPr/>
          <p:nvPr/>
        </p:nvGrpSpPr>
        <p:grpSpPr>
          <a:xfrm>
            <a:off x="1125197" y="337726"/>
            <a:ext cx="11353808" cy="9380182"/>
            <a:chOff x="-500227" y="-76458"/>
            <a:chExt cx="11353806" cy="9380181"/>
          </a:xfrm>
        </p:grpSpPr>
        <p:pic>
          <p:nvPicPr>
            <p:cNvPr id="135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00228" y="-76459"/>
              <a:ext cx="867231" cy="1916211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1406" y="859297"/>
              <a:ext cx="600712" cy="829565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0544" y="690549"/>
              <a:ext cx="753952" cy="912251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98178" y="836282"/>
              <a:ext cx="2137261" cy="956367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82528" y="738031"/>
              <a:ext cx="1134682" cy="1026073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40134" y="701521"/>
              <a:ext cx="1341770" cy="1222300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07757" y="1020365"/>
              <a:ext cx="710485" cy="160260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80016" y="1342511"/>
              <a:ext cx="722883" cy="129355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72125" y="591791"/>
              <a:ext cx="1157699" cy="1287209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230996" y="78028"/>
              <a:ext cx="1206504" cy="205526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650297" y="728899"/>
              <a:ext cx="114802" cy="689821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407608" y="1058715"/>
              <a:ext cx="605140" cy="168252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013245" y="456120"/>
              <a:ext cx="842774" cy="1353774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048708" y="245"/>
              <a:ext cx="229610" cy="912249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50693" y="2516031"/>
              <a:ext cx="1817325" cy="1478260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40381" y="3214016"/>
              <a:ext cx="817938" cy="174464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499358" y="3467133"/>
              <a:ext cx="1043618" cy="145237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20176" y="2201567"/>
              <a:ext cx="1672928" cy="1926185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430320" y="2255251"/>
              <a:ext cx="444373" cy="774187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6609" y="4630431"/>
              <a:ext cx="1311099" cy="1976735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813" y="4333852"/>
              <a:ext cx="1282830" cy="181794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09661" y="5146877"/>
              <a:ext cx="676701" cy="183589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65285" y="5645440"/>
              <a:ext cx="651469" cy="137572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773570" y="5155345"/>
              <a:ext cx="1023521" cy="891928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659416" y="4901436"/>
              <a:ext cx="647665" cy="1168959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556920" y="5185233"/>
              <a:ext cx="659130" cy="957056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178990" y="5269595"/>
              <a:ext cx="604657" cy="866241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33314" y="4295503"/>
              <a:ext cx="92294" cy="1801973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04727" y="5054834"/>
              <a:ext cx="992521" cy="206602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136961" y="5305522"/>
              <a:ext cx="1955378" cy="720238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348827" y="4050060"/>
              <a:ext cx="1076850" cy="1991951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297750" y="7229028"/>
              <a:ext cx="1590362" cy="1908019"/>
            </a:xfrm>
            <a:prstGeom prst="rect">
              <a:avLst/>
            </a:prstGeom>
            <a:effectLst/>
          </p:spPr>
        </p:pic>
        <p:sp>
          <p:nvSpPr>
            <p:cNvPr id="1422" name="Line"/>
            <p:cNvSpPr/>
            <p:nvPr/>
          </p:nvSpPr>
          <p:spPr>
            <a:xfrm>
              <a:off x="1695725" y="7989682"/>
              <a:ext cx="828372" cy="1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867" y="10800"/>
                    <a:pt x="14133" y="0"/>
                    <a:pt x="10533" y="0"/>
                  </a:cubicBezTo>
                  <a:cubicBezTo>
                    <a:pt x="6933" y="0"/>
                    <a:pt x="3467" y="108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653462" y="8184242"/>
              <a:ext cx="970096" cy="178007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76872" y="6843220"/>
              <a:ext cx="829269" cy="1697783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096714" y="6619533"/>
              <a:ext cx="352336" cy="850892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296138" y="7708691"/>
              <a:ext cx="981278" cy="175918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564592" y="8030840"/>
              <a:ext cx="820205" cy="129897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37819" y="6573514"/>
              <a:ext cx="556264" cy="1114750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589489" y="6404775"/>
              <a:ext cx="939563" cy="1306939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647961" y="6389432"/>
              <a:ext cx="398361" cy="735846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680036" y="7763338"/>
              <a:ext cx="1583939" cy="1058348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489785" y="8158674"/>
              <a:ext cx="666808" cy="623481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610698" y="8184237"/>
              <a:ext cx="507540" cy="786472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55641" y="7693356"/>
              <a:ext cx="904271" cy="250260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759886" y="6308958"/>
              <a:ext cx="697730" cy="1489598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604772" y="6744390"/>
              <a:ext cx="681212" cy="968266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424534" y="6404770"/>
              <a:ext cx="429046" cy="712838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794149" y="7992490"/>
              <a:ext cx="1407471" cy="1000888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603839" y="8269126"/>
              <a:ext cx="988955" cy="10345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9" name="Drawing"/>
          <p:cNvGrpSpPr/>
          <p:nvPr/>
        </p:nvGrpSpPr>
        <p:grpSpPr>
          <a:xfrm>
            <a:off x="1151331" y="337734"/>
            <a:ext cx="10023755" cy="8173905"/>
            <a:chOff x="-75249" y="-467625"/>
            <a:chExt cx="10023754" cy="8173903"/>
          </a:xfrm>
        </p:grpSpPr>
        <p:pic>
          <p:nvPicPr>
            <p:cNvPr id="145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5250" y="-238356"/>
              <a:ext cx="864687" cy="1602538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9253" y="544529"/>
              <a:ext cx="766809" cy="604994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77526" y="429774"/>
              <a:ext cx="748343" cy="942848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40706" y="330061"/>
              <a:ext cx="129453" cy="1017005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25492" y="-153162"/>
              <a:ext cx="183602" cy="337004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64065" y="520727"/>
              <a:ext cx="764856" cy="573487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51558" y="429775"/>
              <a:ext cx="789525" cy="693919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87602" y="-467626"/>
              <a:ext cx="129892" cy="1524818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93420" y="-53443"/>
              <a:ext cx="937970" cy="390677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42185" y="-281725"/>
              <a:ext cx="2153333" cy="1343758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074460" y="-436956"/>
              <a:ext cx="603693" cy="1650877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658508" y="529566"/>
              <a:ext cx="917044" cy="614665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77894" y="249503"/>
              <a:ext cx="581456" cy="900769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61768" y="2417412"/>
              <a:ext cx="800141" cy="1670507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468014" y="3198678"/>
              <a:ext cx="833409" cy="198934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77748" y="2505814"/>
              <a:ext cx="1380127" cy="1388600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670078" y="2086515"/>
              <a:ext cx="1311087" cy="96655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87886" y="2707789"/>
              <a:ext cx="988951" cy="202189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51496" y="3137309"/>
              <a:ext cx="986698" cy="150264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84535" y="2608073"/>
              <a:ext cx="972915" cy="160582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996873" y="2444679"/>
              <a:ext cx="862638" cy="1832645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108173" y="1426884"/>
              <a:ext cx="696257" cy="1577059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959555" y="1488247"/>
              <a:ext cx="513403" cy="1801979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652502" y="1304929"/>
              <a:ext cx="819648" cy="236520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102334" y="3497813"/>
              <a:ext cx="1616064" cy="1105810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082267" y="3881370"/>
              <a:ext cx="866239" cy="1587626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29539" y="5185229"/>
              <a:ext cx="758850" cy="1927519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0588" y="4778711"/>
              <a:ext cx="1495181" cy="444378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973628" y="6174671"/>
              <a:ext cx="895379" cy="175927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16401" y="6567031"/>
              <a:ext cx="1059985" cy="203855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83394" y="4993479"/>
              <a:ext cx="705152" cy="2050696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73929" y="4837264"/>
              <a:ext cx="1214627" cy="232429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42170" y="4916777"/>
              <a:ext cx="536399" cy="2131800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948088" y="5647673"/>
              <a:ext cx="1295764" cy="2058606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607714" y="4993481"/>
              <a:ext cx="901321" cy="235423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1" name="Drawing"/>
          <p:cNvGrpSpPr/>
          <p:nvPr/>
        </p:nvGrpSpPr>
        <p:grpSpPr>
          <a:xfrm>
            <a:off x="263996" y="521807"/>
            <a:ext cx="12313081" cy="7934587"/>
            <a:chOff x="-870542" y="-137820"/>
            <a:chExt cx="12313080" cy="7934586"/>
          </a:xfrm>
        </p:grpSpPr>
        <p:pic>
          <p:nvPicPr>
            <p:cNvPr id="153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0565" y="-110008"/>
              <a:ext cx="622483" cy="1315344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81728" y="1375787"/>
              <a:ext cx="1424958" cy="1228243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0719" y="1733763"/>
              <a:ext cx="549893" cy="1004212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1666" y="2009813"/>
              <a:ext cx="988946" cy="147052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88883" y="813280"/>
              <a:ext cx="99213" cy="1226717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1683" y="1480573"/>
              <a:ext cx="743504" cy="106887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26075" y="669802"/>
              <a:ext cx="1180701" cy="1499448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41698" y="258383"/>
              <a:ext cx="1088665" cy="145594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47216" y="-83400"/>
              <a:ext cx="675610" cy="1385956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28894" y="1636794"/>
              <a:ext cx="1051693" cy="1089802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35066" y="2117190"/>
              <a:ext cx="696254" cy="637910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267847" y="1871746"/>
              <a:ext cx="395963" cy="979161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96128" y="242"/>
              <a:ext cx="844134" cy="2837453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870543" y="-137813"/>
              <a:ext cx="809576" cy="2914146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54218" y="576428"/>
              <a:ext cx="1120308" cy="1533900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60252" y="-137821"/>
              <a:ext cx="375352" cy="927599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236663" y="1564940"/>
              <a:ext cx="1042647" cy="154782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98189" y="251457"/>
              <a:ext cx="969992" cy="1711837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272134" y="1028042"/>
              <a:ext cx="666810" cy="383016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177197" y="475786"/>
              <a:ext cx="1224668" cy="1416266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458111" y="-15097"/>
              <a:ext cx="534316" cy="1104453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15387" y="3229360"/>
              <a:ext cx="91549" cy="855281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084514" y="3520823"/>
              <a:ext cx="959906" cy="167736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63717" y="3275381"/>
              <a:ext cx="675259" cy="1443695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172415" y="2431661"/>
              <a:ext cx="715559" cy="1181214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50355" y="3894570"/>
              <a:ext cx="1002764" cy="1076481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92825" y="4256846"/>
              <a:ext cx="720510" cy="702798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143509" y="4356855"/>
              <a:ext cx="370691" cy="881119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614402" y="2700124"/>
              <a:ext cx="502563" cy="1763627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265592" y="2518239"/>
              <a:ext cx="230378" cy="649271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493304" y="3497806"/>
              <a:ext cx="976763" cy="121606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547796" y="3750924"/>
              <a:ext cx="784208" cy="122224"/>
            </a:xfrm>
            <a:prstGeom prst="rect">
              <a:avLst/>
            </a:prstGeom>
            <a:effectLst/>
          </p:spPr>
        </p:pic>
        <p:pic>
          <p:nvPicPr>
            <p:cNvPr id="159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590081" y="3098968"/>
              <a:ext cx="852457" cy="1158179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244506" y="5415331"/>
              <a:ext cx="682093" cy="2154808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2450" y="6080079"/>
              <a:ext cx="1142353" cy="1111764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764997" y="5361645"/>
              <a:ext cx="206604" cy="758852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92272" y="5412340"/>
              <a:ext cx="637522" cy="1130071"/>
            </a:xfrm>
            <a:prstGeom prst="rect">
              <a:avLst/>
            </a:prstGeom>
            <a:effectLst/>
          </p:spPr>
        </p:pic>
        <p:pic>
          <p:nvPicPr>
            <p:cNvPr id="160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90858" y="6558175"/>
              <a:ext cx="1099715" cy="1029032"/>
            </a:xfrm>
            <a:prstGeom prst="rect">
              <a:avLst/>
            </a:prstGeom>
            <a:effectLst/>
          </p:spPr>
        </p:pic>
        <p:pic>
          <p:nvPicPr>
            <p:cNvPr id="160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030568" y="6735188"/>
              <a:ext cx="841769" cy="1061578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659511" y="5942840"/>
              <a:ext cx="988959" cy="1266807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856049" y="5553390"/>
              <a:ext cx="221948" cy="781865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900196" y="6051954"/>
              <a:ext cx="205585" cy="979634"/>
            </a:xfrm>
            <a:prstGeom prst="rect">
              <a:avLst/>
            </a:prstGeom>
            <a:effectLst/>
          </p:spPr>
        </p:pic>
        <p:sp>
          <p:nvSpPr>
            <p:cNvPr id="1616" name="Line"/>
            <p:cNvSpPr/>
            <p:nvPr/>
          </p:nvSpPr>
          <p:spPr>
            <a:xfrm>
              <a:off x="5776467" y="549945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1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286276" y="6074958"/>
              <a:ext cx="463801" cy="866199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050322" y="6220693"/>
              <a:ext cx="574142" cy="772586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709974" y="6353707"/>
              <a:ext cx="804219" cy="825254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583671" y="5660158"/>
              <a:ext cx="1525906" cy="1519210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456207" y="7259010"/>
              <a:ext cx="2316982" cy="326474"/>
            </a:xfrm>
            <a:prstGeom prst="rect">
              <a:avLst/>
            </a:prstGeom>
            <a:effectLst/>
          </p:spPr>
        </p:pic>
        <p:sp>
          <p:nvSpPr>
            <p:cNvPr id="1628" name="Line"/>
            <p:cNvSpPr/>
            <p:nvPr/>
          </p:nvSpPr>
          <p:spPr>
            <a:xfrm>
              <a:off x="10447555" y="686473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2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332495" y="5054835"/>
              <a:ext cx="615672" cy="24922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Drawing"/>
          <p:cNvGrpSpPr/>
          <p:nvPr/>
        </p:nvGrpSpPr>
        <p:grpSpPr>
          <a:xfrm>
            <a:off x="759049" y="-20625"/>
            <a:ext cx="11627118" cy="9252613"/>
            <a:chOff x="-851035" y="-864334"/>
            <a:chExt cx="11627116" cy="9252611"/>
          </a:xfrm>
        </p:grpSpPr>
        <p:pic>
          <p:nvPicPr>
            <p:cNvPr id="163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51036" y="-114806"/>
              <a:ext cx="943466" cy="2967841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3493" y="153645"/>
              <a:ext cx="775638" cy="1315747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4306" y="1710681"/>
              <a:ext cx="1304917" cy="1242433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8276" y="2026246"/>
              <a:ext cx="536417" cy="918820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1874" y="2239917"/>
              <a:ext cx="636118" cy="203580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03353" y="1020369"/>
              <a:ext cx="160576" cy="1180698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34318" y="1756693"/>
              <a:ext cx="590113" cy="127344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70937" y="933308"/>
              <a:ext cx="1119343" cy="1321452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79192" y="521816"/>
              <a:ext cx="1050304" cy="91542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75723" y="-344908"/>
              <a:ext cx="895688" cy="1692605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09356" y="1681570"/>
              <a:ext cx="1077169" cy="1357040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41581" y="2143348"/>
              <a:ext cx="735830" cy="865090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79643" y="2201564"/>
              <a:ext cx="513400" cy="843214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48953" y="-304375"/>
              <a:ext cx="745002" cy="3356833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87651" y="-206843"/>
              <a:ext cx="856481" cy="2702821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08645" y="119073"/>
              <a:ext cx="452939" cy="887141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05123" y="-552002"/>
              <a:ext cx="1157693" cy="1580976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38440" y="1143865"/>
              <a:ext cx="1525526" cy="1443416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66766" y="1642375"/>
              <a:ext cx="850900" cy="1121400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43473" y="1963784"/>
              <a:ext cx="881575" cy="1011967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48540" y="-598028"/>
              <a:ext cx="329332" cy="794152"/>
            </a:xfrm>
            <a:prstGeom prst="rect">
              <a:avLst/>
            </a:prstGeom>
            <a:effectLst/>
          </p:spPr>
        </p:pic>
        <p:pic>
          <p:nvPicPr>
            <p:cNvPr id="167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40292" y="1357853"/>
              <a:ext cx="919923" cy="126381"/>
            </a:xfrm>
            <a:prstGeom prst="rect">
              <a:avLst/>
            </a:prstGeom>
            <a:effectLst/>
          </p:spPr>
        </p:pic>
        <p:pic>
          <p:nvPicPr>
            <p:cNvPr id="167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25815" y="-258657"/>
              <a:ext cx="511593" cy="1327754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235676" y="211343"/>
              <a:ext cx="477209" cy="883803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864617" y="-298893"/>
              <a:ext cx="360014" cy="820220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685346" y="1334847"/>
              <a:ext cx="1217141" cy="1416535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89365" y="1942243"/>
              <a:ext cx="935267" cy="1564839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818598" y="-390934"/>
              <a:ext cx="906623" cy="2937165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43440" y="4004039"/>
              <a:ext cx="137562" cy="1326427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74977" y="4609967"/>
              <a:ext cx="682149" cy="152913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930624" y="4091101"/>
              <a:ext cx="719954" cy="1995778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31435" y="3827623"/>
              <a:ext cx="1326434" cy="1242158"/>
            </a:xfrm>
            <a:prstGeom prst="rect">
              <a:avLst/>
            </a:prstGeom>
            <a:effectLst/>
          </p:spPr>
        </p:pic>
        <p:pic>
          <p:nvPicPr>
            <p:cNvPr id="169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234767" y="3444116"/>
              <a:ext cx="229620" cy="728176"/>
            </a:xfrm>
            <a:prstGeom prst="rect">
              <a:avLst/>
            </a:prstGeom>
            <a:effectLst/>
          </p:spPr>
        </p:pic>
        <p:pic>
          <p:nvPicPr>
            <p:cNvPr id="169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150407" y="4763377"/>
              <a:ext cx="1027295" cy="122224"/>
            </a:xfrm>
            <a:prstGeom prst="rect">
              <a:avLst/>
            </a:prstGeom>
            <a:effectLst/>
          </p:spPr>
        </p:pic>
        <p:pic>
          <p:nvPicPr>
            <p:cNvPr id="170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625952" y="4073070"/>
              <a:ext cx="145437" cy="1257396"/>
            </a:xfrm>
            <a:prstGeom prst="rect">
              <a:avLst/>
            </a:prstGeom>
            <a:effectLst/>
          </p:spPr>
        </p:pic>
        <p:pic>
          <p:nvPicPr>
            <p:cNvPr id="170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82632" y="3748578"/>
              <a:ext cx="868313" cy="1443836"/>
            </a:xfrm>
            <a:prstGeom prst="rect">
              <a:avLst/>
            </a:prstGeom>
            <a:effectLst/>
          </p:spPr>
        </p:pic>
        <p:pic>
          <p:nvPicPr>
            <p:cNvPr id="170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216545" y="4594632"/>
              <a:ext cx="720493" cy="106887"/>
            </a:xfrm>
            <a:prstGeom prst="rect">
              <a:avLst/>
            </a:prstGeom>
            <a:effectLst/>
          </p:spPr>
        </p:pic>
        <p:pic>
          <p:nvPicPr>
            <p:cNvPr id="170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436086" y="3121970"/>
              <a:ext cx="608919" cy="1374982"/>
            </a:xfrm>
            <a:prstGeom prst="rect">
              <a:avLst/>
            </a:prstGeom>
            <a:effectLst/>
          </p:spPr>
        </p:pic>
        <p:pic>
          <p:nvPicPr>
            <p:cNvPr id="170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211594" y="3661701"/>
              <a:ext cx="604624" cy="841220"/>
            </a:xfrm>
            <a:prstGeom prst="rect">
              <a:avLst/>
            </a:prstGeom>
            <a:effectLst/>
          </p:spPr>
        </p:pic>
        <p:pic>
          <p:nvPicPr>
            <p:cNvPr id="171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893405" y="3198671"/>
              <a:ext cx="298651" cy="528754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184020" y="4802348"/>
              <a:ext cx="1494130" cy="1058009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042022" y="5011015"/>
              <a:ext cx="850891" cy="1063613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220267" y="5192902"/>
              <a:ext cx="664978" cy="970075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215558" y="4471916"/>
              <a:ext cx="827870" cy="145232"/>
            </a:xfrm>
            <a:prstGeom prst="rect">
              <a:avLst/>
            </a:prstGeom>
            <a:effectLst/>
          </p:spPr>
        </p:pic>
        <p:pic>
          <p:nvPicPr>
            <p:cNvPr id="172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067719" y="3191000"/>
              <a:ext cx="678833" cy="2983176"/>
            </a:xfrm>
            <a:prstGeom prst="rect">
              <a:avLst/>
            </a:prstGeom>
            <a:effectLst/>
          </p:spPr>
        </p:pic>
        <p:pic>
          <p:nvPicPr>
            <p:cNvPr id="172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570938" y="4275050"/>
              <a:ext cx="181026" cy="1047756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982565" y="3505482"/>
              <a:ext cx="507106" cy="1432433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511797" y="3505475"/>
              <a:ext cx="912256" cy="1303221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120623" y="5108533"/>
              <a:ext cx="881577" cy="152908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759853" y="5699131"/>
              <a:ext cx="575037" cy="838343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381405" y="5610806"/>
              <a:ext cx="689817" cy="1528230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355508" y="3478579"/>
              <a:ext cx="419309" cy="732059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895298" y="2753807"/>
              <a:ext cx="880784" cy="3382029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466448" y="6596530"/>
              <a:ext cx="1439912" cy="106883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54076" y="7102751"/>
              <a:ext cx="899465" cy="237286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828209" y="6259046"/>
              <a:ext cx="934095" cy="1281434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825800" y="6847203"/>
              <a:ext cx="961632" cy="1516352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967227" y="6972357"/>
              <a:ext cx="450951" cy="1415920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625847" y="6883107"/>
              <a:ext cx="630141" cy="816930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039751" y="-864335"/>
              <a:ext cx="279802" cy="765001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144068" y="-718090"/>
              <a:ext cx="493079" cy="772975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603634" y="-808150"/>
              <a:ext cx="1371770" cy="882406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997477" y="7109994"/>
              <a:ext cx="794723" cy="7873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" name="Drawing"/>
          <p:cNvGrpSpPr/>
          <p:nvPr/>
        </p:nvGrpSpPr>
        <p:grpSpPr>
          <a:xfrm>
            <a:off x="1514989" y="337727"/>
            <a:ext cx="10840625" cy="7347026"/>
            <a:chOff x="-478600" y="-367921"/>
            <a:chExt cx="10840624" cy="7347025"/>
          </a:xfrm>
        </p:grpSpPr>
        <p:pic>
          <p:nvPicPr>
            <p:cNvPr id="176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78601" y="-53562"/>
              <a:ext cx="907112" cy="1906918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8463" y="728909"/>
              <a:ext cx="914155" cy="873278"/>
            </a:xfrm>
            <a:prstGeom prst="rect">
              <a:avLst/>
            </a:prstGeom>
            <a:effectLst/>
          </p:spPr>
        </p:pic>
        <p:pic>
          <p:nvPicPr>
            <p:cNvPr id="176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07978" y="714247"/>
              <a:ext cx="779531" cy="885299"/>
            </a:xfrm>
            <a:prstGeom prst="rect">
              <a:avLst/>
            </a:prstGeom>
            <a:effectLst/>
          </p:spPr>
        </p:pic>
        <p:pic>
          <p:nvPicPr>
            <p:cNvPr id="176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61307" y="721231"/>
              <a:ext cx="2142301" cy="819269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50686" y="656694"/>
              <a:ext cx="643807" cy="885580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542932" y="514139"/>
              <a:ext cx="867096" cy="1104305"/>
            </a:xfrm>
            <a:prstGeom prst="rect">
              <a:avLst/>
            </a:prstGeom>
            <a:effectLst/>
          </p:spPr>
        </p:pic>
        <p:pic>
          <p:nvPicPr>
            <p:cNvPr id="177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12854" y="247156"/>
              <a:ext cx="2193384" cy="1100484"/>
            </a:xfrm>
            <a:prstGeom prst="rect">
              <a:avLst/>
            </a:prstGeom>
            <a:effectLst/>
          </p:spPr>
        </p:pic>
        <p:pic>
          <p:nvPicPr>
            <p:cNvPr id="177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714108" y="-344905"/>
              <a:ext cx="129898" cy="1689729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98190" y="652199"/>
              <a:ext cx="313988" cy="536421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951881" y="-183841"/>
              <a:ext cx="168256" cy="298647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97481" y="-367922"/>
              <a:ext cx="666368" cy="1553297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80255" y="230087"/>
              <a:ext cx="581769" cy="874294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290580" y="2101855"/>
              <a:ext cx="671197" cy="1400572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92628" y="2520817"/>
              <a:ext cx="942931" cy="800272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28387" y="1879421"/>
              <a:ext cx="567091" cy="1832657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762958" y="2608590"/>
              <a:ext cx="1827035" cy="946896"/>
            </a:xfrm>
            <a:prstGeom prst="rect">
              <a:avLst/>
            </a:prstGeom>
            <a:effectLst/>
          </p:spPr>
        </p:pic>
        <p:pic>
          <p:nvPicPr>
            <p:cNvPr id="179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99308" y="2140200"/>
              <a:ext cx="221947" cy="336998"/>
            </a:xfrm>
            <a:prstGeom prst="rect">
              <a:avLst/>
            </a:prstGeom>
            <a:effectLst/>
          </p:spPr>
        </p:pic>
        <p:pic>
          <p:nvPicPr>
            <p:cNvPr id="179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609306" y="2585067"/>
              <a:ext cx="516730" cy="773502"/>
            </a:xfrm>
            <a:prstGeom prst="rect">
              <a:avLst/>
            </a:prstGeom>
            <a:effectLst/>
          </p:spPr>
        </p:pic>
        <p:pic>
          <p:nvPicPr>
            <p:cNvPr id="179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242440" y="2408089"/>
              <a:ext cx="689819" cy="817901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26943" y="2275721"/>
              <a:ext cx="1745858" cy="1083670"/>
            </a:xfrm>
            <a:prstGeom prst="rect">
              <a:avLst/>
            </a:prstGeom>
            <a:effectLst/>
          </p:spPr>
        </p:pic>
        <p:pic>
          <p:nvPicPr>
            <p:cNvPr id="180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134063" y="2418716"/>
              <a:ext cx="1219063" cy="1027177"/>
            </a:xfrm>
            <a:prstGeom prst="rect">
              <a:avLst/>
            </a:prstGeom>
            <a:effectLst/>
          </p:spPr>
        </p:pic>
        <p:pic>
          <p:nvPicPr>
            <p:cNvPr id="180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509905" y="2531379"/>
              <a:ext cx="682144" cy="1027298"/>
            </a:xfrm>
            <a:prstGeom prst="rect">
              <a:avLst/>
            </a:prstGeom>
            <a:effectLst/>
          </p:spPr>
        </p:pic>
        <p:pic>
          <p:nvPicPr>
            <p:cNvPr id="180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6906" y="4640656"/>
              <a:ext cx="651460" cy="1104095"/>
            </a:xfrm>
            <a:prstGeom prst="rect">
              <a:avLst/>
            </a:prstGeom>
            <a:effectLst/>
          </p:spPr>
        </p:pic>
        <p:pic>
          <p:nvPicPr>
            <p:cNvPr id="180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3897" y="4755699"/>
              <a:ext cx="424642" cy="884813"/>
            </a:xfrm>
            <a:prstGeom prst="rect">
              <a:avLst/>
            </a:prstGeom>
            <a:effectLst/>
          </p:spPr>
        </p:pic>
        <p:pic>
          <p:nvPicPr>
            <p:cNvPr id="180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327155" y="4218794"/>
              <a:ext cx="199587" cy="1265074"/>
            </a:xfrm>
            <a:prstGeom prst="rect">
              <a:avLst/>
            </a:prstGeom>
            <a:effectLst/>
          </p:spPr>
        </p:pic>
        <p:pic>
          <p:nvPicPr>
            <p:cNvPr id="181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2833" y="4870751"/>
              <a:ext cx="1150025" cy="176703"/>
            </a:xfrm>
            <a:prstGeom prst="rect">
              <a:avLst/>
            </a:prstGeom>
            <a:effectLst/>
          </p:spPr>
        </p:pic>
        <p:pic>
          <p:nvPicPr>
            <p:cNvPr id="181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719481" y="3896657"/>
              <a:ext cx="451551" cy="1955386"/>
            </a:xfrm>
            <a:prstGeom prst="rect">
              <a:avLst/>
            </a:prstGeom>
            <a:effectLst/>
          </p:spPr>
        </p:pic>
        <p:pic>
          <p:nvPicPr>
            <p:cNvPr id="181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063904" y="4453161"/>
              <a:ext cx="1380359" cy="1383931"/>
            </a:xfrm>
            <a:prstGeom prst="rect">
              <a:avLst/>
            </a:prstGeom>
            <a:effectLst/>
          </p:spPr>
        </p:pic>
        <p:pic>
          <p:nvPicPr>
            <p:cNvPr id="181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89155" y="5098307"/>
              <a:ext cx="637015" cy="1724863"/>
            </a:xfrm>
            <a:prstGeom prst="rect">
              <a:avLst/>
            </a:prstGeom>
            <a:effectLst/>
          </p:spPr>
        </p:pic>
        <p:pic>
          <p:nvPicPr>
            <p:cNvPr id="181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661267" y="4742884"/>
              <a:ext cx="1613263" cy="1063128"/>
            </a:xfrm>
            <a:prstGeom prst="rect">
              <a:avLst/>
            </a:prstGeom>
            <a:effectLst/>
          </p:spPr>
        </p:pic>
        <p:pic>
          <p:nvPicPr>
            <p:cNvPr id="182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617222" y="4581830"/>
              <a:ext cx="1222010" cy="23972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Drawing"/>
          <p:cNvGrpSpPr/>
          <p:nvPr/>
        </p:nvGrpSpPr>
        <p:grpSpPr>
          <a:xfrm>
            <a:off x="845129" y="621764"/>
            <a:ext cx="11944458" cy="7909769"/>
            <a:chOff x="-166688" y="-290976"/>
            <a:chExt cx="11944457" cy="7909768"/>
          </a:xfrm>
        </p:grpSpPr>
        <p:pic>
          <p:nvPicPr>
            <p:cNvPr id="182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6689" y="-224120"/>
              <a:ext cx="788361" cy="1260956"/>
            </a:xfrm>
            <a:prstGeom prst="rect">
              <a:avLst/>
            </a:prstGeom>
            <a:effectLst/>
          </p:spPr>
        </p:pic>
        <p:pic>
          <p:nvPicPr>
            <p:cNvPr id="182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5414" y="1423256"/>
              <a:ext cx="1287001" cy="1375455"/>
            </a:xfrm>
            <a:prstGeom prst="rect">
              <a:avLst/>
            </a:prstGeom>
            <a:effectLst/>
          </p:spPr>
        </p:pic>
        <p:pic>
          <p:nvPicPr>
            <p:cNvPr id="182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44589" y="1884126"/>
              <a:ext cx="666809" cy="968112"/>
            </a:xfrm>
            <a:prstGeom prst="rect">
              <a:avLst/>
            </a:prstGeom>
            <a:effectLst/>
          </p:spPr>
        </p:pic>
        <p:sp>
          <p:nvSpPr>
            <p:cNvPr id="1832" name="Line"/>
            <p:cNvSpPr/>
            <p:nvPr/>
          </p:nvSpPr>
          <p:spPr>
            <a:xfrm>
              <a:off x="644922" y="2393069"/>
              <a:ext cx="690310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880" y="21600"/>
                    <a:pt x="12160" y="21600"/>
                    <a:pt x="8560" y="18000"/>
                  </a:cubicBezTo>
                  <a:cubicBezTo>
                    <a:pt x="4960" y="14400"/>
                    <a:pt x="2480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3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04507" y="299378"/>
              <a:ext cx="674477" cy="2131795"/>
            </a:xfrm>
            <a:prstGeom prst="rect">
              <a:avLst/>
            </a:prstGeom>
            <a:effectLst/>
          </p:spPr>
        </p:pic>
        <p:pic>
          <p:nvPicPr>
            <p:cNvPr id="183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17532" y="368408"/>
              <a:ext cx="229620" cy="712836"/>
            </a:xfrm>
            <a:prstGeom prst="rect">
              <a:avLst/>
            </a:prstGeom>
            <a:effectLst/>
          </p:spPr>
        </p:pic>
        <p:pic>
          <p:nvPicPr>
            <p:cNvPr id="183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98440" y="1212123"/>
              <a:ext cx="127972" cy="1019625"/>
            </a:xfrm>
            <a:prstGeom prst="rect">
              <a:avLst/>
            </a:prstGeom>
            <a:effectLst/>
          </p:spPr>
        </p:pic>
        <p:pic>
          <p:nvPicPr>
            <p:cNvPr id="183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55021" y="1365521"/>
              <a:ext cx="559425" cy="360003"/>
            </a:xfrm>
            <a:prstGeom prst="rect">
              <a:avLst/>
            </a:prstGeom>
            <a:effectLst/>
          </p:spPr>
        </p:pic>
        <p:pic>
          <p:nvPicPr>
            <p:cNvPr id="184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368046" y="905311"/>
              <a:ext cx="682159" cy="1279237"/>
            </a:xfrm>
            <a:prstGeom prst="rect">
              <a:avLst/>
            </a:prstGeom>
            <a:effectLst/>
          </p:spPr>
        </p:pic>
        <p:pic>
          <p:nvPicPr>
            <p:cNvPr id="184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68343" y="590845"/>
              <a:ext cx="919914" cy="164171"/>
            </a:xfrm>
            <a:prstGeom prst="rect">
              <a:avLst/>
            </a:prstGeom>
            <a:effectLst/>
          </p:spPr>
        </p:pic>
        <p:pic>
          <p:nvPicPr>
            <p:cNvPr id="184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04847" y="-290978"/>
              <a:ext cx="626471" cy="1594554"/>
            </a:xfrm>
            <a:prstGeom prst="rect">
              <a:avLst/>
            </a:prstGeom>
            <a:effectLst/>
          </p:spPr>
        </p:pic>
        <p:pic>
          <p:nvPicPr>
            <p:cNvPr id="184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24551" y="1627434"/>
              <a:ext cx="960819" cy="1276314"/>
            </a:xfrm>
            <a:prstGeom prst="rect">
              <a:avLst/>
            </a:prstGeom>
            <a:effectLst/>
          </p:spPr>
        </p:pic>
        <p:pic>
          <p:nvPicPr>
            <p:cNvPr id="184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25375" y="1973592"/>
              <a:ext cx="781860" cy="985151"/>
            </a:xfrm>
            <a:prstGeom prst="rect">
              <a:avLst/>
            </a:prstGeom>
            <a:effectLst/>
          </p:spPr>
        </p:pic>
        <p:pic>
          <p:nvPicPr>
            <p:cNvPr id="185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71389" y="2232244"/>
              <a:ext cx="528747" cy="866231"/>
            </a:xfrm>
            <a:prstGeom prst="rect">
              <a:avLst/>
            </a:prstGeom>
            <a:effectLst/>
          </p:spPr>
        </p:pic>
        <p:pic>
          <p:nvPicPr>
            <p:cNvPr id="185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75308" y="952905"/>
              <a:ext cx="116942" cy="89981"/>
            </a:xfrm>
            <a:prstGeom prst="rect">
              <a:avLst/>
            </a:prstGeom>
            <a:effectLst/>
          </p:spPr>
        </p:pic>
        <p:pic>
          <p:nvPicPr>
            <p:cNvPr id="185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39560" y="12033"/>
              <a:ext cx="605448" cy="1889911"/>
            </a:xfrm>
            <a:prstGeom prst="rect">
              <a:avLst/>
            </a:prstGeom>
            <a:effectLst/>
          </p:spPr>
        </p:pic>
        <p:pic>
          <p:nvPicPr>
            <p:cNvPr id="185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30156" y="-236703"/>
              <a:ext cx="605811" cy="796377"/>
            </a:xfrm>
            <a:prstGeom prst="rect">
              <a:avLst/>
            </a:prstGeom>
            <a:effectLst/>
          </p:spPr>
        </p:pic>
        <p:pic>
          <p:nvPicPr>
            <p:cNvPr id="185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876735" y="982022"/>
              <a:ext cx="210826" cy="1702269"/>
            </a:xfrm>
            <a:prstGeom prst="rect">
              <a:avLst/>
            </a:prstGeom>
            <a:effectLst/>
          </p:spPr>
        </p:pic>
        <p:pic>
          <p:nvPicPr>
            <p:cNvPr id="186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50850" y="1741358"/>
              <a:ext cx="743511" cy="183594"/>
            </a:xfrm>
            <a:prstGeom prst="rect">
              <a:avLst/>
            </a:prstGeom>
            <a:effectLst/>
          </p:spPr>
        </p:pic>
        <p:pic>
          <p:nvPicPr>
            <p:cNvPr id="186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38359" y="4029452"/>
              <a:ext cx="1778981" cy="1809351"/>
            </a:xfrm>
            <a:prstGeom prst="rect">
              <a:avLst/>
            </a:prstGeom>
            <a:effectLst/>
          </p:spPr>
        </p:pic>
        <p:pic>
          <p:nvPicPr>
            <p:cNvPr id="186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51440" y="3744480"/>
              <a:ext cx="441445" cy="1090647"/>
            </a:xfrm>
            <a:prstGeom prst="rect">
              <a:avLst/>
            </a:prstGeom>
            <a:effectLst/>
          </p:spPr>
        </p:pic>
        <p:pic>
          <p:nvPicPr>
            <p:cNvPr id="186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903059" y="3237022"/>
              <a:ext cx="664003" cy="2023992"/>
            </a:xfrm>
            <a:prstGeom prst="rect">
              <a:avLst/>
            </a:prstGeom>
            <a:effectLst/>
          </p:spPr>
        </p:pic>
        <p:pic>
          <p:nvPicPr>
            <p:cNvPr id="186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36510" y="3283049"/>
              <a:ext cx="689819" cy="1936906"/>
            </a:xfrm>
            <a:prstGeom prst="rect">
              <a:avLst/>
            </a:prstGeom>
            <a:effectLst/>
          </p:spPr>
        </p:pic>
        <p:pic>
          <p:nvPicPr>
            <p:cNvPr id="187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99023" y="3098966"/>
              <a:ext cx="972647" cy="267960"/>
            </a:xfrm>
            <a:prstGeom prst="rect">
              <a:avLst/>
            </a:prstGeom>
            <a:effectLst/>
          </p:spPr>
        </p:pic>
        <p:pic>
          <p:nvPicPr>
            <p:cNvPr id="187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85080" y="5580865"/>
              <a:ext cx="1809982" cy="1257300"/>
            </a:xfrm>
            <a:prstGeom prst="rect">
              <a:avLst/>
            </a:prstGeom>
            <a:effectLst/>
          </p:spPr>
        </p:pic>
        <p:pic>
          <p:nvPicPr>
            <p:cNvPr id="187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82232" y="5971107"/>
              <a:ext cx="1019643" cy="1647685"/>
            </a:xfrm>
            <a:prstGeom prst="rect">
              <a:avLst/>
            </a:prstGeom>
            <a:effectLst/>
          </p:spPr>
        </p:pic>
        <p:pic>
          <p:nvPicPr>
            <p:cNvPr id="187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055468" y="5422998"/>
              <a:ext cx="1180708" cy="180509"/>
            </a:xfrm>
            <a:prstGeom prst="rect">
              <a:avLst/>
            </a:prstGeom>
            <a:effectLst/>
          </p:spPr>
        </p:pic>
        <p:pic>
          <p:nvPicPr>
            <p:cNvPr id="187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447727" y="4441235"/>
              <a:ext cx="205522" cy="1863337"/>
            </a:xfrm>
            <a:prstGeom prst="rect">
              <a:avLst/>
            </a:prstGeom>
            <a:effectLst/>
          </p:spPr>
        </p:pic>
        <p:pic>
          <p:nvPicPr>
            <p:cNvPr id="188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581827" y="4142102"/>
              <a:ext cx="449484" cy="2078103"/>
            </a:xfrm>
            <a:prstGeom prst="rect">
              <a:avLst/>
            </a:prstGeom>
            <a:effectLst/>
          </p:spPr>
        </p:pic>
        <p:pic>
          <p:nvPicPr>
            <p:cNvPr id="188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083270" y="3819957"/>
              <a:ext cx="1203705" cy="102538"/>
            </a:xfrm>
            <a:prstGeom prst="rect">
              <a:avLst/>
            </a:prstGeom>
            <a:effectLst/>
          </p:spPr>
        </p:pic>
        <p:pic>
          <p:nvPicPr>
            <p:cNvPr id="188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571266" y="3329069"/>
              <a:ext cx="511042" cy="1626929"/>
            </a:xfrm>
            <a:prstGeom prst="rect">
              <a:avLst/>
            </a:prstGeom>
            <a:effectLst/>
          </p:spPr>
        </p:pic>
        <p:pic>
          <p:nvPicPr>
            <p:cNvPr id="188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338270" y="4004031"/>
              <a:ext cx="660244" cy="1165374"/>
            </a:xfrm>
            <a:prstGeom prst="rect">
              <a:avLst/>
            </a:prstGeom>
            <a:effectLst/>
          </p:spPr>
        </p:pic>
        <p:pic>
          <p:nvPicPr>
            <p:cNvPr id="188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154055" y="3574505"/>
              <a:ext cx="303568" cy="843224"/>
            </a:xfrm>
            <a:prstGeom prst="rect">
              <a:avLst/>
            </a:prstGeom>
            <a:effectLst/>
          </p:spPr>
        </p:pic>
        <p:pic>
          <p:nvPicPr>
            <p:cNvPr id="189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257943" y="5323295"/>
              <a:ext cx="1900537" cy="1385715"/>
            </a:xfrm>
            <a:prstGeom prst="rect">
              <a:avLst/>
            </a:prstGeom>
            <a:effectLst/>
          </p:spPr>
        </p:pic>
        <p:pic>
          <p:nvPicPr>
            <p:cNvPr id="189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079737" y="5954007"/>
              <a:ext cx="848642" cy="682627"/>
            </a:xfrm>
            <a:prstGeom prst="rect">
              <a:avLst/>
            </a:prstGeom>
            <a:effectLst/>
          </p:spPr>
        </p:pic>
        <p:pic>
          <p:nvPicPr>
            <p:cNvPr id="189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322938" y="5591739"/>
              <a:ext cx="613119" cy="1380129"/>
            </a:xfrm>
            <a:prstGeom prst="rect">
              <a:avLst/>
            </a:prstGeom>
            <a:effectLst/>
          </p:spPr>
        </p:pic>
        <p:pic>
          <p:nvPicPr>
            <p:cNvPr id="189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34808" y="5096718"/>
              <a:ext cx="973608" cy="379482"/>
            </a:xfrm>
            <a:prstGeom prst="rect">
              <a:avLst/>
            </a:prstGeom>
            <a:effectLst/>
          </p:spPr>
        </p:pic>
        <p:pic>
          <p:nvPicPr>
            <p:cNvPr id="189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741656" y="5634959"/>
              <a:ext cx="835791" cy="125032"/>
            </a:xfrm>
            <a:prstGeom prst="rect">
              <a:avLst/>
            </a:prstGeom>
            <a:effectLst/>
          </p:spPr>
        </p:pic>
        <p:pic>
          <p:nvPicPr>
            <p:cNvPr id="190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033001" y="4771042"/>
              <a:ext cx="744769" cy="15267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Drawing"/>
          <p:cNvGrpSpPr/>
          <p:nvPr/>
        </p:nvGrpSpPr>
        <p:grpSpPr>
          <a:xfrm>
            <a:off x="631334" y="728909"/>
            <a:ext cx="12463825" cy="8673769"/>
            <a:chOff x="-618255" y="-298883"/>
            <a:chExt cx="12463824" cy="8673768"/>
          </a:xfrm>
        </p:grpSpPr>
        <p:pic>
          <p:nvPicPr>
            <p:cNvPr id="190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15638" y="-38102"/>
              <a:ext cx="1016941" cy="1608754"/>
            </a:xfrm>
            <a:prstGeom prst="rect">
              <a:avLst/>
            </a:prstGeom>
            <a:effectLst/>
          </p:spPr>
        </p:pic>
        <p:pic>
          <p:nvPicPr>
            <p:cNvPr id="190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7027" y="631895"/>
              <a:ext cx="1127009" cy="925137"/>
            </a:xfrm>
            <a:prstGeom prst="rect">
              <a:avLst/>
            </a:prstGeom>
            <a:effectLst/>
          </p:spPr>
        </p:pic>
        <p:pic>
          <p:nvPicPr>
            <p:cNvPr id="190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45214" y="831954"/>
              <a:ext cx="755051" cy="1602323"/>
            </a:xfrm>
            <a:prstGeom prst="rect">
              <a:avLst/>
            </a:prstGeom>
            <a:effectLst/>
          </p:spPr>
        </p:pic>
        <p:sp>
          <p:nvSpPr>
            <p:cNvPr id="1912" name="Line"/>
            <p:cNvSpPr/>
            <p:nvPr/>
          </p:nvSpPr>
          <p:spPr>
            <a:xfrm>
              <a:off x="2478326" y="68263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1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39686" y="506476"/>
              <a:ext cx="996614" cy="879503"/>
            </a:xfrm>
            <a:prstGeom prst="rect">
              <a:avLst/>
            </a:prstGeom>
            <a:effectLst/>
          </p:spPr>
        </p:pic>
        <p:pic>
          <p:nvPicPr>
            <p:cNvPr id="191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86319" y="671753"/>
              <a:ext cx="947677" cy="606450"/>
            </a:xfrm>
            <a:prstGeom prst="rect">
              <a:avLst/>
            </a:prstGeom>
            <a:effectLst/>
          </p:spPr>
        </p:pic>
        <p:pic>
          <p:nvPicPr>
            <p:cNvPr id="191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89425" y="-298884"/>
              <a:ext cx="290299" cy="1846627"/>
            </a:xfrm>
            <a:prstGeom prst="rect">
              <a:avLst/>
            </a:prstGeom>
            <a:effectLst/>
          </p:spPr>
        </p:pic>
        <p:pic>
          <p:nvPicPr>
            <p:cNvPr id="191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04512" y="399091"/>
              <a:ext cx="1097357" cy="352333"/>
            </a:xfrm>
            <a:prstGeom prst="rect">
              <a:avLst/>
            </a:prstGeom>
            <a:effectLst/>
          </p:spPr>
        </p:pic>
        <p:pic>
          <p:nvPicPr>
            <p:cNvPr id="192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79929" y="468122"/>
              <a:ext cx="160579" cy="858557"/>
            </a:xfrm>
            <a:prstGeom prst="rect">
              <a:avLst/>
            </a:prstGeom>
            <a:effectLst/>
          </p:spPr>
        </p:pic>
        <p:sp>
          <p:nvSpPr>
            <p:cNvPr id="1924" name="Line"/>
            <p:cNvSpPr/>
            <p:nvPr/>
          </p:nvSpPr>
          <p:spPr>
            <a:xfrm>
              <a:off x="4556922" y="30680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2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85777" y="698219"/>
              <a:ext cx="414648" cy="502030"/>
            </a:xfrm>
            <a:prstGeom prst="rect">
              <a:avLst/>
            </a:prstGeom>
            <a:effectLst/>
          </p:spPr>
        </p:pic>
        <p:pic>
          <p:nvPicPr>
            <p:cNvPr id="192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431826" y="552491"/>
              <a:ext cx="520563" cy="908987"/>
            </a:xfrm>
            <a:prstGeom prst="rect">
              <a:avLst/>
            </a:prstGeom>
            <a:effectLst/>
          </p:spPr>
        </p:pic>
        <p:pic>
          <p:nvPicPr>
            <p:cNvPr id="192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916256" y="521807"/>
              <a:ext cx="553409" cy="705161"/>
            </a:xfrm>
            <a:prstGeom prst="rect">
              <a:avLst/>
            </a:prstGeom>
            <a:effectLst/>
          </p:spPr>
        </p:pic>
        <p:pic>
          <p:nvPicPr>
            <p:cNvPr id="193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66765" y="1242805"/>
              <a:ext cx="319607" cy="996623"/>
            </a:xfrm>
            <a:prstGeom prst="rect">
              <a:avLst/>
            </a:prstGeom>
            <a:effectLst/>
          </p:spPr>
        </p:pic>
        <p:pic>
          <p:nvPicPr>
            <p:cNvPr id="193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83266" y="-185144"/>
              <a:ext cx="843173" cy="1672895"/>
            </a:xfrm>
            <a:prstGeom prst="rect">
              <a:avLst/>
            </a:prstGeom>
            <a:effectLst/>
          </p:spPr>
        </p:pic>
        <p:pic>
          <p:nvPicPr>
            <p:cNvPr id="193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131849" y="763064"/>
              <a:ext cx="1195379" cy="818689"/>
            </a:xfrm>
            <a:prstGeom prst="rect">
              <a:avLst/>
            </a:prstGeom>
            <a:effectLst/>
          </p:spPr>
        </p:pic>
        <p:pic>
          <p:nvPicPr>
            <p:cNvPr id="193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189528" y="84621"/>
              <a:ext cx="237413" cy="1432744"/>
            </a:xfrm>
            <a:prstGeom prst="rect">
              <a:avLst/>
            </a:prstGeom>
            <a:effectLst/>
          </p:spPr>
        </p:pic>
        <p:pic>
          <p:nvPicPr>
            <p:cNvPr id="193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364593" y="782599"/>
              <a:ext cx="323123" cy="444366"/>
            </a:xfrm>
            <a:prstGeom prst="rect">
              <a:avLst/>
            </a:prstGeom>
            <a:effectLst/>
          </p:spPr>
        </p:pic>
        <p:pic>
          <p:nvPicPr>
            <p:cNvPr id="194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709458" y="475795"/>
              <a:ext cx="369432" cy="988943"/>
            </a:xfrm>
            <a:prstGeom prst="rect">
              <a:avLst/>
            </a:prstGeom>
            <a:effectLst/>
          </p:spPr>
        </p:pic>
        <p:pic>
          <p:nvPicPr>
            <p:cNvPr id="194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154244" y="736572"/>
              <a:ext cx="231459" cy="556621"/>
            </a:xfrm>
            <a:prstGeom prst="rect">
              <a:avLst/>
            </a:prstGeom>
            <a:effectLst/>
          </p:spPr>
        </p:pic>
        <p:pic>
          <p:nvPicPr>
            <p:cNvPr id="194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346876" y="552496"/>
              <a:ext cx="514365" cy="644996"/>
            </a:xfrm>
            <a:prstGeom prst="rect">
              <a:avLst/>
            </a:prstGeom>
            <a:effectLst/>
          </p:spPr>
        </p:pic>
        <p:pic>
          <p:nvPicPr>
            <p:cNvPr id="194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885624" y="475796"/>
              <a:ext cx="397480" cy="909286"/>
            </a:xfrm>
            <a:prstGeom prst="rect">
              <a:avLst/>
            </a:prstGeom>
            <a:effectLst/>
          </p:spPr>
        </p:pic>
        <p:pic>
          <p:nvPicPr>
            <p:cNvPr id="194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176616" y="659878"/>
              <a:ext cx="397945" cy="505731"/>
            </a:xfrm>
            <a:prstGeom prst="rect">
              <a:avLst/>
            </a:prstGeom>
            <a:effectLst/>
          </p:spPr>
        </p:pic>
        <p:pic>
          <p:nvPicPr>
            <p:cNvPr id="195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2927" y="2721603"/>
              <a:ext cx="916427" cy="1349151"/>
            </a:xfrm>
            <a:prstGeom prst="rect">
              <a:avLst/>
            </a:prstGeom>
            <a:effectLst/>
          </p:spPr>
        </p:pic>
        <p:pic>
          <p:nvPicPr>
            <p:cNvPr id="195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89459" y="2347289"/>
              <a:ext cx="214275" cy="751182"/>
            </a:xfrm>
            <a:prstGeom prst="rect">
              <a:avLst/>
            </a:prstGeom>
            <a:effectLst/>
          </p:spPr>
        </p:pic>
        <p:pic>
          <p:nvPicPr>
            <p:cNvPr id="195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73254" y="3704906"/>
              <a:ext cx="260284" cy="881562"/>
            </a:xfrm>
            <a:prstGeom prst="rect">
              <a:avLst/>
            </a:prstGeom>
            <a:effectLst/>
          </p:spPr>
        </p:pic>
        <p:pic>
          <p:nvPicPr>
            <p:cNvPr id="195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248214" y="2247580"/>
              <a:ext cx="1311103" cy="1659056"/>
            </a:xfrm>
            <a:prstGeom prst="rect">
              <a:avLst/>
            </a:prstGeom>
            <a:effectLst/>
          </p:spPr>
        </p:pic>
        <p:pic>
          <p:nvPicPr>
            <p:cNvPr id="195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751561" y="1710681"/>
              <a:ext cx="329315" cy="1065644"/>
            </a:xfrm>
            <a:prstGeom prst="rect">
              <a:avLst/>
            </a:prstGeom>
            <a:effectLst/>
          </p:spPr>
        </p:pic>
        <p:pic>
          <p:nvPicPr>
            <p:cNvPr id="196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690196" y="3597525"/>
              <a:ext cx="308067" cy="850885"/>
            </a:xfrm>
            <a:prstGeom prst="rect">
              <a:avLst/>
            </a:prstGeom>
            <a:effectLst/>
          </p:spPr>
        </p:pic>
        <p:pic>
          <p:nvPicPr>
            <p:cNvPr id="196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657269" y="2040486"/>
              <a:ext cx="713703" cy="1993737"/>
            </a:xfrm>
            <a:prstGeom prst="rect">
              <a:avLst/>
            </a:prstGeom>
            <a:effectLst/>
          </p:spPr>
        </p:pic>
        <p:pic>
          <p:nvPicPr>
            <p:cNvPr id="196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31017" y="1864078"/>
              <a:ext cx="275636" cy="705161"/>
            </a:xfrm>
            <a:prstGeom prst="rect">
              <a:avLst/>
            </a:prstGeom>
            <a:effectLst/>
          </p:spPr>
        </p:pic>
        <p:pic>
          <p:nvPicPr>
            <p:cNvPr id="196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618256" y="4614521"/>
              <a:ext cx="722248" cy="1520676"/>
            </a:xfrm>
            <a:prstGeom prst="rect">
              <a:avLst/>
            </a:prstGeom>
            <a:effectLst/>
          </p:spPr>
        </p:pic>
        <p:pic>
          <p:nvPicPr>
            <p:cNvPr id="196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54277" y="5369307"/>
              <a:ext cx="526539" cy="584075"/>
            </a:xfrm>
            <a:prstGeom prst="rect">
              <a:avLst/>
            </a:prstGeom>
            <a:effectLst/>
          </p:spPr>
        </p:pic>
        <p:pic>
          <p:nvPicPr>
            <p:cNvPr id="197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47099" y="5353977"/>
              <a:ext cx="465452" cy="546291"/>
            </a:xfrm>
            <a:prstGeom prst="rect">
              <a:avLst/>
            </a:prstGeom>
            <a:effectLst/>
          </p:spPr>
        </p:pic>
        <p:pic>
          <p:nvPicPr>
            <p:cNvPr id="197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317483" y="5176953"/>
              <a:ext cx="1413465" cy="874512"/>
            </a:xfrm>
            <a:prstGeom prst="rect">
              <a:avLst/>
            </a:prstGeom>
            <a:effectLst/>
          </p:spPr>
        </p:pic>
        <p:pic>
          <p:nvPicPr>
            <p:cNvPr id="197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85418" y="5187868"/>
              <a:ext cx="850891" cy="747775"/>
            </a:xfrm>
            <a:prstGeom prst="rect">
              <a:avLst/>
            </a:prstGeom>
            <a:effectLst/>
          </p:spPr>
        </p:pic>
        <p:pic>
          <p:nvPicPr>
            <p:cNvPr id="197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947270" y="4840079"/>
              <a:ext cx="894247" cy="1036786"/>
            </a:xfrm>
            <a:prstGeom prst="rect">
              <a:avLst/>
            </a:prstGeom>
            <a:effectLst/>
          </p:spPr>
        </p:pic>
        <p:pic>
          <p:nvPicPr>
            <p:cNvPr id="197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948406" y="4868083"/>
              <a:ext cx="2116138" cy="995283"/>
            </a:xfrm>
            <a:prstGeom prst="rect">
              <a:avLst/>
            </a:prstGeom>
            <a:effectLst/>
          </p:spPr>
        </p:pic>
        <p:pic>
          <p:nvPicPr>
            <p:cNvPr id="198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057368" y="4905006"/>
              <a:ext cx="873898" cy="817532"/>
            </a:xfrm>
            <a:prstGeom prst="rect">
              <a:avLst/>
            </a:prstGeom>
            <a:effectLst/>
          </p:spPr>
        </p:pic>
        <p:pic>
          <p:nvPicPr>
            <p:cNvPr id="198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801372" y="4027047"/>
              <a:ext cx="206596" cy="1578504"/>
            </a:xfrm>
            <a:prstGeom prst="rect">
              <a:avLst/>
            </a:prstGeom>
            <a:effectLst/>
          </p:spPr>
        </p:pic>
        <p:pic>
          <p:nvPicPr>
            <p:cNvPr id="198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364166" y="4778709"/>
              <a:ext cx="850891" cy="221943"/>
            </a:xfrm>
            <a:prstGeom prst="rect">
              <a:avLst/>
            </a:prstGeom>
            <a:effectLst/>
          </p:spPr>
        </p:pic>
        <p:pic>
          <p:nvPicPr>
            <p:cNvPr id="198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85448" y="4897567"/>
              <a:ext cx="528745" cy="627208"/>
            </a:xfrm>
            <a:prstGeom prst="rect">
              <a:avLst/>
            </a:prstGeom>
            <a:effectLst/>
          </p:spPr>
        </p:pic>
        <p:pic>
          <p:nvPicPr>
            <p:cNvPr id="198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491760" y="4916779"/>
              <a:ext cx="881492" cy="708541"/>
            </a:xfrm>
            <a:prstGeom prst="rect">
              <a:avLst/>
            </a:prstGeom>
            <a:effectLst/>
          </p:spPr>
        </p:pic>
        <p:pic>
          <p:nvPicPr>
            <p:cNvPr id="199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177661" y="4976900"/>
              <a:ext cx="510055" cy="664508"/>
            </a:xfrm>
            <a:prstGeom prst="rect">
              <a:avLst/>
            </a:prstGeom>
            <a:effectLst/>
          </p:spPr>
        </p:pic>
        <p:pic>
          <p:nvPicPr>
            <p:cNvPr id="199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741906" y="4057731"/>
              <a:ext cx="106882" cy="1712273"/>
            </a:xfrm>
            <a:prstGeom prst="rect">
              <a:avLst/>
            </a:prstGeom>
            <a:effectLst/>
          </p:spPr>
        </p:pic>
        <p:pic>
          <p:nvPicPr>
            <p:cNvPr id="199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327717" y="4801726"/>
              <a:ext cx="896909" cy="175920"/>
            </a:xfrm>
            <a:prstGeom prst="rect">
              <a:avLst/>
            </a:prstGeom>
            <a:effectLst/>
          </p:spPr>
        </p:pic>
        <p:pic>
          <p:nvPicPr>
            <p:cNvPr id="199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991610" y="4840071"/>
              <a:ext cx="1475573" cy="888350"/>
            </a:xfrm>
            <a:prstGeom prst="rect">
              <a:avLst/>
            </a:prstGeom>
            <a:effectLst/>
          </p:spPr>
        </p:pic>
        <p:pic>
          <p:nvPicPr>
            <p:cNvPr id="199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46030" y="6593558"/>
              <a:ext cx="1157703" cy="1229699"/>
            </a:xfrm>
            <a:prstGeom prst="rect">
              <a:avLst/>
            </a:prstGeom>
            <a:effectLst/>
          </p:spPr>
        </p:pic>
        <p:pic>
          <p:nvPicPr>
            <p:cNvPr id="200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240553" y="7022113"/>
              <a:ext cx="950595" cy="103159"/>
            </a:xfrm>
            <a:prstGeom prst="rect">
              <a:avLst/>
            </a:prstGeom>
            <a:effectLst/>
          </p:spPr>
        </p:pic>
        <p:pic>
          <p:nvPicPr>
            <p:cNvPr id="200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472101" y="6162853"/>
              <a:ext cx="397798" cy="724725"/>
            </a:xfrm>
            <a:prstGeom prst="rect">
              <a:avLst/>
            </a:prstGeom>
            <a:effectLst/>
          </p:spPr>
        </p:pic>
        <p:sp>
          <p:nvSpPr>
            <p:cNvPr id="2006" name="Line"/>
            <p:cNvSpPr/>
            <p:nvPr/>
          </p:nvSpPr>
          <p:spPr>
            <a:xfrm>
              <a:off x="2301663" y="7532033"/>
              <a:ext cx="951093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0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320129" y="7877938"/>
              <a:ext cx="91949" cy="108569"/>
            </a:xfrm>
            <a:prstGeom prst="rect">
              <a:avLst/>
            </a:prstGeom>
            <a:effectLst/>
          </p:spPr>
        </p:pic>
        <p:pic>
          <p:nvPicPr>
            <p:cNvPr id="200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614110" y="6081525"/>
              <a:ext cx="1308482" cy="2215733"/>
            </a:xfrm>
            <a:prstGeom prst="rect">
              <a:avLst/>
            </a:prstGeom>
            <a:effectLst/>
          </p:spPr>
        </p:pic>
        <p:pic>
          <p:nvPicPr>
            <p:cNvPr id="201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958649" y="7639660"/>
              <a:ext cx="735841" cy="275634"/>
            </a:xfrm>
            <a:prstGeom prst="rect">
              <a:avLst/>
            </a:prstGeom>
            <a:effectLst/>
          </p:spPr>
        </p:pic>
        <p:pic>
          <p:nvPicPr>
            <p:cNvPr id="201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155189" y="7762386"/>
              <a:ext cx="574767" cy="582438"/>
            </a:xfrm>
            <a:prstGeom prst="rect">
              <a:avLst/>
            </a:prstGeom>
            <a:effectLst/>
          </p:spPr>
        </p:pic>
        <p:pic>
          <p:nvPicPr>
            <p:cNvPr id="201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316260" y="6823150"/>
              <a:ext cx="789529" cy="946267"/>
            </a:xfrm>
            <a:prstGeom prst="rect">
              <a:avLst/>
            </a:prstGeom>
            <a:effectLst/>
          </p:spPr>
        </p:pic>
        <p:pic>
          <p:nvPicPr>
            <p:cNvPr id="201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111394" y="6826625"/>
              <a:ext cx="523633" cy="1132703"/>
            </a:xfrm>
            <a:prstGeom prst="rect">
              <a:avLst/>
            </a:prstGeom>
            <a:effectLst/>
          </p:spPr>
        </p:pic>
        <p:pic>
          <p:nvPicPr>
            <p:cNvPr id="201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044911" y="6749923"/>
              <a:ext cx="490402" cy="1057991"/>
            </a:xfrm>
            <a:prstGeom prst="rect">
              <a:avLst/>
            </a:prstGeom>
            <a:effectLst/>
          </p:spPr>
        </p:pic>
        <p:pic>
          <p:nvPicPr>
            <p:cNvPr id="202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643181" y="6903333"/>
              <a:ext cx="449362" cy="1197647"/>
            </a:xfrm>
            <a:prstGeom prst="rect">
              <a:avLst/>
            </a:prstGeom>
            <a:effectLst/>
          </p:spPr>
        </p:pic>
        <p:pic>
          <p:nvPicPr>
            <p:cNvPr id="202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928079" y="6182345"/>
              <a:ext cx="650362" cy="1786635"/>
            </a:xfrm>
            <a:prstGeom prst="rect">
              <a:avLst/>
            </a:prstGeom>
            <a:effectLst/>
          </p:spPr>
        </p:pic>
        <p:pic>
          <p:nvPicPr>
            <p:cNvPr id="202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732333" y="6865186"/>
              <a:ext cx="398364" cy="620586"/>
            </a:xfrm>
            <a:prstGeom prst="rect">
              <a:avLst/>
            </a:prstGeom>
            <a:effectLst/>
          </p:spPr>
        </p:pic>
        <p:sp>
          <p:nvSpPr>
            <p:cNvPr id="2028" name="Line"/>
            <p:cNvSpPr/>
            <p:nvPr/>
          </p:nvSpPr>
          <p:spPr>
            <a:xfrm>
              <a:off x="8000794" y="641219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2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169528" y="6282057"/>
              <a:ext cx="183592" cy="1134684"/>
            </a:xfrm>
            <a:prstGeom prst="rect">
              <a:avLst/>
            </a:prstGeom>
            <a:effectLst/>
          </p:spPr>
        </p:pic>
        <p:pic>
          <p:nvPicPr>
            <p:cNvPr id="203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354913" y="6711581"/>
              <a:ext cx="343362" cy="927593"/>
            </a:xfrm>
            <a:prstGeom prst="rect">
              <a:avLst/>
            </a:prstGeom>
            <a:effectLst/>
          </p:spPr>
        </p:pic>
        <p:pic>
          <p:nvPicPr>
            <p:cNvPr id="203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889792" y="6335739"/>
              <a:ext cx="307046" cy="1495187"/>
            </a:xfrm>
            <a:prstGeom prst="rect">
              <a:avLst/>
            </a:prstGeom>
            <a:effectLst/>
          </p:spPr>
        </p:pic>
        <p:pic>
          <p:nvPicPr>
            <p:cNvPr id="203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082268" y="6765127"/>
              <a:ext cx="620798" cy="808746"/>
            </a:xfrm>
            <a:prstGeom prst="rect">
              <a:avLst/>
            </a:prstGeom>
            <a:effectLst/>
          </p:spPr>
        </p:pic>
        <p:pic>
          <p:nvPicPr>
            <p:cNvPr id="203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266353" y="6834302"/>
              <a:ext cx="283304" cy="981282"/>
            </a:xfrm>
            <a:prstGeom prst="rect">
              <a:avLst/>
            </a:prstGeom>
            <a:effectLst/>
          </p:spPr>
        </p:pic>
        <p:pic>
          <p:nvPicPr>
            <p:cNvPr id="203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665200" y="7018382"/>
              <a:ext cx="536413" cy="124759"/>
            </a:xfrm>
            <a:prstGeom prst="rect">
              <a:avLst/>
            </a:prstGeom>
            <a:effectLst/>
          </p:spPr>
        </p:pic>
        <p:pic>
          <p:nvPicPr>
            <p:cNvPr id="204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270472" y="6898491"/>
              <a:ext cx="552427" cy="667478"/>
            </a:xfrm>
            <a:prstGeom prst="rect">
              <a:avLst/>
            </a:prstGeom>
            <a:effectLst/>
          </p:spPr>
        </p:pic>
        <p:pic>
          <p:nvPicPr>
            <p:cNvPr id="2043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892411" y="6780517"/>
              <a:ext cx="329325" cy="873998"/>
            </a:xfrm>
            <a:prstGeom prst="rect">
              <a:avLst/>
            </a:prstGeom>
            <a:effectLst/>
          </p:spPr>
        </p:pic>
        <p:pic>
          <p:nvPicPr>
            <p:cNvPr id="2045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677647" y="6864975"/>
              <a:ext cx="620794" cy="260299"/>
            </a:xfrm>
            <a:prstGeom prst="rect">
              <a:avLst/>
            </a:prstGeom>
            <a:effectLst/>
          </p:spPr>
        </p:pic>
        <p:pic>
          <p:nvPicPr>
            <p:cNvPr id="204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900091" y="6036615"/>
              <a:ext cx="536492" cy="1863333"/>
            </a:xfrm>
            <a:prstGeom prst="rect">
              <a:avLst/>
            </a:prstGeom>
            <a:effectLst/>
          </p:spPr>
        </p:pic>
        <p:pic>
          <p:nvPicPr>
            <p:cNvPr id="2049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401524" y="5568729"/>
              <a:ext cx="1444045" cy="28061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" name="Drawing"/>
          <p:cNvGrpSpPr/>
          <p:nvPr/>
        </p:nvGrpSpPr>
        <p:grpSpPr>
          <a:xfrm>
            <a:off x="583177" y="167245"/>
            <a:ext cx="12079793" cy="9151681"/>
            <a:chOff x="-980886" y="-477042"/>
            <a:chExt cx="12079792" cy="9151680"/>
          </a:xfrm>
        </p:grpSpPr>
        <p:pic>
          <p:nvPicPr>
            <p:cNvPr id="205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86147" y="-56241"/>
              <a:ext cx="970907" cy="4888155"/>
            </a:xfrm>
            <a:prstGeom prst="rect">
              <a:avLst/>
            </a:prstGeom>
            <a:effectLst/>
          </p:spPr>
        </p:pic>
        <p:pic>
          <p:nvPicPr>
            <p:cNvPr id="205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9597" y="359888"/>
              <a:ext cx="849266" cy="1288937"/>
            </a:xfrm>
            <a:prstGeom prst="rect">
              <a:avLst/>
            </a:prstGeom>
            <a:effectLst/>
          </p:spPr>
        </p:pic>
        <p:pic>
          <p:nvPicPr>
            <p:cNvPr id="205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3729" y="241"/>
              <a:ext cx="289655" cy="935261"/>
            </a:xfrm>
            <a:prstGeom prst="rect">
              <a:avLst/>
            </a:prstGeom>
            <a:effectLst/>
          </p:spPr>
        </p:pic>
        <p:pic>
          <p:nvPicPr>
            <p:cNvPr id="205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6613" y="1833402"/>
              <a:ext cx="1226719" cy="1128657"/>
            </a:xfrm>
            <a:prstGeom prst="rect">
              <a:avLst/>
            </a:prstGeom>
            <a:effectLst/>
          </p:spPr>
        </p:pic>
        <p:pic>
          <p:nvPicPr>
            <p:cNvPr id="206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04508" y="1503578"/>
              <a:ext cx="436710" cy="935267"/>
            </a:xfrm>
            <a:prstGeom prst="rect">
              <a:avLst/>
            </a:prstGeom>
            <a:effectLst/>
          </p:spPr>
        </p:pic>
        <p:pic>
          <p:nvPicPr>
            <p:cNvPr id="206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2344" y="3336736"/>
              <a:ext cx="597773" cy="1449154"/>
            </a:xfrm>
            <a:prstGeom prst="rect">
              <a:avLst/>
            </a:prstGeom>
            <a:effectLst/>
          </p:spPr>
        </p:pic>
        <p:pic>
          <p:nvPicPr>
            <p:cNvPr id="206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4699" y="3112835"/>
              <a:ext cx="227283" cy="690705"/>
            </a:xfrm>
            <a:prstGeom prst="rect">
              <a:avLst/>
            </a:prstGeom>
            <a:effectLst/>
          </p:spPr>
        </p:pic>
        <p:pic>
          <p:nvPicPr>
            <p:cNvPr id="206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18697" y="-191503"/>
              <a:ext cx="1117937" cy="5337895"/>
            </a:xfrm>
            <a:prstGeom prst="rect">
              <a:avLst/>
            </a:prstGeom>
            <a:effectLst/>
          </p:spPr>
        </p:pic>
        <p:pic>
          <p:nvPicPr>
            <p:cNvPr id="206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97262" y="2216906"/>
              <a:ext cx="753512" cy="106543"/>
            </a:xfrm>
            <a:prstGeom prst="rect">
              <a:avLst/>
            </a:prstGeom>
            <a:effectLst/>
          </p:spPr>
        </p:pic>
        <p:pic>
          <p:nvPicPr>
            <p:cNvPr id="207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91933" y="2544262"/>
              <a:ext cx="689816" cy="132359"/>
            </a:xfrm>
            <a:prstGeom prst="rect">
              <a:avLst/>
            </a:prstGeom>
            <a:effectLst/>
          </p:spPr>
        </p:pic>
        <p:pic>
          <p:nvPicPr>
            <p:cNvPr id="207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83108" y="-210012"/>
              <a:ext cx="1057975" cy="5004777"/>
            </a:xfrm>
            <a:prstGeom prst="rect">
              <a:avLst/>
            </a:prstGeom>
            <a:effectLst/>
          </p:spPr>
        </p:pic>
        <p:pic>
          <p:nvPicPr>
            <p:cNvPr id="207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90103" y="-348758"/>
              <a:ext cx="639253" cy="1744156"/>
            </a:xfrm>
            <a:prstGeom prst="rect">
              <a:avLst/>
            </a:prstGeom>
            <a:effectLst/>
          </p:spPr>
        </p:pic>
        <p:pic>
          <p:nvPicPr>
            <p:cNvPr id="207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24258" y="567837"/>
              <a:ext cx="497441" cy="712820"/>
            </a:xfrm>
            <a:prstGeom prst="rect">
              <a:avLst/>
            </a:prstGeom>
            <a:effectLst/>
          </p:spPr>
        </p:pic>
        <p:pic>
          <p:nvPicPr>
            <p:cNvPr id="207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70237" y="1514018"/>
              <a:ext cx="666179" cy="1250631"/>
            </a:xfrm>
            <a:prstGeom prst="rect">
              <a:avLst/>
            </a:prstGeom>
            <a:effectLst/>
          </p:spPr>
        </p:pic>
        <p:pic>
          <p:nvPicPr>
            <p:cNvPr id="208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61703" y="2163214"/>
              <a:ext cx="451538" cy="755625"/>
            </a:xfrm>
            <a:prstGeom prst="rect">
              <a:avLst/>
            </a:prstGeom>
            <a:effectLst/>
          </p:spPr>
        </p:pic>
        <p:pic>
          <p:nvPicPr>
            <p:cNvPr id="208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02938" y="3254939"/>
              <a:ext cx="780564" cy="1294926"/>
            </a:xfrm>
            <a:prstGeom prst="rect">
              <a:avLst/>
            </a:prstGeom>
            <a:effectLst/>
          </p:spPr>
        </p:pic>
        <p:pic>
          <p:nvPicPr>
            <p:cNvPr id="208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477331" y="4165110"/>
              <a:ext cx="444374" cy="781858"/>
            </a:xfrm>
            <a:prstGeom prst="rect">
              <a:avLst/>
            </a:prstGeom>
            <a:effectLst/>
          </p:spPr>
        </p:pic>
        <p:pic>
          <p:nvPicPr>
            <p:cNvPr id="208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090889" y="-477043"/>
              <a:ext cx="896359" cy="6060624"/>
            </a:xfrm>
            <a:prstGeom prst="rect">
              <a:avLst/>
            </a:prstGeom>
            <a:effectLst/>
          </p:spPr>
        </p:pic>
        <p:pic>
          <p:nvPicPr>
            <p:cNvPr id="208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781239" y="2292825"/>
              <a:ext cx="1272752" cy="1262225"/>
            </a:xfrm>
            <a:prstGeom prst="rect">
              <a:avLst/>
            </a:prstGeom>
            <a:effectLst/>
          </p:spPr>
        </p:pic>
        <p:pic>
          <p:nvPicPr>
            <p:cNvPr id="209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70681" y="1502402"/>
              <a:ext cx="352342" cy="721682"/>
            </a:xfrm>
            <a:prstGeom prst="rect">
              <a:avLst/>
            </a:prstGeom>
            <a:effectLst/>
          </p:spPr>
        </p:pic>
        <p:pic>
          <p:nvPicPr>
            <p:cNvPr id="209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809040" y="1020370"/>
              <a:ext cx="390686" cy="175924"/>
            </a:xfrm>
            <a:prstGeom prst="rect">
              <a:avLst/>
            </a:prstGeom>
            <a:effectLst/>
          </p:spPr>
        </p:pic>
        <p:pic>
          <p:nvPicPr>
            <p:cNvPr id="209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43220" y="928330"/>
              <a:ext cx="140581" cy="1119827"/>
            </a:xfrm>
            <a:prstGeom prst="rect">
              <a:avLst/>
            </a:prstGeom>
            <a:effectLst/>
          </p:spPr>
        </p:pic>
        <p:pic>
          <p:nvPicPr>
            <p:cNvPr id="209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84079" y="1495918"/>
              <a:ext cx="414195" cy="613113"/>
            </a:xfrm>
            <a:prstGeom prst="rect">
              <a:avLst/>
            </a:prstGeom>
            <a:effectLst/>
          </p:spPr>
        </p:pic>
        <p:pic>
          <p:nvPicPr>
            <p:cNvPr id="209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647364" y="997353"/>
              <a:ext cx="281022" cy="1364789"/>
            </a:xfrm>
            <a:prstGeom prst="rect">
              <a:avLst/>
            </a:prstGeom>
            <a:effectLst/>
          </p:spPr>
        </p:pic>
        <p:pic>
          <p:nvPicPr>
            <p:cNvPr id="210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75176" y="1279775"/>
              <a:ext cx="505746" cy="806251"/>
            </a:xfrm>
            <a:prstGeom prst="rect">
              <a:avLst/>
            </a:prstGeom>
            <a:effectLst/>
          </p:spPr>
        </p:pic>
        <p:pic>
          <p:nvPicPr>
            <p:cNvPr id="210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105283" y="1488238"/>
              <a:ext cx="244959" cy="827886"/>
            </a:xfrm>
            <a:prstGeom prst="rect">
              <a:avLst/>
            </a:prstGeom>
            <a:effectLst/>
          </p:spPr>
        </p:pic>
        <p:pic>
          <p:nvPicPr>
            <p:cNvPr id="210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419752" y="1380857"/>
              <a:ext cx="482735" cy="260302"/>
            </a:xfrm>
            <a:prstGeom prst="rect">
              <a:avLst/>
            </a:prstGeom>
            <a:effectLst/>
          </p:spPr>
        </p:pic>
        <p:sp>
          <p:nvSpPr>
            <p:cNvPr id="2108" name="Line"/>
            <p:cNvSpPr/>
            <p:nvPr/>
          </p:nvSpPr>
          <p:spPr>
            <a:xfrm>
              <a:off x="9933658" y="217063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0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007560" y="1390883"/>
              <a:ext cx="569887" cy="688779"/>
            </a:xfrm>
            <a:prstGeom prst="rect">
              <a:avLst/>
            </a:prstGeom>
            <a:effectLst/>
          </p:spPr>
        </p:pic>
        <p:pic>
          <p:nvPicPr>
            <p:cNvPr id="211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516576" y="1013883"/>
              <a:ext cx="367674" cy="1256225"/>
            </a:xfrm>
            <a:prstGeom prst="rect">
              <a:avLst/>
            </a:prstGeom>
            <a:effectLst/>
          </p:spPr>
        </p:pic>
        <p:pic>
          <p:nvPicPr>
            <p:cNvPr id="211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294144" y="1388535"/>
              <a:ext cx="735840" cy="183594"/>
            </a:xfrm>
            <a:prstGeom prst="rect">
              <a:avLst/>
            </a:prstGeom>
            <a:effectLst/>
          </p:spPr>
        </p:pic>
        <p:pic>
          <p:nvPicPr>
            <p:cNvPr id="211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577945" y="521814"/>
              <a:ext cx="520961" cy="2162471"/>
            </a:xfrm>
            <a:prstGeom prst="rect">
              <a:avLst/>
            </a:prstGeom>
            <a:effectLst/>
          </p:spPr>
        </p:pic>
        <p:pic>
          <p:nvPicPr>
            <p:cNvPr id="211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61940" y="5230201"/>
              <a:ext cx="2650068" cy="368149"/>
            </a:xfrm>
            <a:prstGeom prst="rect">
              <a:avLst/>
            </a:prstGeom>
            <a:effectLst/>
          </p:spPr>
        </p:pic>
        <p:pic>
          <p:nvPicPr>
            <p:cNvPr id="211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94107" y="5185225"/>
              <a:ext cx="1963060" cy="1188374"/>
            </a:xfrm>
            <a:prstGeom prst="rect">
              <a:avLst/>
            </a:prstGeom>
            <a:effectLst/>
          </p:spPr>
        </p:pic>
        <p:pic>
          <p:nvPicPr>
            <p:cNvPr id="212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212049" y="5882020"/>
              <a:ext cx="627181" cy="828324"/>
            </a:xfrm>
            <a:prstGeom prst="rect">
              <a:avLst/>
            </a:prstGeom>
            <a:effectLst/>
          </p:spPr>
        </p:pic>
        <p:pic>
          <p:nvPicPr>
            <p:cNvPr id="212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84235" y="5936902"/>
              <a:ext cx="347542" cy="645646"/>
            </a:xfrm>
            <a:prstGeom prst="rect">
              <a:avLst/>
            </a:prstGeom>
            <a:effectLst/>
          </p:spPr>
        </p:pic>
        <p:pic>
          <p:nvPicPr>
            <p:cNvPr id="212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238567" y="5867873"/>
              <a:ext cx="329320" cy="866226"/>
            </a:xfrm>
            <a:prstGeom prst="rect">
              <a:avLst/>
            </a:prstGeom>
            <a:effectLst/>
          </p:spPr>
        </p:pic>
        <p:pic>
          <p:nvPicPr>
            <p:cNvPr id="212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737115" y="5998254"/>
              <a:ext cx="475706" cy="745868"/>
            </a:xfrm>
            <a:prstGeom prst="rect">
              <a:avLst/>
            </a:prstGeom>
            <a:effectLst/>
          </p:spPr>
        </p:pic>
        <p:pic>
          <p:nvPicPr>
            <p:cNvPr id="212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320050" y="5039501"/>
              <a:ext cx="198926" cy="1686925"/>
            </a:xfrm>
            <a:prstGeom prst="rect">
              <a:avLst/>
            </a:prstGeom>
            <a:effectLst/>
          </p:spPr>
        </p:pic>
        <p:pic>
          <p:nvPicPr>
            <p:cNvPr id="213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020909" y="5729805"/>
              <a:ext cx="827885" cy="221947"/>
            </a:xfrm>
            <a:prstGeom prst="rect">
              <a:avLst/>
            </a:prstGeom>
            <a:effectLst/>
          </p:spPr>
        </p:pic>
        <p:sp>
          <p:nvSpPr>
            <p:cNvPr id="2134" name="Line"/>
            <p:cNvSpPr/>
            <p:nvPr/>
          </p:nvSpPr>
          <p:spPr>
            <a:xfrm>
              <a:off x="9856958" y="666531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3797858" y="8157697"/>
              <a:ext cx="35094" cy="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27" y="9295"/>
                    <a:pt x="14250" y="16528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3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980887" y="7566885"/>
              <a:ext cx="1257398" cy="1050798"/>
            </a:xfrm>
            <a:prstGeom prst="rect">
              <a:avLst/>
            </a:prstGeom>
            <a:effectLst/>
          </p:spPr>
        </p:pic>
        <p:pic>
          <p:nvPicPr>
            <p:cNvPr id="213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75818" y="6896153"/>
              <a:ext cx="689819" cy="604958"/>
            </a:xfrm>
            <a:prstGeom prst="rect">
              <a:avLst/>
            </a:prstGeom>
            <a:effectLst/>
          </p:spPr>
        </p:pic>
        <p:pic>
          <p:nvPicPr>
            <p:cNvPr id="214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2070" y="6404769"/>
              <a:ext cx="93088" cy="229620"/>
            </a:xfrm>
            <a:prstGeom prst="rect">
              <a:avLst/>
            </a:prstGeom>
            <a:effectLst/>
          </p:spPr>
        </p:pic>
        <p:pic>
          <p:nvPicPr>
            <p:cNvPr id="214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91769" y="6516973"/>
              <a:ext cx="950601" cy="915491"/>
            </a:xfrm>
            <a:prstGeom prst="rect">
              <a:avLst/>
            </a:prstGeom>
            <a:effectLst/>
          </p:spPr>
        </p:pic>
        <p:pic>
          <p:nvPicPr>
            <p:cNvPr id="214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0224" y="6473804"/>
              <a:ext cx="454645" cy="1065650"/>
            </a:xfrm>
            <a:prstGeom prst="rect">
              <a:avLst/>
            </a:prstGeom>
            <a:effectLst/>
          </p:spPr>
        </p:pic>
        <p:sp>
          <p:nvSpPr>
            <p:cNvPr id="2148" name="Line"/>
            <p:cNvSpPr/>
            <p:nvPr/>
          </p:nvSpPr>
          <p:spPr>
            <a:xfrm>
              <a:off x="1553947" y="7777477"/>
              <a:ext cx="686356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21397" y="21600"/>
                  </a:moveTo>
                  <a:cubicBezTo>
                    <a:pt x="17173" y="21600"/>
                    <a:pt x="12948" y="21600"/>
                    <a:pt x="9800" y="21600"/>
                  </a:cubicBezTo>
                  <a:cubicBezTo>
                    <a:pt x="6652" y="21600"/>
                    <a:pt x="4579" y="21600"/>
                    <a:pt x="3025" y="21600"/>
                  </a:cubicBezTo>
                  <a:cubicBezTo>
                    <a:pt x="1471" y="21600"/>
                    <a:pt x="435" y="21600"/>
                    <a:pt x="116" y="18000"/>
                  </a:cubicBezTo>
                  <a:cubicBezTo>
                    <a:pt x="-203" y="14400"/>
                    <a:pt x="196" y="7200"/>
                    <a:pt x="594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4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473061" y="7946468"/>
              <a:ext cx="813014" cy="202825"/>
            </a:xfrm>
            <a:prstGeom prst="rect">
              <a:avLst/>
            </a:prstGeom>
            <a:effectLst/>
          </p:spPr>
        </p:pic>
        <p:pic>
          <p:nvPicPr>
            <p:cNvPr id="215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567123" y="7640707"/>
              <a:ext cx="831120" cy="563677"/>
            </a:xfrm>
            <a:prstGeom prst="rect">
              <a:avLst/>
            </a:prstGeom>
            <a:effectLst/>
          </p:spPr>
        </p:pic>
        <p:pic>
          <p:nvPicPr>
            <p:cNvPr id="215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127386" y="7593636"/>
              <a:ext cx="470208" cy="641549"/>
            </a:xfrm>
            <a:prstGeom prst="rect">
              <a:avLst/>
            </a:prstGeom>
            <a:effectLst/>
          </p:spPr>
        </p:pic>
        <p:pic>
          <p:nvPicPr>
            <p:cNvPr id="215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743892" y="7440237"/>
              <a:ext cx="490390" cy="812545"/>
            </a:xfrm>
            <a:prstGeom prst="rect">
              <a:avLst/>
            </a:prstGeom>
            <a:effectLst/>
          </p:spPr>
        </p:pic>
        <p:pic>
          <p:nvPicPr>
            <p:cNvPr id="215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165743" y="7303104"/>
              <a:ext cx="996626" cy="965019"/>
            </a:xfrm>
            <a:prstGeom prst="rect">
              <a:avLst/>
            </a:prstGeom>
            <a:effectLst/>
          </p:spPr>
        </p:pic>
        <p:pic>
          <p:nvPicPr>
            <p:cNvPr id="215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426519" y="7294502"/>
              <a:ext cx="582447" cy="1127024"/>
            </a:xfrm>
            <a:prstGeom prst="rect">
              <a:avLst/>
            </a:prstGeom>
            <a:effectLst/>
          </p:spPr>
        </p:pic>
        <p:pic>
          <p:nvPicPr>
            <p:cNvPr id="216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341137" y="7371210"/>
              <a:ext cx="151038" cy="950593"/>
            </a:xfrm>
            <a:prstGeom prst="rect">
              <a:avLst/>
            </a:prstGeom>
            <a:effectLst/>
          </p:spPr>
        </p:pic>
        <p:pic>
          <p:nvPicPr>
            <p:cNvPr id="216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994113" y="7731702"/>
              <a:ext cx="781855" cy="177665"/>
            </a:xfrm>
            <a:prstGeom prst="rect">
              <a:avLst/>
            </a:prstGeom>
            <a:effectLst/>
          </p:spPr>
        </p:pic>
        <p:pic>
          <p:nvPicPr>
            <p:cNvPr id="216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983553" y="7593338"/>
              <a:ext cx="390245" cy="789833"/>
            </a:xfrm>
            <a:prstGeom prst="rect">
              <a:avLst/>
            </a:prstGeom>
            <a:effectLst/>
          </p:spPr>
        </p:pic>
        <p:pic>
          <p:nvPicPr>
            <p:cNvPr id="216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113951" y="7309851"/>
              <a:ext cx="290964" cy="298634"/>
            </a:xfrm>
            <a:prstGeom prst="rect">
              <a:avLst/>
            </a:prstGeom>
            <a:effectLst/>
          </p:spPr>
        </p:pic>
        <p:pic>
          <p:nvPicPr>
            <p:cNvPr id="216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603091" y="7632624"/>
              <a:ext cx="499805" cy="693008"/>
            </a:xfrm>
            <a:prstGeom prst="rect">
              <a:avLst/>
            </a:prstGeom>
            <a:effectLst/>
          </p:spPr>
        </p:pic>
        <p:pic>
          <p:nvPicPr>
            <p:cNvPr id="217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879777" y="7372125"/>
              <a:ext cx="1170051" cy="1041729"/>
            </a:xfrm>
            <a:prstGeom prst="rect">
              <a:avLst/>
            </a:prstGeom>
            <a:effectLst/>
          </p:spPr>
        </p:pic>
        <p:pic>
          <p:nvPicPr>
            <p:cNvPr id="217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148919" y="7570634"/>
              <a:ext cx="511004" cy="973613"/>
            </a:xfrm>
            <a:prstGeom prst="rect">
              <a:avLst/>
            </a:prstGeom>
            <a:effectLst/>
          </p:spPr>
        </p:pic>
        <p:sp>
          <p:nvSpPr>
            <p:cNvPr id="2176" name="Line"/>
            <p:cNvSpPr/>
            <p:nvPr/>
          </p:nvSpPr>
          <p:spPr>
            <a:xfrm>
              <a:off x="8115846" y="819166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154187" y="7607600"/>
              <a:ext cx="935271" cy="898296"/>
            </a:xfrm>
            <a:prstGeom prst="rect">
              <a:avLst/>
            </a:prstGeom>
            <a:effectLst/>
          </p:spPr>
        </p:pic>
        <p:pic>
          <p:nvPicPr>
            <p:cNvPr id="217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422640" y="7493929"/>
              <a:ext cx="574772" cy="11807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1" name="Drawing"/>
          <p:cNvGrpSpPr/>
          <p:nvPr/>
        </p:nvGrpSpPr>
        <p:grpSpPr>
          <a:xfrm>
            <a:off x="490538" y="38595"/>
            <a:ext cx="11784901" cy="8184849"/>
            <a:chOff x="-1111876" y="-621032"/>
            <a:chExt cx="11784900" cy="8184848"/>
          </a:xfrm>
        </p:grpSpPr>
        <p:pic>
          <p:nvPicPr>
            <p:cNvPr id="218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4203" y="-152080"/>
              <a:ext cx="617091" cy="1335303"/>
            </a:xfrm>
            <a:prstGeom prst="rect">
              <a:avLst/>
            </a:prstGeom>
            <a:effectLst/>
          </p:spPr>
        </p:pic>
        <p:pic>
          <p:nvPicPr>
            <p:cNvPr id="218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32230" y="1572613"/>
              <a:ext cx="1468085" cy="1039966"/>
            </a:xfrm>
            <a:prstGeom prst="rect">
              <a:avLst/>
            </a:prstGeom>
            <a:effectLst/>
          </p:spPr>
        </p:pic>
        <p:pic>
          <p:nvPicPr>
            <p:cNvPr id="218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2731" y="1790650"/>
              <a:ext cx="935271" cy="787718"/>
            </a:xfrm>
            <a:prstGeom prst="rect">
              <a:avLst/>
            </a:prstGeom>
            <a:effectLst/>
          </p:spPr>
        </p:pic>
        <p:pic>
          <p:nvPicPr>
            <p:cNvPr id="218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5846" y="1848734"/>
              <a:ext cx="605454" cy="1256012"/>
            </a:xfrm>
            <a:prstGeom prst="rect">
              <a:avLst/>
            </a:prstGeom>
            <a:effectLst/>
          </p:spPr>
        </p:pic>
        <p:pic>
          <p:nvPicPr>
            <p:cNvPr id="219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28978" y="1066115"/>
              <a:ext cx="1079245" cy="897450"/>
            </a:xfrm>
            <a:prstGeom prst="rect">
              <a:avLst/>
            </a:prstGeom>
            <a:effectLst/>
          </p:spPr>
        </p:pic>
        <p:pic>
          <p:nvPicPr>
            <p:cNvPr id="219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40254" y="212456"/>
              <a:ext cx="421368" cy="769076"/>
            </a:xfrm>
            <a:prstGeom prst="rect">
              <a:avLst/>
            </a:prstGeom>
            <a:effectLst/>
          </p:spPr>
        </p:pic>
        <p:pic>
          <p:nvPicPr>
            <p:cNvPr id="219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09288" y="-275880"/>
              <a:ext cx="129906" cy="360008"/>
            </a:xfrm>
            <a:prstGeom prst="rect">
              <a:avLst/>
            </a:prstGeom>
            <a:effectLst/>
          </p:spPr>
        </p:pic>
        <p:pic>
          <p:nvPicPr>
            <p:cNvPr id="219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01007" y="-145490"/>
              <a:ext cx="581606" cy="928633"/>
            </a:xfrm>
            <a:prstGeom prst="rect">
              <a:avLst/>
            </a:prstGeom>
            <a:effectLst/>
          </p:spPr>
        </p:pic>
        <p:pic>
          <p:nvPicPr>
            <p:cNvPr id="219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34297" y="-137817"/>
              <a:ext cx="331819" cy="1124413"/>
            </a:xfrm>
            <a:prstGeom prst="rect">
              <a:avLst/>
            </a:prstGeom>
            <a:effectLst/>
          </p:spPr>
        </p:pic>
        <p:pic>
          <p:nvPicPr>
            <p:cNvPr id="220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58933" y="132839"/>
              <a:ext cx="689829" cy="733642"/>
            </a:xfrm>
            <a:prstGeom prst="rect">
              <a:avLst/>
            </a:prstGeom>
            <a:effectLst/>
          </p:spPr>
        </p:pic>
        <p:pic>
          <p:nvPicPr>
            <p:cNvPr id="220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94786" y="69277"/>
              <a:ext cx="269599" cy="1002859"/>
            </a:xfrm>
            <a:prstGeom prst="rect">
              <a:avLst/>
            </a:prstGeom>
            <a:effectLst/>
          </p:spPr>
        </p:pic>
        <p:pic>
          <p:nvPicPr>
            <p:cNvPr id="220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46535" y="506476"/>
              <a:ext cx="508443" cy="99215"/>
            </a:xfrm>
            <a:prstGeom prst="rect">
              <a:avLst/>
            </a:prstGeom>
            <a:effectLst/>
          </p:spPr>
        </p:pic>
        <p:pic>
          <p:nvPicPr>
            <p:cNvPr id="220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01421" y="160330"/>
              <a:ext cx="474267" cy="578392"/>
            </a:xfrm>
            <a:prstGeom prst="rect">
              <a:avLst/>
            </a:prstGeom>
            <a:effectLst/>
          </p:spPr>
        </p:pic>
        <p:pic>
          <p:nvPicPr>
            <p:cNvPr id="220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68497" y="-124246"/>
              <a:ext cx="352338" cy="1144122"/>
            </a:xfrm>
            <a:prstGeom prst="rect">
              <a:avLst/>
            </a:prstGeom>
            <a:effectLst/>
          </p:spPr>
        </p:pic>
        <p:pic>
          <p:nvPicPr>
            <p:cNvPr id="221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99468" y="383549"/>
              <a:ext cx="567097" cy="107096"/>
            </a:xfrm>
            <a:prstGeom prst="rect">
              <a:avLst/>
            </a:prstGeom>
            <a:effectLst/>
          </p:spPr>
        </p:pic>
        <p:pic>
          <p:nvPicPr>
            <p:cNvPr id="221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21905" y="-621033"/>
              <a:ext cx="433808" cy="1518191"/>
            </a:xfrm>
            <a:prstGeom prst="rect">
              <a:avLst/>
            </a:prstGeom>
            <a:effectLst/>
          </p:spPr>
        </p:pic>
        <p:pic>
          <p:nvPicPr>
            <p:cNvPr id="221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2929" y="4004030"/>
              <a:ext cx="1486918" cy="252623"/>
            </a:xfrm>
            <a:prstGeom prst="rect">
              <a:avLst/>
            </a:prstGeom>
            <a:effectLst/>
          </p:spPr>
        </p:pic>
        <p:pic>
          <p:nvPicPr>
            <p:cNvPr id="221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536" y="4310833"/>
              <a:ext cx="1624753" cy="197760"/>
            </a:xfrm>
            <a:prstGeom prst="rect">
              <a:avLst/>
            </a:prstGeom>
            <a:effectLst/>
          </p:spPr>
        </p:pic>
        <p:pic>
          <p:nvPicPr>
            <p:cNvPr id="221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895398" y="4125382"/>
              <a:ext cx="728164" cy="560796"/>
            </a:xfrm>
            <a:prstGeom prst="rect">
              <a:avLst/>
            </a:prstGeom>
            <a:effectLst/>
          </p:spPr>
        </p:pic>
        <p:pic>
          <p:nvPicPr>
            <p:cNvPr id="222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264749" y="3444116"/>
              <a:ext cx="197743" cy="265508"/>
            </a:xfrm>
            <a:prstGeom prst="rect">
              <a:avLst/>
            </a:prstGeom>
            <a:effectLst/>
          </p:spPr>
        </p:pic>
        <p:pic>
          <p:nvPicPr>
            <p:cNvPr id="222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594687" y="2884204"/>
              <a:ext cx="182283" cy="1659357"/>
            </a:xfrm>
            <a:prstGeom prst="rect">
              <a:avLst/>
            </a:prstGeom>
            <a:effectLst/>
          </p:spPr>
        </p:pic>
        <p:pic>
          <p:nvPicPr>
            <p:cNvPr id="222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798797" y="3858302"/>
              <a:ext cx="507399" cy="705155"/>
            </a:xfrm>
            <a:prstGeom prst="rect">
              <a:avLst/>
            </a:prstGeom>
            <a:effectLst/>
          </p:spPr>
        </p:pic>
        <p:pic>
          <p:nvPicPr>
            <p:cNvPr id="222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460091" y="3461901"/>
              <a:ext cx="843218" cy="795517"/>
            </a:xfrm>
            <a:prstGeom prst="rect">
              <a:avLst/>
            </a:prstGeom>
            <a:effectLst/>
          </p:spPr>
        </p:pic>
        <p:pic>
          <p:nvPicPr>
            <p:cNvPr id="222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88754" y="2672970"/>
              <a:ext cx="735835" cy="673799"/>
            </a:xfrm>
            <a:prstGeom prst="rect">
              <a:avLst/>
            </a:prstGeom>
            <a:effectLst/>
          </p:spPr>
        </p:pic>
        <p:pic>
          <p:nvPicPr>
            <p:cNvPr id="223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74137" y="2086508"/>
              <a:ext cx="166663" cy="271874"/>
            </a:xfrm>
            <a:prstGeom prst="rect">
              <a:avLst/>
            </a:prstGeom>
            <a:effectLst/>
          </p:spPr>
        </p:pic>
        <p:pic>
          <p:nvPicPr>
            <p:cNvPr id="223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792138" y="2048162"/>
              <a:ext cx="316536" cy="1234341"/>
            </a:xfrm>
            <a:prstGeom prst="rect">
              <a:avLst/>
            </a:prstGeom>
            <a:effectLst/>
          </p:spPr>
        </p:pic>
        <p:sp>
          <p:nvSpPr>
            <p:cNvPr id="2236" name="Line"/>
            <p:cNvSpPr/>
            <p:nvPr/>
          </p:nvSpPr>
          <p:spPr>
            <a:xfrm>
              <a:off x="5101498" y="273055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3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429427" y="2078835"/>
              <a:ext cx="369554" cy="1153648"/>
            </a:xfrm>
            <a:prstGeom prst="rect">
              <a:avLst/>
            </a:prstGeom>
            <a:effectLst/>
          </p:spPr>
        </p:pic>
        <p:pic>
          <p:nvPicPr>
            <p:cNvPr id="223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684421" y="2449107"/>
              <a:ext cx="674483" cy="772093"/>
            </a:xfrm>
            <a:prstGeom prst="rect">
              <a:avLst/>
            </a:prstGeom>
            <a:effectLst/>
          </p:spPr>
        </p:pic>
        <p:pic>
          <p:nvPicPr>
            <p:cNvPr id="224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04055" y="2385640"/>
              <a:ext cx="431838" cy="985759"/>
            </a:xfrm>
            <a:prstGeom prst="rect">
              <a:avLst/>
            </a:prstGeom>
            <a:effectLst/>
          </p:spPr>
        </p:pic>
        <p:sp>
          <p:nvSpPr>
            <p:cNvPr id="2244" name="Line"/>
            <p:cNvSpPr/>
            <p:nvPr/>
          </p:nvSpPr>
          <p:spPr>
            <a:xfrm>
              <a:off x="6351473" y="2707543"/>
              <a:ext cx="575259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6" y="7200"/>
                    <a:pt x="13152" y="14400"/>
                    <a:pt x="9552" y="18000"/>
                  </a:cubicBezTo>
                  <a:cubicBezTo>
                    <a:pt x="5952" y="21600"/>
                    <a:pt x="2976" y="216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4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126033" y="2582219"/>
              <a:ext cx="582801" cy="620374"/>
            </a:xfrm>
            <a:prstGeom prst="rect">
              <a:avLst/>
            </a:prstGeom>
            <a:effectLst/>
          </p:spPr>
        </p:pic>
        <p:pic>
          <p:nvPicPr>
            <p:cNvPr id="224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732340" y="2005917"/>
              <a:ext cx="383008" cy="1419656"/>
            </a:xfrm>
            <a:prstGeom prst="rect">
              <a:avLst/>
            </a:prstGeom>
            <a:effectLst/>
          </p:spPr>
        </p:pic>
        <p:pic>
          <p:nvPicPr>
            <p:cNvPr id="224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417866" y="2608081"/>
              <a:ext cx="866224" cy="122224"/>
            </a:xfrm>
            <a:prstGeom prst="rect">
              <a:avLst/>
            </a:prstGeom>
            <a:effectLst/>
          </p:spPr>
        </p:pic>
        <p:pic>
          <p:nvPicPr>
            <p:cNvPr id="225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192546" y="1795047"/>
              <a:ext cx="322343" cy="1940040"/>
            </a:xfrm>
            <a:prstGeom prst="rect">
              <a:avLst/>
            </a:prstGeom>
            <a:effectLst/>
          </p:spPr>
        </p:pic>
        <p:pic>
          <p:nvPicPr>
            <p:cNvPr id="225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760503" y="2522419"/>
              <a:ext cx="570600" cy="905865"/>
            </a:xfrm>
            <a:prstGeom prst="rect">
              <a:avLst/>
            </a:prstGeom>
            <a:effectLst/>
          </p:spPr>
        </p:pic>
        <p:pic>
          <p:nvPicPr>
            <p:cNvPr id="225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666414" y="5268688"/>
              <a:ext cx="583239" cy="950725"/>
            </a:xfrm>
            <a:prstGeom prst="rect">
              <a:avLst/>
            </a:prstGeom>
            <a:effectLst/>
          </p:spPr>
        </p:pic>
        <p:pic>
          <p:nvPicPr>
            <p:cNvPr id="225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1111877" y="6414442"/>
              <a:ext cx="1733540" cy="1111802"/>
            </a:xfrm>
            <a:prstGeom prst="rect">
              <a:avLst/>
            </a:prstGeom>
            <a:effectLst/>
          </p:spPr>
        </p:pic>
        <p:pic>
          <p:nvPicPr>
            <p:cNvPr id="225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443981" y="6788263"/>
              <a:ext cx="866225" cy="775553"/>
            </a:xfrm>
            <a:prstGeom prst="rect">
              <a:avLst/>
            </a:prstGeom>
            <a:effectLst/>
          </p:spPr>
        </p:pic>
        <p:pic>
          <p:nvPicPr>
            <p:cNvPr id="226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451651" y="6903326"/>
              <a:ext cx="781860" cy="192954"/>
            </a:xfrm>
            <a:prstGeom prst="rect">
              <a:avLst/>
            </a:prstGeom>
            <a:effectLst/>
          </p:spPr>
        </p:pic>
        <p:pic>
          <p:nvPicPr>
            <p:cNvPr id="226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16757" y="6143564"/>
              <a:ext cx="610852" cy="710238"/>
            </a:xfrm>
            <a:prstGeom prst="rect">
              <a:avLst/>
            </a:prstGeom>
            <a:effectLst/>
          </p:spPr>
        </p:pic>
        <p:pic>
          <p:nvPicPr>
            <p:cNvPr id="226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74693" y="5421260"/>
              <a:ext cx="336992" cy="507476"/>
            </a:xfrm>
            <a:prstGeom prst="rect">
              <a:avLst/>
            </a:prstGeom>
            <a:effectLst/>
          </p:spPr>
        </p:pic>
        <p:pic>
          <p:nvPicPr>
            <p:cNvPr id="226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235769" y="4855419"/>
              <a:ext cx="145233" cy="375336"/>
            </a:xfrm>
            <a:prstGeom prst="rect">
              <a:avLst/>
            </a:prstGeom>
            <a:effectLst/>
          </p:spPr>
        </p:pic>
        <p:pic>
          <p:nvPicPr>
            <p:cNvPr id="226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505176" y="4955124"/>
              <a:ext cx="174962" cy="967449"/>
            </a:xfrm>
            <a:prstGeom prst="rect">
              <a:avLst/>
            </a:prstGeom>
            <a:effectLst/>
          </p:spPr>
        </p:pic>
        <p:pic>
          <p:nvPicPr>
            <p:cNvPr id="227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576321" y="5422999"/>
              <a:ext cx="456650" cy="498075"/>
            </a:xfrm>
            <a:prstGeom prst="rect">
              <a:avLst/>
            </a:prstGeom>
            <a:effectLst/>
          </p:spPr>
        </p:pic>
        <p:pic>
          <p:nvPicPr>
            <p:cNvPr id="227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964420" y="5382742"/>
              <a:ext cx="498068" cy="672823"/>
            </a:xfrm>
            <a:prstGeom prst="rect">
              <a:avLst/>
            </a:prstGeom>
            <a:effectLst/>
          </p:spPr>
        </p:pic>
        <p:pic>
          <p:nvPicPr>
            <p:cNvPr id="227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014177" y="5346297"/>
              <a:ext cx="317926" cy="776229"/>
            </a:xfrm>
            <a:prstGeom prst="rect">
              <a:avLst/>
            </a:prstGeom>
            <a:effectLst/>
          </p:spPr>
        </p:pic>
        <p:pic>
          <p:nvPicPr>
            <p:cNvPr id="227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424631" y="5706801"/>
              <a:ext cx="498060" cy="122225"/>
            </a:xfrm>
            <a:prstGeom prst="rect">
              <a:avLst/>
            </a:prstGeom>
            <a:effectLst/>
          </p:spPr>
        </p:pic>
        <p:pic>
          <p:nvPicPr>
            <p:cNvPr id="227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103716" y="5415327"/>
              <a:ext cx="394240" cy="663307"/>
            </a:xfrm>
            <a:prstGeom prst="rect">
              <a:avLst/>
            </a:prstGeom>
            <a:effectLst/>
          </p:spPr>
        </p:pic>
        <p:pic>
          <p:nvPicPr>
            <p:cNvPr id="228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498438" y="5339726"/>
              <a:ext cx="367683" cy="895820"/>
            </a:xfrm>
            <a:prstGeom prst="rect">
              <a:avLst/>
            </a:prstGeom>
            <a:effectLst/>
          </p:spPr>
        </p:pic>
        <p:pic>
          <p:nvPicPr>
            <p:cNvPr id="228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383396" y="5430671"/>
              <a:ext cx="521074" cy="231039"/>
            </a:xfrm>
            <a:prstGeom prst="rect">
              <a:avLst/>
            </a:prstGeom>
            <a:effectLst/>
          </p:spPr>
        </p:pic>
        <p:pic>
          <p:nvPicPr>
            <p:cNvPr id="228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728550" y="4817061"/>
              <a:ext cx="260849" cy="1403137"/>
            </a:xfrm>
            <a:prstGeom prst="rect">
              <a:avLst/>
            </a:prstGeom>
            <a:effectLst/>
          </p:spPr>
        </p:pic>
        <p:pic>
          <p:nvPicPr>
            <p:cNvPr id="228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840373" y="4893769"/>
              <a:ext cx="376671" cy="1383115"/>
            </a:xfrm>
            <a:prstGeom prst="rect">
              <a:avLst/>
            </a:prstGeom>
            <a:effectLst/>
          </p:spPr>
        </p:pic>
        <p:pic>
          <p:nvPicPr>
            <p:cNvPr id="228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747417" y="6559438"/>
              <a:ext cx="820909" cy="270163"/>
            </a:xfrm>
            <a:prstGeom prst="rect">
              <a:avLst/>
            </a:prstGeom>
            <a:effectLst/>
          </p:spPr>
        </p:pic>
        <p:pic>
          <p:nvPicPr>
            <p:cNvPr id="229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919967" y="6964688"/>
              <a:ext cx="815763" cy="203301"/>
            </a:xfrm>
            <a:prstGeom prst="rect">
              <a:avLst/>
            </a:prstGeom>
            <a:effectLst/>
          </p:spPr>
        </p:pic>
        <p:pic>
          <p:nvPicPr>
            <p:cNvPr id="229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858942" y="6650222"/>
              <a:ext cx="812531" cy="99212"/>
            </a:xfrm>
            <a:prstGeom prst="rect">
              <a:avLst/>
            </a:prstGeom>
            <a:effectLst/>
          </p:spPr>
        </p:pic>
        <p:pic>
          <p:nvPicPr>
            <p:cNvPr id="229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334479" y="6503936"/>
              <a:ext cx="843230" cy="806532"/>
            </a:xfrm>
            <a:prstGeom prst="rect">
              <a:avLst/>
            </a:prstGeom>
            <a:effectLst/>
          </p:spPr>
        </p:pic>
        <p:sp>
          <p:nvSpPr>
            <p:cNvPr id="2298" name="Line"/>
            <p:cNvSpPr/>
            <p:nvPr/>
          </p:nvSpPr>
          <p:spPr>
            <a:xfrm>
              <a:off x="4840465" y="6005684"/>
              <a:ext cx="199423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9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075843" y="6537470"/>
              <a:ext cx="707805" cy="534324"/>
            </a:xfrm>
            <a:prstGeom prst="rect">
              <a:avLst/>
            </a:prstGeom>
            <a:effectLst/>
          </p:spPr>
        </p:pic>
        <p:sp>
          <p:nvSpPr>
            <p:cNvPr id="2302" name="Line"/>
            <p:cNvSpPr/>
            <p:nvPr/>
          </p:nvSpPr>
          <p:spPr>
            <a:xfrm>
              <a:off x="6942321" y="534605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0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521119" y="6018609"/>
              <a:ext cx="1072666" cy="1159001"/>
            </a:xfrm>
            <a:prstGeom prst="rect">
              <a:avLst/>
            </a:prstGeom>
            <a:effectLst/>
          </p:spPr>
        </p:pic>
        <p:pic>
          <p:nvPicPr>
            <p:cNvPr id="230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195432" y="5252908"/>
              <a:ext cx="459717" cy="729525"/>
            </a:xfrm>
            <a:prstGeom prst="rect">
              <a:avLst/>
            </a:prstGeom>
            <a:effectLst/>
          </p:spPr>
        </p:pic>
        <p:pic>
          <p:nvPicPr>
            <p:cNvPr id="230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471552" y="4556278"/>
              <a:ext cx="145246" cy="398359"/>
            </a:xfrm>
            <a:prstGeom prst="rect">
              <a:avLst/>
            </a:prstGeom>
            <a:effectLst/>
          </p:spPr>
        </p:pic>
        <p:pic>
          <p:nvPicPr>
            <p:cNvPr id="230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780918" y="4632987"/>
              <a:ext cx="472500" cy="1353354"/>
            </a:xfrm>
            <a:prstGeom prst="rect">
              <a:avLst/>
            </a:prstGeom>
            <a:effectLst/>
          </p:spPr>
        </p:pic>
        <p:pic>
          <p:nvPicPr>
            <p:cNvPr id="231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246543" y="4947455"/>
              <a:ext cx="352026" cy="1111680"/>
            </a:xfrm>
            <a:prstGeom prst="rect">
              <a:avLst/>
            </a:prstGeom>
            <a:effectLst/>
          </p:spPr>
        </p:pic>
        <p:pic>
          <p:nvPicPr>
            <p:cNvPr id="231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445658" y="5276661"/>
              <a:ext cx="513399" cy="698093"/>
            </a:xfrm>
            <a:prstGeom prst="rect">
              <a:avLst/>
            </a:prstGeom>
            <a:effectLst/>
          </p:spPr>
        </p:pic>
        <p:pic>
          <p:nvPicPr>
            <p:cNvPr id="231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570364" y="5254260"/>
              <a:ext cx="488409" cy="850586"/>
            </a:xfrm>
            <a:prstGeom prst="rect">
              <a:avLst/>
            </a:prstGeom>
            <a:effectLst/>
          </p:spPr>
        </p:pic>
        <p:pic>
          <p:nvPicPr>
            <p:cNvPr id="231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013241" y="5660775"/>
              <a:ext cx="436702" cy="95248"/>
            </a:xfrm>
            <a:prstGeom prst="rect">
              <a:avLst/>
            </a:prstGeom>
            <a:effectLst/>
          </p:spPr>
        </p:pic>
        <p:pic>
          <p:nvPicPr>
            <p:cNvPr id="231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583811" y="5376977"/>
              <a:ext cx="426049" cy="687343"/>
            </a:xfrm>
            <a:prstGeom prst="rect">
              <a:avLst/>
            </a:prstGeom>
            <a:effectLst/>
          </p:spPr>
        </p:pic>
        <p:pic>
          <p:nvPicPr>
            <p:cNvPr id="232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910646" y="4931680"/>
              <a:ext cx="496567" cy="1234835"/>
            </a:xfrm>
            <a:prstGeom prst="rect">
              <a:avLst/>
            </a:prstGeom>
            <a:effectLst/>
          </p:spPr>
        </p:pic>
        <p:pic>
          <p:nvPicPr>
            <p:cNvPr id="232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002690" y="5446017"/>
              <a:ext cx="536412" cy="137568"/>
            </a:xfrm>
            <a:prstGeom prst="rect">
              <a:avLst/>
            </a:prstGeom>
            <a:effectLst/>
          </p:spPr>
        </p:pic>
        <p:pic>
          <p:nvPicPr>
            <p:cNvPr id="232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056371" y="4540944"/>
              <a:ext cx="616654" cy="1947716"/>
            </a:xfrm>
            <a:prstGeom prst="rect">
              <a:avLst/>
            </a:prstGeom>
            <a:effectLst/>
          </p:spPr>
        </p:pic>
        <p:pic>
          <p:nvPicPr>
            <p:cNvPr id="232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807145" y="5430677"/>
              <a:ext cx="152912" cy="1817667"/>
            </a:xfrm>
            <a:prstGeom prst="rect">
              <a:avLst/>
            </a:prstGeom>
            <a:effectLst/>
          </p:spPr>
        </p:pic>
        <p:pic>
          <p:nvPicPr>
            <p:cNvPr id="232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893768" y="6504491"/>
              <a:ext cx="511151" cy="8508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Drawing"/>
          <p:cNvGrpSpPr/>
          <p:nvPr/>
        </p:nvGrpSpPr>
        <p:grpSpPr>
          <a:xfrm>
            <a:off x="619031" y="38591"/>
            <a:ext cx="11938713" cy="9295665"/>
            <a:chOff x="-661239" y="-505985"/>
            <a:chExt cx="11938712" cy="9295664"/>
          </a:xfrm>
        </p:grpSpPr>
        <p:pic>
          <p:nvPicPr>
            <p:cNvPr id="25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53424" y="-15101"/>
              <a:ext cx="530227" cy="1771309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7972" y="7918"/>
              <a:ext cx="578427" cy="782597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462" y="106846"/>
              <a:ext cx="513406" cy="642631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378" y="863274"/>
              <a:ext cx="1090540" cy="804764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36925" y="1250222"/>
              <a:ext cx="290972" cy="329575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05955" y="1235127"/>
              <a:ext cx="183592" cy="445879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86828" y="337733"/>
              <a:ext cx="146711" cy="801958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20139" y="783338"/>
              <a:ext cx="705162" cy="205865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86057" y="-252869"/>
              <a:ext cx="487902" cy="931671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62110" y="-153162"/>
              <a:ext cx="740328" cy="795767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00674" y="887108"/>
              <a:ext cx="875135" cy="811126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23478" y="1208070"/>
              <a:ext cx="881569" cy="1042635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34499" y="1097073"/>
              <a:ext cx="308731" cy="636721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536798" y="-505986"/>
              <a:ext cx="483840" cy="2193158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68616" y="-498314"/>
              <a:ext cx="495484" cy="2032089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62728" y="122971"/>
              <a:ext cx="527317" cy="980711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57499" y="460456"/>
              <a:ext cx="582433" cy="137567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17119" y="514144"/>
              <a:ext cx="590108" cy="152912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15950" y="-321896"/>
              <a:ext cx="420517" cy="1631675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29287" y="725726"/>
              <a:ext cx="400006" cy="989692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74435" y="-413944"/>
              <a:ext cx="653428" cy="2093455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56506" y="506476"/>
              <a:ext cx="597768" cy="91542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34071" y="751919"/>
              <a:ext cx="850883" cy="137565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196821" y="-114811"/>
              <a:ext cx="1199440" cy="1248945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156281" y="-176163"/>
              <a:ext cx="454734" cy="1251178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935357" y="415649"/>
              <a:ext cx="398443" cy="784060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451534" y="-215833"/>
              <a:ext cx="374251" cy="1111960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301813" y="-398605"/>
              <a:ext cx="389589" cy="1472178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85158" y="2163216"/>
              <a:ext cx="766517" cy="145240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005802" y="1392870"/>
              <a:ext cx="1226493" cy="1204186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974227" y="1265813"/>
              <a:ext cx="503511" cy="1427084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409200" y="1642876"/>
              <a:ext cx="559173" cy="894480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09197" y="2032821"/>
              <a:ext cx="482728" cy="129903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754348" y="1125977"/>
              <a:ext cx="521997" cy="1627348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661240" y="2477680"/>
              <a:ext cx="492883" cy="1971919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144854" y="2470013"/>
              <a:ext cx="613114" cy="1038910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346847" y="3704906"/>
              <a:ext cx="1114241" cy="1002537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30117" y="3832386"/>
              <a:ext cx="352335" cy="792437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76426" y="3873639"/>
              <a:ext cx="467390" cy="942936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75266" y="2678368"/>
              <a:ext cx="628462" cy="1248475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842470" y="2968577"/>
              <a:ext cx="152149" cy="1150024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511888" y="3528488"/>
              <a:ext cx="702299" cy="119093"/>
            </a:xfrm>
            <a:prstGeom prst="rect">
              <a:avLst/>
            </a:prstGeom>
            <a:effectLst/>
          </p:spPr>
        </p:pic>
        <p:sp>
          <p:nvSpPr>
            <p:cNvPr id="340" name="Line"/>
            <p:cNvSpPr/>
            <p:nvPr/>
          </p:nvSpPr>
          <p:spPr>
            <a:xfrm>
              <a:off x="3261644" y="4475616"/>
              <a:ext cx="3828" cy="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5" y="7726"/>
                    <a:pt x="7244" y="14924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3674071" y="3780251"/>
              <a:ext cx="61901" cy="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1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255892" y="2385649"/>
              <a:ext cx="735625" cy="1132038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215746" y="3584302"/>
              <a:ext cx="1136471" cy="1082696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953872" y="3908184"/>
              <a:ext cx="681854" cy="1529114"/>
            </a:xfrm>
            <a:prstGeom prst="rect">
              <a:avLst/>
            </a:prstGeom>
            <a:effectLst/>
          </p:spPr>
        </p:pic>
        <p:pic>
          <p:nvPicPr>
            <p:cNvPr id="34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153293" y="2699704"/>
              <a:ext cx="1196045" cy="1090014"/>
            </a:xfrm>
            <a:prstGeom prst="rect">
              <a:avLst/>
            </a:prstGeom>
            <a:effectLst/>
          </p:spPr>
        </p:pic>
        <p:pic>
          <p:nvPicPr>
            <p:cNvPr id="35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058355" y="2232238"/>
              <a:ext cx="529050" cy="2338889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09378" y="2331958"/>
              <a:ext cx="714632" cy="2292863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017122" y="3115738"/>
              <a:ext cx="666807" cy="886055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208869" y="3451783"/>
              <a:ext cx="490400" cy="137576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799470" y="3467132"/>
              <a:ext cx="505734" cy="95222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450081" y="2531381"/>
              <a:ext cx="415044" cy="1720158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773569" y="3666033"/>
              <a:ext cx="647228" cy="1017588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151144" y="2508118"/>
              <a:ext cx="625668" cy="2638266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944805" y="3605184"/>
              <a:ext cx="715128" cy="214281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885734" y="4001698"/>
              <a:ext cx="769076" cy="285644"/>
            </a:xfrm>
            <a:prstGeom prst="rect">
              <a:avLst/>
            </a:prstGeom>
            <a:effectLst/>
          </p:spPr>
        </p:pic>
        <p:sp>
          <p:nvSpPr>
            <p:cNvPr id="372" name="Line"/>
            <p:cNvSpPr/>
            <p:nvPr/>
          </p:nvSpPr>
          <p:spPr>
            <a:xfrm>
              <a:off x="5354361" y="5115953"/>
              <a:ext cx="10631" cy="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1" y="7197"/>
                    <a:pt x="14401" y="14394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316251" y="5108533"/>
              <a:ext cx="606701" cy="758966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321374" y="6074552"/>
              <a:ext cx="937811" cy="740188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745780" y="6173724"/>
              <a:ext cx="666811" cy="499015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037242" y="6120982"/>
              <a:ext cx="160583" cy="643800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280797" y="5506929"/>
              <a:ext cx="766511" cy="1196484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420754" y="5100863"/>
              <a:ext cx="467380" cy="1490083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873283" y="5882395"/>
              <a:ext cx="534979" cy="890057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485003" y="5215288"/>
              <a:ext cx="356512" cy="491013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747681" y="5461357"/>
              <a:ext cx="137572" cy="935262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509909" y="5921564"/>
              <a:ext cx="559417" cy="119664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215553" y="5269605"/>
              <a:ext cx="896906" cy="1270931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151309" y="4586967"/>
              <a:ext cx="450707" cy="1145186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954443" y="5637767"/>
              <a:ext cx="1093770" cy="1049409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596166" y="5846012"/>
              <a:ext cx="551755" cy="1348720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317163" y="4725028"/>
              <a:ext cx="353316" cy="1464497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715998" y="5717329"/>
              <a:ext cx="561476" cy="1001435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339261" y="7762379"/>
              <a:ext cx="1345820" cy="475064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730846" y="7519732"/>
              <a:ext cx="1453534" cy="841030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98037" y="7240819"/>
              <a:ext cx="508484" cy="1345148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476331" y="7496717"/>
              <a:ext cx="599797" cy="855767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491670" y="7885068"/>
              <a:ext cx="521888" cy="137612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089948" y="7286841"/>
              <a:ext cx="396954" cy="15028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" name="Drawing"/>
          <p:cNvGrpSpPr/>
          <p:nvPr/>
        </p:nvGrpSpPr>
        <p:grpSpPr>
          <a:xfrm>
            <a:off x="621524" y="145971"/>
            <a:ext cx="11957192" cy="9625490"/>
            <a:chOff x="-482334" y="-360254"/>
            <a:chExt cx="11957191" cy="9625489"/>
          </a:xfrm>
        </p:grpSpPr>
        <p:pic>
          <p:nvPicPr>
            <p:cNvPr id="233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7259" y="7919"/>
              <a:ext cx="171056" cy="1548870"/>
            </a:xfrm>
            <a:prstGeom prst="rect">
              <a:avLst/>
            </a:prstGeom>
            <a:effectLst/>
          </p:spPr>
        </p:pic>
        <p:pic>
          <p:nvPicPr>
            <p:cNvPr id="233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527" y="249"/>
              <a:ext cx="903055" cy="1579419"/>
            </a:xfrm>
            <a:prstGeom prst="rect">
              <a:avLst/>
            </a:prstGeom>
            <a:effectLst/>
          </p:spPr>
        </p:pic>
        <p:pic>
          <p:nvPicPr>
            <p:cNvPr id="233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9936" y="682451"/>
              <a:ext cx="2039746" cy="799386"/>
            </a:xfrm>
            <a:prstGeom prst="rect">
              <a:avLst/>
            </a:prstGeom>
            <a:effectLst/>
          </p:spPr>
        </p:pic>
        <p:pic>
          <p:nvPicPr>
            <p:cNvPr id="233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63050" y="243"/>
              <a:ext cx="241424" cy="1477478"/>
            </a:xfrm>
            <a:prstGeom prst="rect">
              <a:avLst/>
            </a:prstGeom>
            <a:effectLst/>
          </p:spPr>
        </p:pic>
        <p:pic>
          <p:nvPicPr>
            <p:cNvPr id="234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64514" y="353064"/>
              <a:ext cx="600161" cy="1234401"/>
            </a:xfrm>
            <a:prstGeom prst="rect">
              <a:avLst/>
            </a:prstGeom>
            <a:effectLst/>
          </p:spPr>
        </p:pic>
        <p:pic>
          <p:nvPicPr>
            <p:cNvPr id="234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00097" y="-245196"/>
              <a:ext cx="121734" cy="546636"/>
            </a:xfrm>
            <a:prstGeom prst="rect">
              <a:avLst/>
            </a:prstGeom>
            <a:effectLst/>
          </p:spPr>
        </p:pic>
        <p:pic>
          <p:nvPicPr>
            <p:cNvPr id="234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88462" y="-268209"/>
              <a:ext cx="321652" cy="636125"/>
            </a:xfrm>
            <a:prstGeom prst="rect">
              <a:avLst/>
            </a:prstGeom>
            <a:effectLst/>
          </p:spPr>
        </p:pic>
        <p:pic>
          <p:nvPicPr>
            <p:cNvPr id="234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68630" y="-237532"/>
              <a:ext cx="198936" cy="628461"/>
            </a:xfrm>
            <a:prstGeom prst="rect">
              <a:avLst/>
            </a:prstGeom>
            <a:effectLst/>
          </p:spPr>
        </p:pic>
        <p:pic>
          <p:nvPicPr>
            <p:cNvPr id="234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18850" y="-360255"/>
              <a:ext cx="444378" cy="712832"/>
            </a:xfrm>
            <a:prstGeom prst="rect">
              <a:avLst/>
            </a:prstGeom>
            <a:effectLst/>
          </p:spPr>
        </p:pic>
        <p:pic>
          <p:nvPicPr>
            <p:cNvPr id="235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32171" y="774921"/>
              <a:ext cx="835551" cy="116989"/>
            </a:xfrm>
            <a:prstGeom prst="rect">
              <a:avLst/>
            </a:prstGeom>
            <a:effectLst/>
          </p:spPr>
        </p:pic>
        <p:pic>
          <p:nvPicPr>
            <p:cNvPr id="235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25597" y="1058716"/>
              <a:ext cx="873091" cy="167229"/>
            </a:xfrm>
            <a:prstGeom prst="rect">
              <a:avLst/>
            </a:prstGeom>
            <a:effectLst/>
          </p:spPr>
        </p:pic>
        <p:pic>
          <p:nvPicPr>
            <p:cNvPr id="235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520461" y="-53449"/>
              <a:ext cx="383018" cy="636131"/>
            </a:xfrm>
            <a:prstGeom prst="rect">
              <a:avLst/>
            </a:prstGeom>
            <a:effectLst/>
          </p:spPr>
        </p:pic>
        <p:pic>
          <p:nvPicPr>
            <p:cNvPr id="235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21014" y="-61120"/>
              <a:ext cx="404899" cy="811885"/>
            </a:xfrm>
            <a:prstGeom prst="rect">
              <a:avLst/>
            </a:prstGeom>
            <a:effectLst/>
          </p:spPr>
        </p:pic>
        <p:pic>
          <p:nvPicPr>
            <p:cNvPr id="235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48100" y="376076"/>
              <a:ext cx="1021234" cy="1325294"/>
            </a:xfrm>
            <a:prstGeom prst="rect">
              <a:avLst/>
            </a:prstGeom>
            <a:effectLst/>
          </p:spPr>
        </p:pic>
        <p:pic>
          <p:nvPicPr>
            <p:cNvPr id="236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261568" y="-91800"/>
              <a:ext cx="244963" cy="636137"/>
            </a:xfrm>
            <a:prstGeom prst="rect">
              <a:avLst/>
            </a:prstGeom>
            <a:effectLst/>
          </p:spPr>
        </p:pic>
        <p:pic>
          <p:nvPicPr>
            <p:cNvPr id="236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430314" y="-298890"/>
              <a:ext cx="221948" cy="728175"/>
            </a:xfrm>
            <a:prstGeom prst="rect">
              <a:avLst/>
            </a:prstGeom>
            <a:effectLst/>
          </p:spPr>
        </p:pic>
        <p:pic>
          <p:nvPicPr>
            <p:cNvPr id="236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53719" y="2623422"/>
              <a:ext cx="134955" cy="2162470"/>
            </a:xfrm>
            <a:prstGeom prst="rect">
              <a:avLst/>
            </a:prstGeom>
            <a:effectLst/>
          </p:spPr>
        </p:pic>
        <p:pic>
          <p:nvPicPr>
            <p:cNvPr id="236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87482" y="3121972"/>
              <a:ext cx="1129564" cy="1932374"/>
            </a:xfrm>
            <a:prstGeom prst="rect">
              <a:avLst/>
            </a:prstGeom>
            <a:effectLst/>
          </p:spPr>
        </p:pic>
        <p:pic>
          <p:nvPicPr>
            <p:cNvPr id="236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294239" y="3727911"/>
              <a:ext cx="1027305" cy="152915"/>
            </a:xfrm>
            <a:prstGeom prst="rect">
              <a:avLst/>
            </a:prstGeom>
            <a:effectLst/>
          </p:spPr>
        </p:pic>
        <p:pic>
          <p:nvPicPr>
            <p:cNvPr id="237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311716" y="4011710"/>
              <a:ext cx="1025161" cy="322467"/>
            </a:xfrm>
            <a:prstGeom prst="rect">
              <a:avLst/>
            </a:prstGeom>
            <a:effectLst/>
          </p:spPr>
        </p:pic>
        <p:pic>
          <p:nvPicPr>
            <p:cNvPr id="237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08764" y="2792158"/>
              <a:ext cx="1269812" cy="1251478"/>
            </a:xfrm>
            <a:prstGeom prst="rect">
              <a:avLst/>
            </a:prstGeom>
            <a:effectLst/>
          </p:spPr>
        </p:pic>
        <p:pic>
          <p:nvPicPr>
            <p:cNvPr id="237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288468" y="2845845"/>
              <a:ext cx="1525860" cy="315982"/>
            </a:xfrm>
            <a:prstGeom prst="rect">
              <a:avLst/>
            </a:prstGeom>
            <a:effectLst/>
          </p:spPr>
        </p:pic>
        <p:pic>
          <p:nvPicPr>
            <p:cNvPr id="237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756337" y="2876529"/>
              <a:ext cx="375342" cy="1103070"/>
            </a:xfrm>
            <a:prstGeom prst="rect">
              <a:avLst/>
            </a:prstGeom>
            <a:effectLst/>
          </p:spPr>
        </p:pic>
        <p:pic>
          <p:nvPicPr>
            <p:cNvPr id="237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017118" y="2784485"/>
              <a:ext cx="751179" cy="1303426"/>
            </a:xfrm>
            <a:prstGeom prst="rect">
              <a:avLst/>
            </a:prstGeom>
            <a:effectLst/>
          </p:spPr>
        </p:pic>
        <p:pic>
          <p:nvPicPr>
            <p:cNvPr id="238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607724" y="2308939"/>
              <a:ext cx="1011963" cy="2607343"/>
            </a:xfrm>
            <a:prstGeom prst="rect">
              <a:avLst/>
            </a:prstGeom>
            <a:effectLst/>
          </p:spPr>
        </p:pic>
        <p:pic>
          <p:nvPicPr>
            <p:cNvPr id="238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681537" y="3183339"/>
              <a:ext cx="1579541" cy="1847994"/>
            </a:xfrm>
            <a:prstGeom prst="rect">
              <a:avLst/>
            </a:prstGeom>
            <a:effectLst/>
          </p:spPr>
        </p:pic>
        <p:pic>
          <p:nvPicPr>
            <p:cNvPr id="238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482335" y="5431874"/>
              <a:ext cx="950598" cy="701043"/>
            </a:xfrm>
            <a:prstGeom prst="rect">
              <a:avLst/>
            </a:prstGeom>
            <a:effectLst/>
          </p:spPr>
        </p:pic>
        <p:pic>
          <p:nvPicPr>
            <p:cNvPr id="238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6921" y="5530389"/>
              <a:ext cx="552500" cy="808214"/>
            </a:xfrm>
            <a:prstGeom prst="rect">
              <a:avLst/>
            </a:prstGeom>
            <a:effectLst/>
          </p:spPr>
        </p:pic>
        <p:pic>
          <p:nvPicPr>
            <p:cNvPr id="238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7987" y="6105635"/>
              <a:ext cx="196395" cy="913659"/>
            </a:xfrm>
            <a:prstGeom prst="rect">
              <a:avLst/>
            </a:prstGeom>
            <a:effectLst/>
          </p:spPr>
        </p:pic>
        <p:pic>
          <p:nvPicPr>
            <p:cNvPr id="239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89459" y="5553231"/>
              <a:ext cx="1142346" cy="805357"/>
            </a:xfrm>
            <a:prstGeom prst="rect">
              <a:avLst/>
            </a:prstGeom>
            <a:effectLst/>
          </p:spPr>
        </p:pic>
        <p:sp>
          <p:nvSpPr>
            <p:cNvPr id="2394" name="Line"/>
            <p:cNvSpPr/>
            <p:nvPr/>
          </p:nvSpPr>
          <p:spPr>
            <a:xfrm>
              <a:off x="2485996" y="6312488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9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698364" y="5395801"/>
              <a:ext cx="785114" cy="1523070"/>
            </a:xfrm>
            <a:prstGeom prst="rect">
              <a:avLst/>
            </a:prstGeom>
            <a:effectLst/>
          </p:spPr>
        </p:pic>
        <p:sp>
          <p:nvSpPr>
            <p:cNvPr id="2398" name="Line"/>
            <p:cNvSpPr/>
            <p:nvPr/>
          </p:nvSpPr>
          <p:spPr>
            <a:xfrm>
              <a:off x="3805252" y="616675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9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298258" y="7049058"/>
              <a:ext cx="564146" cy="1084064"/>
            </a:xfrm>
            <a:prstGeom prst="rect">
              <a:avLst/>
            </a:prstGeom>
            <a:effectLst/>
          </p:spPr>
        </p:pic>
        <p:pic>
          <p:nvPicPr>
            <p:cNvPr id="240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463743" y="8253263"/>
              <a:ext cx="1139106" cy="688625"/>
            </a:xfrm>
            <a:prstGeom prst="rect">
              <a:avLst/>
            </a:prstGeom>
            <a:effectLst/>
          </p:spPr>
        </p:pic>
        <p:pic>
          <p:nvPicPr>
            <p:cNvPr id="240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38070" y="8391323"/>
              <a:ext cx="375355" cy="873912"/>
            </a:xfrm>
            <a:prstGeom prst="rect">
              <a:avLst/>
            </a:prstGeom>
            <a:effectLst/>
          </p:spPr>
        </p:pic>
        <p:pic>
          <p:nvPicPr>
            <p:cNvPr id="240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5637" y="8549759"/>
              <a:ext cx="567099" cy="416334"/>
            </a:xfrm>
            <a:prstGeom prst="rect">
              <a:avLst/>
            </a:prstGeom>
            <a:effectLst/>
          </p:spPr>
        </p:pic>
        <p:pic>
          <p:nvPicPr>
            <p:cNvPr id="240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59935" y="7386433"/>
              <a:ext cx="887943" cy="950711"/>
            </a:xfrm>
            <a:prstGeom prst="rect">
              <a:avLst/>
            </a:prstGeom>
            <a:effectLst/>
          </p:spPr>
        </p:pic>
        <p:pic>
          <p:nvPicPr>
            <p:cNvPr id="240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949081" y="7141098"/>
              <a:ext cx="229621" cy="605456"/>
            </a:xfrm>
            <a:prstGeom prst="rect">
              <a:avLst/>
            </a:prstGeom>
            <a:effectLst/>
          </p:spPr>
        </p:pic>
        <p:pic>
          <p:nvPicPr>
            <p:cNvPr id="241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721212" y="7524613"/>
              <a:ext cx="799747" cy="129229"/>
            </a:xfrm>
            <a:prstGeom prst="rect">
              <a:avLst/>
            </a:prstGeom>
            <a:effectLst/>
          </p:spPr>
        </p:pic>
        <p:pic>
          <p:nvPicPr>
            <p:cNvPr id="241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662406" y="7762384"/>
              <a:ext cx="762996" cy="114555"/>
            </a:xfrm>
            <a:prstGeom prst="rect">
              <a:avLst/>
            </a:prstGeom>
            <a:effectLst/>
          </p:spPr>
        </p:pic>
        <p:pic>
          <p:nvPicPr>
            <p:cNvPr id="241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636503" y="7544112"/>
              <a:ext cx="340900" cy="654969"/>
            </a:xfrm>
            <a:prstGeom prst="rect">
              <a:avLst/>
            </a:prstGeom>
            <a:effectLst/>
          </p:spPr>
        </p:pic>
        <p:pic>
          <p:nvPicPr>
            <p:cNvPr id="241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822410" y="6696235"/>
              <a:ext cx="135747" cy="367675"/>
            </a:xfrm>
            <a:prstGeom prst="rect">
              <a:avLst/>
            </a:prstGeom>
            <a:effectLst/>
          </p:spPr>
        </p:pic>
        <p:pic>
          <p:nvPicPr>
            <p:cNvPr id="241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136446" y="6818959"/>
              <a:ext cx="281921" cy="1292002"/>
            </a:xfrm>
            <a:prstGeom prst="rect">
              <a:avLst/>
            </a:prstGeom>
            <a:effectLst/>
          </p:spPr>
        </p:pic>
        <p:pic>
          <p:nvPicPr>
            <p:cNvPr id="242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174593" y="7447904"/>
              <a:ext cx="504551" cy="835550"/>
            </a:xfrm>
            <a:prstGeom prst="rect">
              <a:avLst/>
            </a:prstGeom>
            <a:effectLst/>
          </p:spPr>
        </p:pic>
        <p:pic>
          <p:nvPicPr>
            <p:cNvPr id="242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472548" y="7048684"/>
              <a:ext cx="719391" cy="1273120"/>
            </a:xfrm>
            <a:prstGeom prst="rect">
              <a:avLst/>
            </a:prstGeom>
            <a:effectLst/>
          </p:spPr>
        </p:pic>
        <p:pic>
          <p:nvPicPr>
            <p:cNvPr id="242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61988" y="6711573"/>
              <a:ext cx="260299" cy="528752"/>
            </a:xfrm>
            <a:prstGeom prst="rect">
              <a:avLst/>
            </a:prstGeom>
            <a:effectLst/>
          </p:spPr>
        </p:pic>
        <p:pic>
          <p:nvPicPr>
            <p:cNvPr id="242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484993" y="7854424"/>
              <a:ext cx="184987" cy="1057987"/>
            </a:xfrm>
            <a:prstGeom prst="rect">
              <a:avLst/>
            </a:prstGeom>
            <a:effectLst/>
          </p:spPr>
        </p:pic>
        <p:pic>
          <p:nvPicPr>
            <p:cNvPr id="242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523337" y="7454032"/>
              <a:ext cx="175089" cy="131044"/>
            </a:xfrm>
            <a:prstGeom prst="rect">
              <a:avLst/>
            </a:prstGeom>
            <a:effectLst/>
          </p:spPr>
        </p:pic>
        <p:pic>
          <p:nvPicPr>
            <p:cNvPr id="243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431302" y="7915778"/>
              <a:ext cx="229622" cy="143306"/>
            </a:xfrm>
            <a:prstGeom prst="rect">
              <a:avLst/>
            </a:prstGeom>
            <a:effectLst/>
          </p:spPr>
        </p:pic>
        <p:pic>
          <p:nvPicPr>
            <p:cNvPr id="243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38637" y="6504490"/>
              <a:ext cx="517339" cy="1016736"/>
            </a:xfrm>
            <a:prstGeom prst="rect">
              <a:avLst/>
            </a:prstGeom>
            <a:effectLst/>
          </p:spPr>
        </p:pic>
        <p:pic>
          <p:nvPicPr>
            <p:cNvPr id="243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08346" y="7716565"/>
              <a:ext cx="956196" cy="845272"/>
            </a:xfrm>
            <a:prstGeom prst="rect">
              <a:avLst/>
            </a:prstGeom>
            <a:effectLst/>
          </p:spPr>
        </p:pic>
        <p:pic>
          <p:nvPicPr>
            <p:cNvPr id="243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566486" y="7914020"/>
              <a:ext cx="459709" cy="778504"/>
            </a:xfrm>
            <a:prstGeom prst="rect">
              <a:avLst/>
            </a:prstGeom>
            <a:effectLst/>
          </p:spPr>
        </p:pic>
        <p:pic>
          <p:nvPicPr>
            <p:cNvPr id="243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459097" y="8145882"/>
              <a:ext cx="666811" cy="175925"/>
            </a:xfrm>
            <a:prstGeom prst="rect">
              <a:avLst/>
            </a:prstGeom>
            <a:effectLst/>
          </p:spPr>
        </p:pic>
        <p:pic>
          <p:nvPicPr>
            <p:cNvPr id="244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130641" y="6619540"/>
              <a:ext cx="516839" cy="1801984"/>
            </a:xfrm>
            <a:prstGeom prst="rect">
              <a:avLst/>
            </a:prstGeom>
            <a:effectLst/>
          </p:spPr>
        </p:pic>
        <p:pic>
          <p:nvPicPr>
            <p:cNvPr id="244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740001" y="6381766"/>
              <a:ext cx="252626" cy="758852"/>
            </a:xfrm>
            <a:prstGeom prst="rect">
              <a:avLst/>
            </a:prstGeom>
            <a:effectLst/>
          </p:spPr>
        </p:pic>
        <p:pic>
          <p:nvPicPr>
            <p:cNvPr id="244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778360" y="7562962"/>
              <a:ext cx="720491" cy="122224"/>
            </a:xfrm>
            <a:prstGeom prst="rect">
              <a:avLst/>
            </a:prstGeom>
            <a:effectLst/>
          </p:spPr>
        </p:pic>
        <p:pic>
          <p:nvPicPr>
            <p:cNvPr id="244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839713" y="7770053"/>
              <a:ext cx="666811" cy="175924"/>
            </a:xfrm>
            <a:prstGeom prst="rect">
              <a:avLst/>
            </a:prstGeom>
            <a:effectLst/>
          </p:spPr>
        </p:pic>
        <p:pic>
          <p:nvPicPr>
            <p:cNvPr id="244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545366" y="7271495"/>
              <a:ext cx="659133" cy="183588"/>
            </a:xfrm>
            <a:prstGeom prst="rect">
              <a:avLst/>
            </a:prstGeom>
            <a:effectLst/>
          </p:spPr>
        </p:pic>
        <p:pic>
          <p:nvPicPr>
            <p:cNvPr id="245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729443" y="7290802"/>
              <a:ext cx="1011973" cy="954311"/>
            </a:xfrm>
            <a:prstGeom prst="rect">
              <a:avLst/>
            </a:prstGeom>
            <a:effectLst/>
          </p:spPr>
        </p:pic>
        <p:sp>
          <p:nvSpPr>
            <p:cNvPr id="2454" name="Line"/>
            <p:cNvSpPr/>
            <p:nvPr/>
          </p:nvSpPr>
          <p:spPr>
            <a:xfrm>
              <a:off x="9473453" y="664997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5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304702" y="6565843"/>
              <a:ext cx="475057" cy="336995"/>
            </a:xfrm>
            <a:prstGeom prst="rect">
              <a:avLst/>
            </a:prstGeom>
            <a:effectLst/>
          </p:spPr>
        </p:pic>
        <p:pic>
          <p:nvPicPr>
            <p:cNvPr id="245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677543" y="7489256"/>
              <a:ext cx="600778" cy="455968"/>
            </a:xfrm>
            <a:prstGeom prst="rect">
              <a:avLst/>
            </a:prstGeom>
            <a:effectLst/>
          </p:spPr>
        </p:pic>
        <p:pic>
          <p:nvPicPr>
            <p:cNvPr id="245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156411" y="6688573"/>
              <a:ext cx="643469" cy="1380117"/>
            </a:xfrm>
            <a:prstGeom prst="rect">
              <a:avLst/>
            </a:prstGeom>
            <a:effectLst/>
          </p:spPr>
        </p:pic>
        <p:pic>
          <p:nvPicPr>
            <p:cNvPr id="246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762802" y="6688564"/>
              <a:ext cx="449191" cy="1479842"/>
            </a:xfrm>
            <a:prstGeom prst="rect">
              <a:avLst/>
            </a:prstGeom>
            <a:effectLst/>
          </p:spPr>
        </p:pic>
        <p:pic>
          <p:nvPicPr>
            <p:cNvPr id="246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191545" y="6297388"/>
              <a:ext cx="283313" cy="850900"/>
            </a:xfrm>
            <a:prstGeom prst="rect">
              <a:avLst/>
            </a:prstGeom>
            <a:effectLst/>
          </p:spPr>
        </p:pic>
        <p:pic>
          <p:nvPicPr>
            <p:cNvPr id="246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854059" y="6427781"/>
              <a:ext cx="237292" cy="5210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1" name="Drawing"/>
          <p:cNvGrpSpPr/>
          <p:nvPr/>
        </p:nvGrpSpPr>
        <p:grpSpPr>
          <a:xfrm>
            <a:off x="431384" y="998563"/>
            <a:ext cx="12105231" cy="8357192"/>
            <a:chOff x="-952257" y="-1108617"/>
            <a:chExt cx="12105230" cy="8357190"/>
          </a:xfrm>
        </p:grpSpPr>
        <p:pic>
          <p:nvPicPr>
            <p:cNvPr id="246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6081" y="-280433"/>
              <a:ext cx="596475" cy="890781"/>
            </a:xfrm>
            <a:prstGeom prst="rect">
              <a:avLst/>
            </a:prstGeom>
            <a:effectLst/>
          </p:spPr>
        </p:pic>
        <p:pic>
          <p:nvPicPr>
            <p:cNvPr id="247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4251" y="-531719"/>
              <a:ext cx="732158" cy="147429"/>
            </a:xfrm>
            <a:prstGeom prst="rect">
              <a:avLst/>
            </a:prstGeom>
            <a:effectLst/>
          </p:spPr>
        </p:pic>
        <p:sp>
          <p:nvSpPr>
            <p:cNvPr id="2474" name="Line"/>
            <p:cNvSpPr/>
            <p:nvPr/>
          </p:nvSpPr>
          <p:spPr>
            <a:xfrm>
              <a:off x="706326" y="-44315"/>
              <a:ext cx="468607" cy="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21600"/>
                  </a:moveTo>
                  <a:cubicBezTo>
                    <a:pt x="14664" y="21600"/>
                    <a:pt x="7914" y="21600"/>
                    <a:pt x="4202" y="21600"/>
                  </a:cubicBezTo>
                  <a:cubicBezTo>
                    <a:pt x="489" y="21600"/>
                    <a:pt x="-186" y="21600"/>
                    <a:pt x="39" y="18000"/>
                  </a:cubicBezTo>
                  <a:cubicBezTo>
                    <a:pt x="264" y="14400"/>
                    <a:pt x="1389" y="7200"/>
                    <a:pt x="2514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7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14028" y="-375555"/>
              <a:ext cx="551518" cy="668212"/>
            </a:xfrm>
            <a:prstGeom prst="rect">
              <a:avLst/>
            </a:prstGeom>
            <a:effectLst/>
          </p:spPr>
        </p:pic>
        <p:pic>
          <p:nvPicPr>
            <p:cNvPr id="247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29686" y="-915582"/>
              <a:ext cx="554127" cy="1454502"/>
            </a:xfrm>
            <a:prstGeom prst="rect">
              <a:avLst/>
            </a:prstGeom>
            <a:effectLst/>
          </p:spPr>
        </p:pic>
        <p:pic>
          <p:nvPicPr>
            <p:cNvPr id="247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707450" y="-1050548"/>
              <a:ext cx="382855" cy="1500837"/>
            </a:xfrm>
            <a:prstGeom prst="rect">
              <a:avLst/>
            </a:prstGeom>
            <a:effectLst/>
          </p:spPr>
        </p:pic>
        <p:pic>
          <p:nvPicPr>
            <p:cNvPr id="248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17139" y="-177015"/>
              <a:ext cx="398346" cy="445691"/>
            </a:xfrm>
            <a:prstGeom prst="rect">
              <a:avLst/>
            </a:prstGeom>
            <a:effectLst/>
          </p:spPr>
        </p:pic>
        <p:pic>
          <p:nvPicPr>
            <p:cNvPr id="248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60858" y="-716178"/>
              <a:ext cx="102936" cy="184178"/>
            </a:xfrm>
            <a:prstGeom prst="rect">
              <a:avLst/>
            </a:prstGeom>
            <a:effectLst/>
          </p:spPr>
        </p:pic>
        <p:pic>
          <p:nvPicPr>
            <p:cNvPr id="248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01195" y="-782640"/>
              <a:ext cx="191556" cy="990094"/>
            </a:xfrm>
            <a:prstGeom prst="rect">
              <a:avLst/>
            </a:prstGeom>
            <a:effectLst/>
          </p:spPr>
        </p:pic>
        <p:pic>
          <p:nvPicPr>
            <p:cNvPr id="248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94199" y="-258268"/>
              <a:ext cx="334892" cy="368821"/>
            </a:xfrm>
            <a:prstGeom prst="rect">
              <a:avLst/>
            </a:prstGeom>
            <a:effectLst/>
          </p:spPr>
        </p:pic>
        <p:pic>
          <p:nvPicPr>
            <p:cNvPr id="248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22441" y="-630851"/>
              <a:ext cx="471361" cy="952932"/>
            </a:xfrm>
            <a:prstGeom prst="rect">
              <a:avLst/>
            </a:prstGeom>
            <a:effectLst/>
          </p:spPr>
        </p:pic>
        <p:pic>
          <p:nvPicPr>
            <p:cNvPr id="249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97774" y="-908206"/>
              <a:ext cx="198840" cy="397187"/>
            </a:xfrm>
            <a:prstGeom prst="rect">
              <a:avLst/>
            </a:prstGeom>
            <a:effectLst/>
          </p:spPr>
        </p:pic>
        <p:pic>
          <p:nvPicPr>
            <p:cNvPr id="249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713112" y="-236105"/>
              <a:ext cx="482325" cy="132471"/>
            </a:xfrm>
            <a:prstGeom prst="rect">
              <a:avLst/>
            </a:prstGeom>
            <a:effectLst/>
          </p:spPr>
        </p:pic>
        <p:pic>
          <p:nvPicPr>
            <p:cNvPr id="249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15480" y="-907764"/>
              <a:ext cx="521331" cy="1070012"/>
            </a:xfrm>
            <a:prstGeom prst="rect">
              <a:avLst/>
            </a:prstGeom>
            <a:effectLst/>
          </p:spPr>
        </p:pic>
        <p:pic>
          <p:nvPicPr>
            <p:cNvPr id="249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35649" y="-286434"/>
              <a:ext cx="582993" cy="108940"/>
            </a:xfrm>
            <a:prstGeom prst="rect">
              <a:avLst/>
            </a:prstGeom>
            <a:effectLst/>
          </p:spPr>
        </p:pic>
        <p:pic>
          <p:nvPicPr>
            <p:cNvPr id="249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88989" y="-612779"/>
              <a:ext cx="930124" cy="702043"/>
            </a:xfrm>
            <a:prstGeom prst="rect">
              <a:avLst/>
            </a:prstGeom>
            <a:effectLst/>
          </p:spPr>
        </p:pic>
        <p:pic>
          <p:nvPicPr>
            <p:cNvPr id="250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13123" y="-842147"/>
              <a:ext cx="271102" cy="450151"/>
            </a:xfrm>
            <a:prstGeom prst="rect">
              <a:avLst/>
            </a:prstGeom>
            <a:effectLst/>
          </p:spPr>
        </p:pic>
        <p:pic>
          <p:nvPicPr>
            <p:cNvPr id="250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47085" y="-937748"/>
              <a:ext cx="227128" cy="501762"/>
            </a:xfrm>
            <a:prstGeom prst="rect">
              <a:avLst/>
            </a:prstGeom>
            <a:effectLst/>
          </p:spPr>
        </p:pic>
        <p:pic>
          <p:nvPicPr>
            <p:cNvPr id="250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26379" y="-420745"/>
              <a:ext cx="139854" cy="664237"/>
            </a:xfrm>
            <a:prstGeom prst="rect">
              <a:avLst/>
            </a:prstGeom>
            <a:effectLst/>
          </p:spPr>
        </p:pic>
        <p:pic>
          <p:nvPicPr>
            <p:cNvPr id="250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232789" y="-147473"/>
              <a:ext cx="444233" cy="162010"/>
            </a:xfrm>
            <a:prstGeom prst="rect">
              <a:avLst/>
            </a:prstGeom>
            <a:effectLst/>
          </p:spPr>
        </p:pic>
        <p:pic>
          <p:nvPicPr>
            <p:cNvPr id="250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993715" y="-437274"/>
              <a:ext cx="458797" cy="1013116"/>
            </a:xfrm>
            <a:prstGeom prst="rect">
              <a:avLst/>
            </a:prstGeom>
            <a:effectLst/>
          </p:spPr>
        </p:pic>
        <p:pic>
          <p:nvPicPr>
            <p:cNvPr id="251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71159" y="-267961"/>
              <a:ext cx="339274" cy="481914"/>
            </a:xfrm>
            <a:prstGeom prst="rect">
              <a:avLst/>
            </a:prstGeom>
            <a:effectLst/>
          </p:spPr>
        </p:pic>
        <p:pic>
          <p:nvPicPr>
            <p:cNvPr id="251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859195" y="-819578"/>
              <a:ext cx="132480" cy="221108"/>
            </a:xfrm>
            <a:prstGeom prst="rect">
              <a:avLst/>
            </a:prstGeom>
            <a:effectLst/>
          </p:spPr>
        </p:pic>
        <p:pic>
          <p:nvPicPr>
            <p:cNvPr id="251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977366" y="-1108618"/>
              <a:ext cx="187893" cy="1311838"/>
            </a:xfrm>
            <a:prstGeom prst="rect">
              <a:avLst/>
            </a:prstGeom>
            <a:effectLst/>
          </p:spPr>
        </p:pic>
        <p:pic>
          <p:nvPicPr>
            <p:cNvPr id="251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26506" y="-531533"/>
              <a:ext cx="467385" cy="708548"/>
            </a:xfrm>
            <a:prstGeom prst="rect">
              <a:avLst/>
            </a:prstGeom>
            <a:effectLst/>
          </p:spPr>
        </p:pic>
        <p:pic>
          <p:nvPicPr>
            <p:cNvPr id="251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525047" y="-967290"/>
              <a:ext cx="360292" cy="1176588"/>
            </a:xfrm>
            <a:prstGeom prst="rect">
              <a:avLst/>
            </a:prstGeom>
            <a:effectLst/>
          </p:spPr>
        </p:pic>
        <p:pic>
          <p:nvPicPr>
            <p:cNvPr id="252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946820" y="-1041144"/>
              <a:ext cx="285643" cy="444802"/>
            </a:xfrm>
            <a:prstGeom prst="rect">
              <a:avLst/>
            </a:prstGeom>
            <a:effectLst/>
          </p:spPr>
        </p:pic>
        <p:pic>
          <p:nvPicPr>
            <p:cNvPr id="252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47700" y="-375164"/>
              <a:ext cx="605155" cy="131206"/>
            </a:xfrm>
            <a:prstGeom prst="rect">
              <a:avLst/>
            </a:prstGeom>
            <a:effectLst/>
          </p:spPr>
        </p:pic>
        <p:pic>
          <p:nvPicPr>
            <p:cNvPr id="252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245248" y="-132394"/>
              <a:ext cx="600220" cy="102616"/>
            </a:xfrm>
            <a:prstGeom prst="rect">
              <a:avLst/>
            </a:prstGeom>
            <a:effectLst/>
          </p:spPr>
        </p:pic>
        <p:pic>
          <p:nvPicPr>
            <p:cNvPr id="252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056947" y="-686627"/>
              <a:ext cx="740502" cy="997996"/>
            </a:xfrm>
            <a:prstGeom prst="rect">
              <a:avLst/>
            </a:prstGeom>
            <a:effectLst/>
          </p:spPr>
        </p:pic>
        <p:pic>
          <p:nvPicPr>
            <p:cNvPr id="252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17571" y="1743253"/>
              <a:ext cx="487235" cy="981828"/>
            </a:xfrm>
            <a:prstGeom prst="rect">
              <a:avLst/>
            </a:prstGeom>
            <a:effectLst/>
          </p:spPr>
        </p:pic>
        <p:pic>
          <p:nvPicPr>
            <p:cNvPr id="253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405360" y="1366585"/>
              <a:ext cx="612534" cy="207647"/>
            </a:xfrm>
            <a:prstGeom prst="rect">
              <a:avLst/>
            </a:prstGeom>
            <a:effectLst/>
          </p:spPr>
        </p:pic>
        <p:pic>
          <p:nvPicPr>
            <p:cNvPr id="253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4450" y="2186399"/>
              <a:ext cx="634687" cy="95534"/>
            </a:xfrm>
            <a:prstGeom prst="rect">
              <a:avLst/>
            </a:prstGeom>
            <a:effectLst/>
          </p:spPr>
        </p:pic>
        <p:pic>
          <p:nvPicPr>
            <p:cNvPr id="253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13807" y="1966949"/>
              <a:ext cx="600039" cy="645669"/>
            </a:xfrm>
            <a:prstGeom prst="rect">
              <a:avLst/>
            </a:prstGeom>
            <a:effectLst/>
          </p:spPr>
        </p:pic>
        <p:pic>
          <p:nvPicPr>
            <p:cNvPr id="253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374586" y="1100701"/>
              <a:ext cx="512885" cy="1772084"/>
            </a:xfrm>
            <a:prstGeom prst="rect">
              <a:avLst/>
            </a:prstGeom>
            <a:effectLst/>
          </p:spPr>
        </p:pic>
        <p:pic>
          <p:nvPicPr>
            <p:cNvPr id="253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877894" y="780936"/>
              <a:ext cx="641930" cy="1907214"/>
            </a:xfrm>
            <a:prstGeom prst="rect">
              <a:avLst/>
            </a:prstGeom>
            <a:effectLst/>
          </p:spPr>
        </p:pic>
        <p:sp>
          <p:nvSpPr>
            <p:cNvPr id="2542" name="Line"/>
            <p:cNvSpPr/>
            <p:nvPr/>
          </p:nvSpPr>
          <p:spPr>
            <a:xfrm>
              <a:off x="2001714" y="1203864"/>
              <a:ext cx="414" cy="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99" y="7200"/>
                    <a:pt x="7198" y="14399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1950428" y="2267400"/>
              <a:ext cx="26488" cy="1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01" fill="norm" stroke="1" extrusionOk="0">
                  <a:moveTo>
                    <a:pt x="21600" y="18444"/>
                  </a:moveTo>
                  <a:cubicBezTo>
                    <a:pt x="16138" y="21600"/>
                    <a:pt x="8069" y="108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4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039289" y="1818843"/>
              <a:ext cx="346662" cy="603424"/>
            </a:xfrm>
            <a:prstGeom prst="rect">
              <a:avLst/>
            </a:prstGeom>
            <a:effectLst/>
          </p:spPr>
        </p:pic>
        <p:sp>
          <p:nvSpPr>
            <p:cNvPr id="2548" name="Line"/>
            <p:cNvSpPr/>
            <p:nvPr/>
          </p:nvSpPr>
          <p:spPr>
            <a:xfrm>
              <a:off x="1994983" y="1255563"/>
              <a:ext cx="73375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4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327332" y="1012072"/>
              <a:ext cx="176784" cy="1231828"/>
            </a:xfrm>
            <a:prstGeom prst="rect">
              <a:avLst/>
            </a:prstGeom>
            <a:effectLst/>
          </p:spPr>
        </p:pic>
        <p:pic>
          <p:nvPicPr>
            <p:cNvPr id="255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474423" y="1506908"/>
              <a:ext cx="362048" cy="900583"/>
            </a:xfrm>
            <a:prstGeom prst="rect">
              <a:avLst/>
            </a:prstGeom>
            <a:effectLst/>
          </p:spPr>
        </p:pic>
        <p:pic>
          <p:nvPicPr>
            <p:cNvPr id="255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951996" y="893901"/>
              <a:ext cx="512259" cy="1757318"/>
            </a:xfrm>
            <a:prstGeom prst="rect">
              <a:avLst/>
            </a:prstGeom>
            <a:effectLst/>
          </p:spPr>
        </p:pic>
        <p:pic>
          <p:nvPicPr>
            <p:cNvPr id="255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132376" y="1500975"/>
              <a:ext cx="339264" cy="625862"/>
            </a:xfrm>
            <a:prstGeom prst="rect">
              <a:avLst/>
            </a:prstGeom>
            <a:effectLst/>
          </p:spPr>
        </p:pic>
        <p:pic>
          <p:nvPicPr>
            <p:cNvPr id="255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42566" y="1048998"/>
              <a:ext cx="102934" cy="206333"/>
            </a:xfrm>
            <a:prstGeom prst="rect">
              <a:avLst/>
            </a:prstGeom>
            <a:effectLst/>
          </p:spPr>
        </p:pic>
        <p:pic>
          <p:nvPicPr>
            <p:cNvPr id="255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560735" y="982535"/>
              <a:ext cx="184170" cy="1166464"/>
            </a:xfrm>
            <a:prstGeom prst="rect">
              <a:avLst/>
            </a:prstGeom>
            <a:effectLst/>
          </p:spPr>
        </p:pic>
        <p:pic>
          <p:nvPicPr>
            <p:cNvPr id="256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91225" y="1625088"/>
              <a:ext cx="430359" cy="693781"/>
            </a:xfrm>
            <a:prstGeom prst="rect">
              <a:avLst/>
            </a:prstGeom>
            <a:effectLst/>
          </p:spPr>
        </p:pic>
        <p:pic>
          <p:nvPicPr>
            <p:cNvPr id="256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870936" y="856974"/>
              <a:ext cx="432707" cy="1863630"/>
            </a:xfrm>
            <a:prstGeom prst="rect">
              <a:avLst/>
            </a:prstGeom>
            <a:effectLst/>
          </p:spPr>
        </p:pic>
        <p:pic>
          <p:nvPicPr>
            <p:cNvPr id="256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351002" y="1063770"/>
              <a:ext cx="904136" cy="1298985"/>
            </a:xfrm>
            <a:prstGeom prst="rect">
              <a:avLst/>
            </a:prstGeom>
            <a:effectLst/>
          </p:spPr>
        </p:pic>
        <p:pic>
          <p:nvPicPr>
            <p:cNvPr id="256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274211" y="879127"/>
              <a:ext cx="331892" cy="797189"/>
            </a:xfrm>
            <a:prstGeom prst="rect">
              <a:avLst/>
            </a:prstGeom>
            <a:effectLst/>
          </p:spPr>
        </p:pic>
        <p:pic>
          <p:nvPicPr>
            <p:cNvPr id="256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421927" y="1802341"/>
              <a:ext cx="834109" cy="139856"/>
            </a:xfrm>
            <a:prstGeom prst="rect">
              <a:avLst/>
            </a:prstGeom>
            <a:effectLst/>
          </p:spPr>
        </p:pic>
        <p:pic>
          <p:nvPicPr>
            <p:cNvPr id="257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791209" y="1373967"/>
              <a:ext cx="250643" cy="893197"/>
            </a:xfrm>
            <a:prstGeom prst="rect">
              <a:avLst/>
            </a:prstGeom>
            <a:effectLst/>
          </p:spPr>
        </p:pic>
        <p:pic>
          <p:nvPicPr>
            <p:cNvPr id="257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34352" y="1334246"/>
              <a:ext cx="634359" cy="1464687"/>
            </a:xfrm>
            <a:prstGeom prst="rect">
              <a:avLst/>
            </a:prstGeom>
            <a:effectLst/>
          </p:spPr>
        </p:pic>
        <p:pic>
          <p:nvPicPr>
            <p:cNvPr id="257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50764" y="1270573"/>
              <a:ext cx="974433" cy="1071253"/>
            </a:xfrm>
            <a:prstGeom prst="rect">
              <a:avLst/>
            </a:prstGeom>
            <a:effectLst/>
          </p:spPr>
        </p:pic>
        <p:pic>
          <p:nvPicPr>
            <p:cNvPr id="257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888741" y="1041611"/>
              <a:ext cx="435289" cy="775029"/>
            </a:xfrm>
            <a:prstGeom prst="rect">
              <a:avLst/>
            </a:prstGeom>
            <a:effectLst/>
          </p:spPr>
        </p:pic>
        <p:pic>
          <p:nvPicPr>
            <p:cNvPr id="257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080772" y="2046069"/>
              <a:ext cx="619919" cy="88149"/>
            </a:xfrm>
            <a:prstGeom prst="rect">
              <a:avLst/>
            </a:prstGeom>
            <a:effectLst/>
          </p:spPr>
        </p:pic>
        <p:pic>
          <p:nvPicPr>
            <p:cNvPr id="258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265417" y="1447822"/>
              <a:ext cx="250641" cy="1203393"/>
            </a:xfrm>
            <a:prstGeom prst="rect">
              <a:avLst/>
            </a:prstGeom>
            <a:effectLst/>
          </p:spPr>
        </p:pic>
        <p:pic>
          <p:nvPicPr>
            <p:cNvPr id="258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835176" y="1279158"/>
              <a:ext cx="590065" cy="1231737"/>
            </a:xfrm>
            <a:prstGeom prst="rect">
              <a:avLst/>
            </a:prstGeom>
            <a:effectLst/>
          </p:spPr>
        </p:pic>
        <p:pic>
          <p:nvPicPr>
            <p:cNvPr id="258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634690" y="1876191"/>
              <a:ext cx="575611" cy="95542"/>
            </a:xfrm>
            <a:prstGeom prst="rect">
              <a:avLst/>
            </a:prstGeom>
            <a:effectLst/>
          </p:spPr>
        </p:pic>
        <p:pic>
          <p:nvPicPr>
            <p:cNvPr id="258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048295" y="1977866"/>
              <a:ext cx="509138" cy="569955"/>
            </a:xfrm>
            <a:prstGeom prst="rect">
              <a:avLst/>
            </a:prstGeom>
            <a:effectLst/>
          </p:spPr>
        </p:pic>
        <p:pic>
          <p:nvPicPr>
            <p:cNvPr id="258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255090" y="1617355"/>
              <a:ext cx="198944" cy="265756"/>
            </a:xfrm>
            <a:prstGeom prst="rect">
              <a:avLst/>
            </a:prstGeom>
            <a:effectLst/>
          </p:spPr>
        </p:pic>
        <p:pic>
          <p:nvPicPr>
            <p:cNvPr id="259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528366" y="1359204"/>
              <a:ext cx="154618" cy="1085212"/>
            </a:xfrm>
            <a:prstGeom prst="rect">
              <a:avLst/>
            </a:prstGeom>
            <a:effectLst/>
          </p:spPr>
        </p:pic>
        <p:pic>
          <p:nvPicPr>
            <p:cNvPr id="259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649563" y="1831885"/>
              <a:ext cx="343628" cy="501754"/>
            </a:xfrm>
            <a:prstGeom prst="rect">
              <a:avLst/>
            </a:prstGeom>
            <a:effectLst/>
          </p:spPr>
        </p:pic>
        <p:pic>
          <p:nvPicPr>
            <p:cNvPr id="259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019217" y="1488678"/>
              <a:ext cx="511605" cy="1041653"/>
            </a:xfrm>
            <a:prstGeom prst="rect">
              <a:avLst/>
            </a:prstGeom>
            <a:effectLst/>
          </p:spPr>
        </p:pic>
        <p:pic>
          <p:nvPicPr>
            <p:cNvPr id="259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658368" y="1255802"/>
              <a:ext cx="211779" cy="560838"/>
            </a:xfrm>
            <a:prstGeom prst="rect">
              <a:avLst/>
            </a:prstGeom>
            <a:effectLst/>
          </p:spPr>
        </p:pic>
        <p:sp>
          <p:nvSpPr>
            <p:cNvPr id="2600" name="Line"/>
            <p:cNvSpPr/>
            <p:nvPr/>
          </p:nvSpPr>
          <p:spPr>
            <a:xfrm>
              <a:off x="10621204" y="2141844"/>
              <a:ext cx="5317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6300" y="21600"/>
                    <a:pt x="11000" y="21600"/>
                    <a:pt x="7400" y="0"/>
                  </a:cubicBezTo>
                  <a:cubicBezTo>
                    <a:pt x="3800" y="21600"/>
                    <a:pt x="1900" y="216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0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577128" y="2289796"/>
              <a:ext cx="390964" cy="102923"/>
            </a:xfrm>
            <a:prstGeom prst="rect">
              <a:avLst/>
            </a:prstGeom>
            <a:effectLst/>
          </p:spPr>
        </p:pic>
        <p:pic>
          <p:nvPicPr>
            <p:cNvPr id="260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467677" y="2799408"/>
              <a:ext cx="581665" cy="819304"/>
            </a:xfrm>
            <a:prstGeom prst="rect">
              <a:avLst/>
            </a:prstGeom>
            <a:effectLst/>
          </p:spPr>
        </p:pic>
        <p:pic>
          <p:nvPicPr>
            <p:cNvPr id="260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23509" y="4483341"/>
              <a:ext cx="415320" cy="994940"/>
            </a:xfrm>
            <a:prstGeom prst="rect">
              <a:avLst/>
            </a:prstGeom>
            <a:effectLst/>
          </p:spPr>
        </p:pic>
        <p:pic>
          <p:nvPicPr>
            <p:cNvPr id="260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205948" y="4165755"/>
              <a:ext cx="634690" cy="117693"/>
            </a:xfrm>
            <a:prstGeom prst="rect">
              <a:avLst/>
            </a:prstGeom>
            <a:effectLst/>
          </p:spPr>
        </p:pic>
        <p:pic>
          <p:nvPicPr>
            <p:cNvPr id="260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17848" y="4919095"/>
              <a:ext cx="427890" cy="95535"/>
            </a:xfrm>
            <a:prstGeom prst="rect">
              <a:avLst/>
            </a:prstGeom>
            <a:effectLst/>
          </p:spPr>
        </p:pic>
        <p:pic>
          <p:nvPicPr>
            <p:cNvPr id="261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02936" y="4808308"/>
              <a:ext cx="573992" cy="503368"/>
            </a:xfrm>
            <a:prstGeom prst="rect">
              <a:avLst/>
            </a:prstGeom>
            <a:effectLst/>
          </p:spPr>
        </p:pic>
        <p:pic>
          <p:nvPicPr>
            <p:cNvPr id="261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404129" y="4077130"/>
              <a:ext cx="558547" cy="1749924"/>
            </a:xfrm>
            <a:prstGeom prst="rect">
              <a:avLst/>
            </a:prstGeom>
            <a:effectLst/>
          </p:spPr>
        </p:pic>
        <p:pic>
          <p:nvPicPr>
            <p:cNvPr id="261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952258" y="3744773"/>
              <a:ext cx="620282" cy="1964117"/>
            </a:xfrm>
            <a:prstGeom prst="rect">
              <a:avLst/>
            </a:prstGeom>
            <a:effectLst/>
          </p:spPr>
        </p:pic>
        <p:pic>
          <p:nvPicPr>
            <p:cNvPr id="261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959030" y="3862937"/>
              <a:ext cx="478612" cy="1986272"/>
            </a:xfrm>
            <a:prstGeom prst="rect">
              <a:avLst/>
            </a:prstGeom>
            <a:effectLst/>
          </p:spPr>
        </p:pic>
        <p:pic>
          <p:nvPicPr>
            <p:cNvPr id="261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375441" y="4783693"/>
              <a:ext cx="416716" cy="468217"/>
            </a:xfrm>
            <a:prstGeom prst="rect">
              <a:avLst/>
            </a:prstGeom>
            <a:effectLst/>
          </p:spPr>
        </p:pic>
        <p:sp>
          <p:nvSpPr>
            <p:cNvPr id="2622" name="Line"/>
            <p:cNvSpPr/>
            <p:nvPr/>
          </p:nvSpPr>
          <p:spPr>
            <a:xfrm>
              <a:off x="2526510" y="4394473"/>
              <a:ext cx="110786" cy="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23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770478" y="4106671"/>
              <a:ext cx="523902" cy="1137253"/>
            </a:xfrm>
            <a:prstGeom prst="rect">
              <a:avLst/>
            </a:prstGeom>
            <a:effectLst/>
          </p:spPr>
        </p:pic>
        <p:pic>
          <p:nvPicPr>
            <p:cNvPr id="2625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272695" y="4099278"/>
              <a:ext cx="292425" cy="1609611"/>
            </a:xfrm>
            <a:prstGeom prst="rect">
              <a:avLst/>
            </a:prstGeom>
            <a:effectLst/>
          </p:spPr>
        </p:pic>
        <p:pic>
          <p:nvPicPr>
            <p:cNvPr id="2627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685883" y="876602"/>
              <a:ext cx="404632" cy="2055268"/>
            </a:xfrm>
            <a:prstGeom prst="rect">
              <a:avLst/>
            </a:prstGeom>
            <a:effectLst/>
          </p:spPr>
        </p:pic>
        <p:pic>
          <p:nvPicPr>
            <p:cNvPr id="2629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578443" y="642788"/>
              <a:ext cx="392169" cy="2266933"/>
            </a:xfrm>
            <a:prstGeom prst="rect">
              <a:avLst/>
            </a:prstGeom>
            <a:effectLst/>
          </p:spPr>
        </p:pic>
        <p:pic>
          <p:nvPicPr>
            <p:cNvPr id="2631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738001" y="3973731"/>
              <a:ext cx="407151" cy="1529951"/>
            </a:xfrm>
            <a:prstGeom prst="rect">
              <a:avLst/>
            </a:prstGeom>
            <a:effectLst/>
          </p:spPr>
        </p:pic>
        <p:pic>
          <p:nvPicPr>
            <p:cNvPr id="2633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218065" y="3663523"/>
              <a:ext cx="317116" cy="619928"/>
            </a:xfrm>
            <a:prstGeom prst="rect">
              <a:avLst/>
            </a:prstGeom>
            <a:effectLst/>
          </p:spPr>
        </p:pic>
        <p:pic>
          <p:nvPicPr>
            <p:cNvPr id="2635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868000" y="4571961"/>
              <a:ext cx="804566" cy="155401"/>
            </a:xfrm>
            <a:prstGeom prst="rect">
              <a:avLst/>
            </a:prstGeom>
            <a:effectLst/>
          </p:spPr>
        </p:pic>
        <p:pic>
          <p:nvPicPr>
            <p:cNvPr id="2637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969038" y="3951574"/>
              <a:ext cx="120066" cy="1247703"/>
            </a:xfrm>
            <a:prstGeom prst="rect">
              <a:avLst/>
            </a:prstGeom>
            <a:effectLst/>
          </p:spPr>
        </p:pic>
        <p:pic>
          <p:nvPicPr>
            <p:cNvPr id="2639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776446" y="3668220"/>
              <a:ext cx="1055679" cy="1484483"/>
            </a:xfrm>
            <a:prstGeom prst="rect">
              <a:avLst/>
            </a:prstGeom>
            <a:effectLst/>
          </p:spPr>
        </p:pic>
        <p:pic>
          <p:nvPicPr>
            <p:cNvPr id="2641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899062" y="3544553"/>
              <a:ext cx="568228" cy="1425767"/>
            </a:xfrm>
            <a:prstGeom prst="rect">
              <a:avLst/>
            </a:prstGeom>
            <a:effectLst/>
          </p:spPr>
        </p:pic>
        <p:pic>
          <p:nvPicPr>
            <p:cNvPr id="2643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817818" y="4409478"/>
              <a:ext cx="383584" cy="110314"/>
            </a:xfrm>
            <a:prstGeom prst="rect">
              <a:avLst/>
            </a:prstGeom>
            <a:effectLst/>
          </p:spPr>
        </p:pic>
        <p:pic>
          <p:nvPicPr>
            <p:cNvPr id="2645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492853" y="4956022"/>
              <a:ext cx="826721" cy="191553"/>
            </a:xfrm>
            <a:prstGeom prst="rect">
              <a:avLst/>
            </a:prstGeom>
            <a:effectLst/>
          </p:spPr>
        </p:pic>
        <p:pic>
          <p:nvPicPr>
            <p:cNvPr id="2647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374677" y="5296502"/>
              <a:ext cx="824175" cy="1116232"/>
            </a:xfrm>
            <a:prstGeom prst="rect">
              <a:avLst/>
            </a:prstGeom>
            <a:effectLst/>
          </p:spPr>
        </p:pic>
        <p:pic>
          <p:nvPicPr>
            <p:cNvPr id="2649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393906" y="4306039"/>
              <a:ext cx="826725" cy="1019809"/>
            </a:xfrm>
            <a:prstGeom prst="rect">
              <a:avLst/>
            </a:prstGeom>
            <a:effectLst/>
          </p:spPr>
        </p:pic>
        <p:pic>
          <p:nvPicPr>
            <p:cNvPr id="2651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573499" y="3958951"/>
              <a:ext cx="640511" cy="175520"/>
            </a:xfrm>
            <a:prstGeom prst="rect">
              <a:avLst/>
            </a:prstGeom>
            <a:effectLst/>
          </p:spPr>
        </p:pic>
        <p:pic>
          <p:nvPicPr>
            <p:cNvPr id="2653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763083" y="3203159"/>
              <a:ext cx="224138" cy="499097"/>
            </a:xfrm>
            <a:prstGeom prst="rect">
              <a:avLst/>
            </a:prstGeom>
            <a:effectLst/>
          </p:spPr>
        </p:pic>
        <p:pic>
          <p:nvPicPr>
            <p:cNvPr id="2655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486984" y="4365168"/>
              <a:ext cx="176780" cy="981818"/>
            </a:xfrm>
            <a:prstGeom prst="rect">
              <a:avLst/>
            </a:prstGeom>
            <a:effectLst/>
          </p:spPr>
        </p:pic>
        <p:pic>
          <p:nvPicPr>
            <p:cNvPr id="2657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139860" y="4712298"/>
              <a:ext cx="723320" cy="137457"/>
            </a:xfrm>
            <a:prstGeom prst="rect">
              <a:avLst/>
            </a:prstGeom>
            <a:effectLst/>
          </p:spPr>
        </p:pic>
        <p:pic>
          <p:nvPicPr>
            <p:cNvPr id="2659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730708" y="4902887"/>
              <a:ext cx="686392" cy="584431"/>
            </a:xfrm>
            <a:prstGeom prst="rect">
              <a:avLst/>
            </a:prstGeom>
            <a:effectLst/>
          </p:spPr>
        </p:pic>
        <p:sp>
          <p:nvSpPr>
            <p:cNvPr id="2662" name="Line"/>
            <p:cNvSpPr/>
            <p:nvPr/>
          </p:nvSpPr>
          <p:spPr>
            <a:xfrm>
              <a:off x="9003983" y="4246760"/>
              <a:ext cx="73375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63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184572" y="4084516"/>
              <a:ext cx="129129" cy="1203384"/>
            </a:xfrm>
            <a:prstGeom prst="rect">
              <a:avLst/>
            </a:prstGeom>
            <a:effectLst/>
          </p:spPr>
        </p:pic>
        <p:pic>
          <p:nvPicPr>
            <p:cNvPr id="2665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382228" y="4756609"/>
              <a:ext cx="278601" cy="642083"/>
            </a:xfrm>
            <a:prstGeom prst="rect">
              <a:avLst/>
            </a:prstGeom>
            <a:effectLst/>
          </p:spPr>
        </p:pic>
        <p:pic>
          <p:nvPicPr>
            <p:cNvPr id="2667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661308" y="4077130"/>
              <a:ext cx="331881" cy="1358488"/>
            </a:xfrm>
            <a:prstGeom prst="rect">
              <a:avLst/>
            </a:prstGeom>
            <a:effectLst/>
          </p:spPr>
        </p:pic>
        <p:pic>
          <p:nvPicPr>
            <p:cNvPr id="2669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410195" y="3840788"/>
              <a:ext cx="730703" cy="206321"/>
            </a:xfrm>
            <a:prstGeom prst="rect">
              <a:avLst/>
            </a:prstGeom>
            <a:effectLst/>
          </p:spPr>
        </p:pic>
        <p:pic>
          <p:nvPicPr>
            <p:cNvPr id="2671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949341" y="4508329"/>
              <a:ext cx="730710" cy="1008174"/>
            </a:xfrm>
            <a:prstGeom prst="rect">
              <a:avLst/>
            </a:prstGeom>
            <a:effectLst/>
          </p:spPr>
        </p:pic>
        <p:pic>
          <p:nvPicPr>
            <p:cNvPr id="2673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717452" y="4202686"/>
              <a:ext cx="185798" cy="701165"/>
            </a:xfrm>
            <a:prstGeom prst="rect">
              <a:avLst/>
            </a:prstGeom>
            <a:effectLst/>
          </p:spPr>
        </p:pic>
        <p:pic>
          <p:nvPicPr>
            <p:cNvPr id="2675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885808" y="6452854"/>
              <a:ext cx="752862" cy="120157"/>
            </a:xfrm>
            <a:prstGeom prst="rect">
              <a:avLst/>
            </a:prstGeom>
            <a:effectLst/>
          </p:spPr>
        </p:pic>
        <p:pic>
          <p:nvPicPr>
            <p:cNvPr id="2677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797177" y="6728585"/>
              <a:ext cx="797178" cy="147241"/>
            </a:xfrm>
            <a:prstGeom prst="rect">
              <a:avLst/>
            </a:prstGeom>
            <a:effectLst/>
          </p:spPr>
        </p:pic>
        <p:pic>
          <p:nvPicPr>
            <p:cNvPr id="2679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888773" y="6159887"/>
              <a:ext cx="589696" cy="10886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Drawing"/>
          <p:cNvGrpSpPr/>
          <p:nvPr/>
        </p:nvGrpSpPr>
        <p:grpSpPr>
          <a:xfrm>
            <a:off x="1129831" y="175276"/>
            <a:ext cx="11502569" cy="6410620"/>
            <a:chOff x="-135099" y="-614743"/>
            <a:chExt cx="11502567" cy="6410619"/>
          </a:xfrm>
        </p:grpSpPr>
        <p:pic>
          <p:nvPicPr>
            <p:cNvPr id="4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5100" y="-122482"/>
              <a:ext cx="1471926" cy="1393918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13049" y="468119"/>
              <a:ext cx="636125" cy="145239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19987" y="736570"/>
              <a:ext cx="448420" cy="175930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93365" y="-378419"/>
              <a:ext cx="951767" cy="1264757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22611" y="-74795"/>
              <a:ext cx="735834" cy="872237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92216" y="153646"/>
              <a:ext cx="804875" cy="290978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24633" y="964125"/>
              <a:ext cx="1456828" cy="193817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98115" y="1131572"/>
              <a:ext cx="1088477" cy="1143763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44751" y="1311836"/>
              <a:ext cx="513409" cy="935259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52995" y="1580279"/>
              <a:ext cx="674480" cy="160583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23585" y="614656"/>
              <a:ext cx="1666282" cy="658334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91314" y="-394142"/>
              <a:ext cx="1064694" cy="1609765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616948" y="-614744"/>
              <a:ext cx="1418814" cy="1832091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099531" y="325193"/>
              <a:ext cx="718585" cy="917121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189653" y="452779"/>
              <a:ext cx="490392" cy="198933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872298" y="445110"/>
              <a:ext cx="490392" cy="129897"/>
            </a:xfrm>
            <a:prstGeom prst="rect">
              <a:avLst/>
            </a:prstGeom>
            <a:effectLst/>
          </p:spPr>
        </p:pic>
        <p:pic>
          <p:nvPicPr>
            <p:cNvPr id="4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741896" y="529476"/>
              <a:ext cx="643798" cy="137572"/>
            </a:xfrm>
            <a:prstGeom prst="rect">
              <a:avLst/>
            </a:prstGeom>
            <a:effectLst/>
          </p:spPr>
        </p:pic>
        <p:pic>
          <p:nvPicPr>
            <p:cNvPr id="4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409011" y="-128632"/>
              <a:ext cx="682340" cy="1524348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8572" y="2692453"/>
              <a:ext cx="1288651" cy="1527037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51472" y="2730802"/>
              <a:ext cx="565861" cy="1541200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324920" y="2776821"/>
              <a:ext cx="528741" cy="1418471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23474" y="2730798"/>
              <a:ext cx="656572" cy="1766485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405828" y="3091290"/>
              <a:ext cx="782437" cy="167178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544467" y="3451790"/>
              <a:ext cx="735834" cy="142473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88169" y="2439330"/>
              <a:ext cx="649908" cy="1224252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109169" y="2270598"/>
              <a:ext cx="513399" cy="1326430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465529" y="3694367"/>
              <a:ext cx="1509870" cy="1064082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277903" y="3733228"/>
              <a:ext cx="421365" cy="983633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040132" y="4080735"/>
              <a:ext cx="697484" cy="114557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948655" y="3037833"/>
              <a:ext cx="187817" cy="1034748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845489" y="3712568"/>
              <a:ext cx="597777" cy="114560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590955" y="2922550"/>
              <a:ext cx="964476" cy="1031544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64751" y="1917771"/>
              <a:ext cx="661181" cy="1300862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837535" y="1956122"/>
              <a:ext cx="490377" cy="1564203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48836" y="3559174"/>
              <a:ext cx="1272739" cy="1004743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046805" y="3728450"/>
              <a:ext cx="758856" cy="845234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123516" y="4126754"/>
              <a:ext cx="505734" cy="719025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721782" y="2730802"/>
              <a:ext cx="191264" cy="1326702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14399" y="3520823"/>
              <a:ext cx="590101" cy="168246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928866" y="2686219"/>
              <a:ext cx="1196047" cy="1357441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011770" y="2063501"/>
              <a:ext cx="451284" cy="1453216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95306" y="2078841"/>
              <a:ext cx="519627" cy="1594887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903592" y="3850638"/>
              <a:ext cx="1141731" cy="1063142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654640" y="4244033"/>
              <a:ext cx="712829" cy="15518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Drawing"/>
          <p:cNvGrpSpPr/>
          <p:nvPr/>
        </p:nvGrpSpPr>
        <p:grpSpPr>
          <a:xfrm>
            <a:off x="643544" y="238023"/>
            <a:ext cx="11191172" cy="8981475"/>
            <a:chOff x="-383612" y="-344903"/>
            <a:chExt cx="11191170" cy="8981473"/>
          </a:xfrm>
        </p:grpSpPr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3613" y="-38109"/>
              <a:ext cx="422358" cy="2047434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847" y="245690"/>
              <a:ext cx="552811" cy="877329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842" y="1189109"/>
              <a:ext cx="1008026" cy="170070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0986" y="1250473"/>
              <a:ext cx="597775" cy="913947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21288" y="1672945"/>
              <a:ext cx="689822" cy="578213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6344" y="1495918"/>
              <a:ext cx="359999" cy="988947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05085" y="598513"/>
              <a:ext cx="889246" cy="992023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63274" y="567837"/>
              <a:ext cx="114558" cy="1019629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25491" y="971890"/>
              <a:ext cx="605448" cy="132364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08707" y="240"/>
              <a:ext cx="755828" cy="1123578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83685" y="-38103"/>
              <a:ext cx="896904" cy="1048268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07872" y="1098351"/>
              <a:ext cx="1042908" cy="1146367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60387" y="1428988"/>
              <a:ext cx="873895" cy="1379097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57787" y="69280"/>
              <a:ext cx="525814" cy="2200819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71917" y="-191510"/>
              <a:ext cx="582202" cy="2254518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54611" y="115300"/>
              <a:ext cx="436696" cy="1395459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84137" y="767249"/>
              <a:ext cx="720499" cy="275634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82592" y="-168495"/>
              <a:ext cx="359240" cy="1732955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157084" y="1280922"/>
              <a:ext cx="583429" cy="776849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486891" y="-344904"/>
              <a:ext cx="708140" cy="2515298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22938" y="751919"/>
              <a:ext cx="804861" cy="99212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87923" y="1104758"/>
              <a:ext cx="640168" cy="122622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89741" y="3054274"/>
              <a:ext cx="1372462" cy="1397775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324677" y="2522217"/>
              <a:ext cx="667055" cy="1197640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00795" y="3789275"/>
              <a:ext cx="867052" cy="1191076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130273" y="4051823"/>
              <a:ext cx="567106" cy="810776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68628" y="4195788"/>
              <a:ext cx="244953" cy="766520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621170" y="2677113"/>
              <a:ext cx="352325" cy="1754856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04382" y="3811893"/>
              <a:ext cx="535821" cy="983975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863725" y="3329066"/>
              <a:ext cx="137568" cy="766515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547596" y="3743252"/>
              <a:ext cx="637775" cy="137568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277910" y="2992361"/>
              <a:ext cx="1150025" cy="1065485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205983" y="2147869"/>
              <a:ext cx="661083" cy="1503572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172083" y="3712571"/>
              <a:ext cx="900134" cy="1171213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788912" y="4081805"/>
              <a:ext cx="567100" cy="1494680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594599" y="2769154"/>
              <a:ext cx="408639" cy="1610231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839714" y="3698642"/>
              <a:ext cx="883421" cy="1214637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678503" y="6481481"/>
              <a:ext cx="1190498" cy="160571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123459" y="5492038"/>
              <a:ext cx="609739" cy="1139703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775172" y="5438341"/>
              <a:ext cx="336393" cy="1203720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199315" y="6735463"/>
              <a:ext cx="1157686" cy="1055596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943304" y="7036310"/>
              <a:ext cx="651477" cy="794617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929413" y="7210133"/>
              <a:ext cx="458276" cy="260299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625951" y="6581187"/>
              <a:ext cx="666805" cy="145238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04057" y="6130153"/>
              <a:ext cx="1108249" cy="1624073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604837" y="5630099"/>
              <a:ext cx="426839" cy="1162759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375934" y="6818955"/>
              <a:ext cx="1148824" cy="1024324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011343" y="7129175"/>
              <a:ext cx="804877" cy="655729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141744" y="7294504"/>
              <a:ext cx="528744" cy="651465"/>
            </a:xfrm>
            <a:prstGeom prst="rect">
              <a:avLst/>
            </a:prstGeom>
            <a:effectLst/>
          </p:spPr>
        </p:pic>
        <p:sp>
          <p:nvSpPr>
            <p:cNvPr id="608" name="Line"/>
            <p:cNvSpPr/>
            <p:nvPr/>
          </p:nvSpPr>
          <p:spPr>
            <a:xfrm>
              <a:off x="7034112" y="6066999"/>
              <a:ext cx="8515" cy="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1" y="14399"/>
                    <a:pt x="14401" y="7198"/>
                    <a:pt x="2160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7817411" y="5989852"/>
              <a:ext cx="2108" cy="1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83" y="14263"/>
                    <a:pt x="14582" y="7062"/>
                    <a:pt x="2160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7835194" y="5994618"/>
              <a:ext cx="1734" cy="1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0" y="6973"/>
                    <a:pt x="7479" y="14178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8003873" y="6892521"/>
              <a:ext cx="4342" cy="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99" y="7201"/>
                    <a:pt x="14400" y="14401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1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123506" y="6768934"/>
              <a:ext cx="568797" cy="202943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629735" y="5942264"/>
              <a:ext cx="1196050" cy="1284173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573163" y="5177564"/>
              <a:ext cx="455478" cy="1492476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113583" y="5100863"/>
              <a:ext cx="362996" cy="1694592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457617" y="6887995"/>
              <a:ext cx="1066142" cy="996613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902969" y="7119249"/>
              <a:ext cx="904589" cy="1517321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157081" y="5369313"/>
              <a:ext cx="528740" cy="15948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Drawing"/>
          <p:cNvGrpSpPr/>
          <p:nvPr/>
        </p:nvGrpSpPr>
        <p:grpSpPr>
          <a:xfrm>
            <a:off x="781751" y="475796"/>
            <a:ext cx="11957597" cy="7906128"/>
            <a:chOff x="-161035" y="-245192"/>
            <a:chExt cx="11957596" cy="7906126"/>
          </a:xfrm>
        </p:grpSpPr>
        <p:pic>
          <p:nvPicPr>
            <p:cNvPr id="63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7" y="-38102"/>
              <a:ext cx="661164" cy="1384276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61036" y="1572620"/>
              <a:ext cx="1258245" cy="1265238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3520" y="1986002"/>
              <a:ext cx="643801" cy="984562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4777" y="2170883"/>
              <a:ext cx="873901" cy="262776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42863" y="422105"/>
              <a:ext cx="666808" cy="1748291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56188" y="1235134"/>
              <a:ext cx="942340" cy="144461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44222" y="751919"/>
              <a:ext cx="98308" cy="975285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29612" y="122970"/>
              <a:ext cx="551266" cy="1795322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67182" y="38592"/>
              <a:ext cx="410032" cy="806368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33573" y="1089398"/>
              <a:ext cx="645576" cy="804836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41866" y="1428411"/>
              <a:ext cx="498061" cy="512279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97794" y="1388535"/>
              <a:ext cx="388444" cy="724366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63436" y="465340"/>
              <a:ext cx="666806" cy="1101452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91716" y="705893"/>
              <a:ext cx="152136" cy="773162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937535" y="1004253"/>
              <a:ext cx="567093" cy="99993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49365" y="-68791"/>
              <a:ext cx="390920" cy="1132206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69772" y="94737"/>
              <a:ext cx="916393" cy="826872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76457" y="1169653"/>
              <a:ext cx="909659" cy="928379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190178" y="1434558"/>
              <a:ext cx="633714" cy="1298909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24372" y="-245193"/>
              <a:ext cx="613073" cy="2568992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483799" y="-183834"/>
              <a:ext cx="759052" cy="2309372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900406" y="176655"/>
              <a:ext cx="531639" cy="1656250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58105" y="1031135"/>
              <a:ext cx="536424" cy="126809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185786" y="176652"/>
              <a:ext cx="404718" cy="1625573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625401" y="1169291"/>
              <a:ext cx="405512" cy="962745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831052" y="53932"/>
              <a:ext cx="651883" cy="1978401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58492" y="3551504"/>
              <a:ext cx="129892" cy="1127004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75269" y="4042384"/>
              <a:ext cx="881568" cy="145238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102491" y="3681895"/>
              <a:ext cx="743500" cy="1212880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35031" y="4855416"/>
              <a:ext cx="1387087" cy="1038715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24336" y="4959049"/>
              <a:ext cx="904589" cy="973935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578027" y="5177557"/>
              <a:ext cx="735847" cy="715383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243928" y="3520818"/>
              <a:ext cx="499469" cy="1886355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706206" y="3612862"/>
              <a:ext cx="436031" cy="1403131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449539" y="4356863"/>
              <a:ext cx="423600" cy="129900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894406" y="3405771"/>
              <a:ext cx="367674" cy="1570019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216543" y="4423901"/>
              <a:ext cx="594761" cy="1071356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46647" y="3252364"/>
              <a:ext cx="643606" cy="2274197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58905" y="3651215"/>
              <a:ext cx="122422" cy="1134677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998894" y="4356666"/>
              <a:ext cx="919917" cy="107085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819593" y="3484240"/>
              <a:ext cx="1364794" cy="1489159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233807" y="5302154"/>
              <a:ext cx="134663" cy="97354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261567" y="2908392"/>
              <a:ext cx="555655" cy="1680828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709907" y="4754657"/>
              <a:ext cx="1402555" cy="1164558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384290" y="5243358"/>
              <a:ext cx="804878" cy="1375393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162526" y="3589854"/>
              <a:ext cx="801313" cy="1863343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697696" y="3712572"/>
              <a:ext cx="357653" cy="1579550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048710" y="4487248"/>
              <a:ext cx="620786" cy="283302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722699" y="3398095"/>
              <a:ext cx="407001" cy="1671588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754355" y="4736536"/>
              <a:ext cx="628741" cy="1043872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815717" y="3206340"/>
              <a:ext cx="980844" cy="3412705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017125" y="6564367"/>
              <a:ext cx="1424992" cy="154390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825373" y="7026053"/>
              <a:ext cx="1579546" cy="237279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513027" y="6301187"/>
              <a:ext cx="1165918" cy="1359748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527674" y="3355846"/>
              <a:ext cx="436186" cy="1238458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532918" y="6297397"/>
              <a:ext cx="229612" cy="9429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Drawing"/>
          <p:cNvGrpSpPr/>
          <p:nvPr/>
        </p:nvGrpSpPr>
        <p:grpSpPr>
          <a:xfrm>
            <a:off x="780043" y="341212"/>
            <a:ext cx="11893072" cy="9349115"/>
            <a:chOff x="-86042" y="-663569"/>
            <a:chExt cx="11893071" cy="9349113"/>
          </a:xfrm>
        </p:grpSpPr>
        <p:pic>
          <p:nvPicPr>
            <p:cNvPr id="74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38102"/>
              <a:ext cx="651461" cy="1417078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6043" y="1718351"/>
              <a:ext cx="1160242" cy="1053217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2936" y="1863776"/>
              <a:ext cx="521081" cy="1050615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2450" y="2109524"/>
              <a:ext cx="896903" cy="234681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72677" y="905321"/>
              <a:ext cx="99215" cy="1196038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73540" y="1449892"/>
              <a:ext cx="712828" cy="168252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31331" y="-86148"/>
              <a:ext cx="709209" cy="1612673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25997" y="1726018"/>
              <a:ext cx="1248367" cy="1142070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68625" y="2199011"/>
              <a:ext cx="988962" cy="782228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01726" y="2485358"/>
              <a:ext cx="610121" cy="639038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40133" y="-225913"/>
              <a:ext cx="992420" cy="2933215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07412" y="514140"/>
              <a:ext cx="816029" cy="1070611"/>
            </a:xfrm>
            <a:prstGeom prst="rect">
              <a:avLst/>
            </a:prstGeom>
            <a:effectLst/>
          </p:spPr>
        </p:pic>
        <p:pic>
          <p:nvPicPr>
            <p:cNvPr id="76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03771" y="-68784"/>
              <a:ext cx="517938" cy="1986068"/>
            </a:xfrm>
            <a:prstGeom prst="rect">
              <a:avLst/>
            </a:prstGeom>
            <a:effectLst/>
          </p:spPr>
        </p:pic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06281" y="23257"/>
              <a:ext cx="329314" cy="1456821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54837" y="805602"/>
              <a:ext cx="785829" cy="116959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57483" y="-234907"/>
              <a:ext cx="412709" cy="1849962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801363" y="1160821"/>
              <a:ext cx="543140" cy="1014679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035208" y="-303307"/>
              <a:ext cx="588012" cy="2604096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108173" y="-663570"/>
              <a:ext cx="1139842" cy="3202127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56759" y="3712576"/>
              <a:ext cx="183583" cy="1449148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554863" y="4410550"/>
              <a:ext cx="1076365" cy="252618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581600" y="3540937"/>
              <a:ext cx="843287" cy="1457158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95295" y="5208245"/>
              <a:ext cx="1139849" cy="1346519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360377" y="5518529"/>
              <a:ext cx="988959" cy="1840141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78920" y="3727916"/>
              <a:ext cx="1120923" cy="3167250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055470" y="4289444"/>
              <a:ext cx="1441491" cy="1521969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246442" y="3459462"/>
              <a:ext cx="526638" cy="2718698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782527" y="3935004"/>
              <a:ext cx="604161" cy="1778968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514217" y="4740367"/>
              <a:ext cx="631811" cy="238000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139702" y="3574514"/>
              <a:ext cx="573913" cy="2085769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52742" y="5068393"/>
              <a:ext cx="708567" cy="1022982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112955" y="3451790"/>
              <a:ext cx="547559" cy="2858247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089942" y="2957396"/>
              <a:ext cx="1133218" cy="3557780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202108" y="4395206"/>
              <a:ext cx="1057985" cy="183790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204452" y="4838253"/>
              <a:ext cx="948252" cy="179606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120540" y="4080741"/>
              <a:ext cx="686490" cy="1217914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62752" y="-421610"/>
              <a:ext cx="534459" cy="2070433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28489" y="7102756"/>
              <a:ext cx="654248" cy="1166770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91820" y="7332855"/>
              <a:ext cx="241835" cy="646277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28100" y="7018387"/>
              <a:ext cx="229613" cy="1219055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75270" y="7490606"/>
              <a:ext cx="651464" cy="102543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465866" y="7647173"/>
              <a:ext cx="651476" cy="786034"/>
            </a:xfrm>
            <a:prstGeom prst="rect">
              <a:avLst/>
            </a:prstGeom>
            <a:effectLst/>
          </p:spPr>
        </p:pic>
        <p:sp>
          <p:nvSpPr>
            <p:cNvPr id="830" name="Line"/>
            <p:cNvSpPr/>
            <p:nvPr/>
          </p:nvSpPr>
          <p:spPr>
            <a:xfrm>
              <a:off x="2416965" y="796922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36187" y="7516934"/>
              <a:ext cx="118638" cy="251071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969212" y="7294510"/>
              <a:ext cx="498061" cy="1006642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521459" y="7371211"/>
              <a:ext cx="444373" cy="959829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058356" y="7846538"/>
              <a:ext cx="434541" cy="789749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694983" y="7141098"/>
              <a:ext cx="804870" cy="1295757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300916" y="7689610"/>
              <a:ext cx="360009" cy="926392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738106" y="8030830"/>
              <a:ext cx="467388" cy="198933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615310" y="7771202"/>
              <a:ext cx="666884" cy="914342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689198" y="7670344"/>
              <a:ext cx="751180" cy="175923"/>
            </a:xfrm>
            <a:prstGeom prst="rect">
              <a:avLst/>
            </a:prstGeom>
            <a:effectLst/>
          </p:spPr>
        </p:pic>
        <p:pic>
          <p:nvPicPr>
            <p:cNvPr id="84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566484" y="8077367"/>
              <a:ext cx="728161" cy="98707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586330" y="7371208"/>
              <a:ext cx="842445" cy="10759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Drawing"/>
          <p:cNvGrpSpPr/>
          <p:nvPr/>
        </p:nvGrpSpPr>
        <p:grpSpPr>
          <a:xfrm>
            <a:off x="600442" y="675217"/>
            <a:ext cx="11817022" cy="8767005"/>
            <a:chOff x="-89231" y="-68782"/>
            <a:chExt cx="11817021" cy="8767004"/>
          </a:xfrm>
        </p:grpSpPr>
        <p:pic>
          <p:nvPicPr>
            <p:cNvPr id="85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0" y="-38105"/>
              <a:ext cx="540535" cy="1202478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9232" y="1327177"/>
              <a:ext cx="887307" cy="1113124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8179" y="1552732"/>
              <a:ext cx="551761" cy="924469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8495" y="1756692"/>
              <a:ext cx="666095" cy="171293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49330" y="215011"/>
              <a:ext cx="638483" cy="1824991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65751" y="168992"/>
              <a:ext cx="413724" cy="1594882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55890" y="937101"/>
              <a:ext cx="590103" cy="98115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99892" y="99961"/>
              <a:ext cx="551757" cy="1524092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44461" y="1137360"/>
              <a:ext cx="562804" cy="971675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89044" y="-68783"/>
              <a:ext cx="589838" cy="2163225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75564" y="3045278"/>
              <a:ext cx="129902" cy="1129880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3316" y="3658884"/>
              <a:ext cx="1019626" cy="106884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12465" y="2677107"/>
              <a:ext cx="762756" cy="1087174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78766" y="3942759"/>
              <a:ext cx="1068093" cy="1082608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71805" y="4032916"/>
              <a:ext cx="996625" cy="939373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55600" y="4165102"/>
              <a:ext cx="559431" cy="889245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29149" y="2544048"/>
              <a:ext cx="1075612" cy="2471954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521458" y="3001814"/>
              <a:ext cx="1318763" cy="1262977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739617" y="2393314"/>
              <a:ext cx="591492" cy="2193161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77622" y="2562061"/>
              <a:ext cx="559424" cy="1572353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22488" y="3474802"/>
              <a:ext cx="735829" cy="99213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82744" y="2262928"/>
              <a:ext cx="565885" cy="2024348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402527" y="3787640"/>
              <a:ext cx="459725" cy="1037423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63305" y="2109522"/>
              <a:ext cx="646610" cy="2768412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062155" y="1973668"/>
              <a:ext cx="1137669" cy="2959435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45168" y="6236033"/>
              <a:ext cx="252620" cy="1556536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6328" y="7179459"/>
              <a:ext cx="1295753" cy="206599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714161" y="5507375"/>
              <a:ext cx="572535" cy="1321994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511008" y="7086648"/>
              <a:ext cx="1465374" cy="1007801"/>
            </a:xfrm>
            <a:prstGeom prst="rect">
              <a:avLst/>
            </a:prstGeom>
            <a:effectLst/>
          </p:spPr>
        </p:pic>
        <p:pic>
          <p:nvPicPr>
            <p:cNvPr id="91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432302" y="7369830"/>
              <a:ext cx="950595" cy="1328393"/>
            </a:xfrm>
            <a:prstGeom prst="rect">
              <a:avLst/>
            </a:prstGeom>
            <a:effectLst/>
          </p:spPr>
        </p:pic>
        <p:pic>
          <p:nvPicPr>
            <p:cNvPr id="91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46511" y="5851330"/>
              <a:ext cx="1071854" cy="2708251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20298" y="6483305"/>
              <a:ext cx="1602565" cy="1368209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435008" y="5729806"/>
              <a:ext cx="655438" cy="2384915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190652" y="5852530"/>
              <a:ext cx="567093" cy="1771301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847723" y="6903325"/>
              <a:ext cx="730716" cy="191263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771206" y="6083243"/>
              <a:ext cx="535892" cy="1586602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368953" y="6834597"/>
              <a:ext cx="666031" cy="1080165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591390" y="5511025"/>
              <a:ext cx="710264" cy="2703398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074600" y="5058336"/>
              <a:ext cx="1073593" cy="3078277"/>
            </a:xfrm>
            <a:prstGeom prst="rect">
              <a:avLst/>
            </a:prstGeom>
            <a:effectLst/>
          </p:spPr>
        </p:pic>
        <p:pic>
          <p:nvPicPr>
            <p:cNvPr id="93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112627" y="6259043"/>
              <a:ext cx="948040" cy="214267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090499" y="6627210"/>
              <a:ext cx="1054536" cy="206605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065724" y="5952237"/>
              <a:ext cx="662066" cy="11033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Drawing"/>
          <p:cNvGrpSpPr/>
          <p:nvPr/>
        </p:nvGrpSpPr>
        <p:grpSpPr>
          <a:xfrm rot="13969">
            <a:off x="249364" y="-198873"/>
            <a:ext cx="12246385" cy="10004334"/>
            <a:chOff x="-740846" y="-1587334"/>
            <a:chExt cx="12246383" cy="10004332"/>
          </a:xfrm>
        </p:grpSpPr>
        <p:sp>
          <p:nvSpPr>
            <p:cNvPr id="942" name="Line"/>
            <p:cNvSpPr/>
            <p:nvPr/>
          </p:nvSpPr>
          <p:spPr>
            <a:xfrm>
              <a:off x="-37466" y="0"/>
              <a:ext cx="76201" cy="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4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793" y="-337237"/>
              <a:ext cx="1395468" cy="1732937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0429" y="353073"/>
              <a:ext cx="543419" cy="976639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50527" y="400727"/>
              <a:ext cx="981279" cy="748385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39974" y="-544328"/>
              <a:ext cx="221944" cy="1648582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64997" y="153642"/>
              <a:ext cx="1111674" cy="160582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46773" y="307048"/>
              <a:ext cx="129898" cy="935258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77160" y="-252873"/>
              <a:ext cx="138035" cy="360015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20739" y="431046"/>
              <a:ext cx="914120" cy="713339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78915" y="-681599"/>
              <a:ext cx="1888923" cy="2295592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52590" y="-644766"/>
              <a:ext cx="1010608" cy="2116203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773579" y="238023"/>
              <a:ext cx="912243" cy="122222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69765" y="460453"/>
              <a:ext cx="547314" cy="151346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824373" y="-789779"/>
              <a:ext cx="684544" cy="1350296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45650" y="-897153"/>
              <a:ext cx="965944" cy="1166644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855063" y="572508"/>
              <a:ext cx="1065649" cy="994862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453324" y="707375"/>
              <a:ext cx="835547" cy="840846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626589" y="882311"/>
              <a:ext cx="508880" cy="746056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162086" y="401842"/>
              <a:ext cx="824764" cy="190626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881869" y="-738636"/>
              <a:ext cx="607066" cy="1300963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432209" y="-413874"/>
              <a:ext cx="835551" cy="1044525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45824" y="699761"/>
              <a:ext cx="1202279" cy="1081692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708328" y="970635"/>
              <a:ext cx="797210" cy="1597943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012" y="2495494"/>
              <a:ext cx="1119588" cy="1308854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93450" y="4071933"/>
              <a:ext cx="1800878" cy="1020888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51105" y="4247460"/>
              <a:ext cx="619260" cy="1093884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163850" y="3352079"/>
              <a:ext cx="1103998" cy="1207632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245840" y="3436452"/>
              <a:ext cx="213762" cy="967674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61829" y="3988698"/>
              <a:ext cx="866227" cy="145238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035351" y="3007531"/>
              <a:ext cx="1318763" cy="1650104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986447" y="2063506"/>
              <a:ext cx="866228" cy="1607397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052580" y="2360190"/>
              <a:ext cx="697497" cy="1505297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176045" y="3896658"/>
              <a:ext cx="1811799" cy="1275001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129281" y="4290518"/>
              <a:ext cx="1165368" cy="869473"/>
            </a:xfrm>
            <a:prstGeom prst="rect">
              <a:avLst/>
            </a:prstGeom>
            <a:effectLst/>
          </p:spPr>
        </p:pic>
        <p:pic>
          <p:nvPicPr>
            <p:cNvPr id="100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773571" y="4410545"/>
              <a:ext cx="398363" cy="973620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494561" y="3229353"/>
              <a:ext cx="191261" cy="1096332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241445" y="3746732"/>
              <a:ext cx="659147" cy="172445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062146" y="3109653"/>
              <a:ext cx="1288094" cy="1110483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20340" y="2316619"/>
              <a:ext cx="790848" cy="1607481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056371" y="2738862"/>
              <a:ext cx="766520" cy="1218659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123289" y="4065720"/>
              <a:ext cx="1561539" cy="1219296"/>
            </a:xfrm>
            <a:prstGeom prst="rect">
              <a:avLst/>
            </a:prstGeom>
            <a:effectLst/>
          </p:spPr>
        </p:pic>
        <p:pic>
          <p:nvPicPr>
            <p:cNvPr id="102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056370" y="4245369"/>
              <a:ext cx="797202" cy="1527727"/>
            </a:xfrm>
            <a:prstGeom prst="rect">
              <a:avLst/>
            </a:prstGeom>
            <a:effectLst/>
          </p:spPr>
        </p:pic>
        <p:pic>
          <p:nvPicPr>
            <p:cNvPr id="102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28050" y="7087418"/>
              <a:ext cx="1142972" cy="99211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658537" y="5753000"/>
              <a:ext cx="878797" cy="1767570"/>
            </a:xfrm>
            <a:prstGeom prst="rect">
              <a:avLst/>
            </a:prstGeom>
            <a:effectLst/>
          </p:spPr>
        </p:pic>
        <p:sp>
          <p:nvSpPr>
            <p:cNvPr id="1030" name="Line"/>
            <p:cNvSpPr/>
            <p:nvPr/>
          </p:nvSpPr>
          <p:spPr>
            <a:xfrm>
              <a:off x="2232632" y="6857065"/>
              <a:ext cx="1096825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30" y="7200"/>
                    <a:pt x="15860" y="14400"/>
                    <a:pt x="12990" y="18000"/>
                  </a:cubicBezTo>
                  <a:cubicBezTo>
                    <a:pt x="10120" y="21600"/>
                    <a:pt x="7250" y="21600"/>
                    <a:pt x="5085" y="21600"/>
                  </a:cubicBezTo>
                  <a:cubicBezTo>
                    <a:pt x="2920" y="21600"/>
                    <a:pt x="1460" y="216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3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283685" y="6297397"/>
              <a:ext cx="1824984" cy="1312200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354602" y="6489142"/>
              <a:ext cx="797209" cy="413704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687937" y="6021267"/>
              <a:ext cx="333480" cy="1401372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627550" y="6339897"/>
              <a:ext cx="712914" cy="1733304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655457" y="5527831"/>
              <a:ext cx="540802" cy="1295751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384297" y="5515046"/>
              <a:ext cx="475057" cy="1380129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634061" y="6972367"/>
              <a:ext cx="1409367" cy="886453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430320" y="7171248"/>
              <a:ext cx="866231" cy="1020174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703886" y="7424892"/>
              <a:ext cx="592664" cy="992106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151303" y="6757603"/>
              <a:ext cx="919919" cy="168249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557824" y="7164113"/>
              <a:ext cx="666804" cy="198066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427611" y="6337309"/>
              <a:ext cx="1001463" cy="1176987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 rot="21586031">
              <a:off x="-739221" y="-1333175"/>
              <a:ext cx="572192" cy="801540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 rot="21586031">
              <a:off x="-131284" y="-982174"/>
              <a:ext cx="519669" cy="389463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 rot="21586031">
              <a:off x="298921" y="-977507"/>
              <a:ext cx="534052" cy="243503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 rot="21586031">
              <a:off x="633457" y="-1308854"/>
              <a:ext cx="620781" cy="614682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 rot="21586031">
              <a:off x="671475" y="-1454011"/>
              <a:ext cx="260297" cy="743513"/>
            </a:xfrm>
            <a:prstGeom prst="rect">
              <a:avLst/>
            </a:prstGeom>
            <a:effectLst/>
          </p:spPr>
        </p:pic>
        <p:sp>
          <p:nvSpPr>
            <p:cNvPr id="1066" name="Line"/>
            <p:cNvSpPr/>
            <p:nvPr/>
          </p:nvSpPr>
          <p:spPr>
            <a:xfrm rot="21586031">
              <a:off x="1698936" y="-1166596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6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 rot="21586031">
              <a:off x="1618866" y="-1403904"/>
              <a:ext cx="125966" cy="654629"/>
            </a:xfrm>
            <a:prstGeom prst="rect">
              <a:avLst/>
            </a:prstGeom>
            <a:effectLst/>
          </p:spPr>
        </p:pic>
        <p:pic>
          <p:nvPicPr>
            <p:cNvPr id="1069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 rot="21586031">
              <a:off x="1254021" y="-1265481"/>
              <a:ext cx="682141" cy="174032"/>
            </a:xfrm>
            <a:prstGeom prst="rect">
              <a:avLst/>
            </a:prstGeom>
            <a:effectLst/>
          </p:spPr>
        </p:pic>
        <p:pic>
          <p:nvPicPr>
            <p:cNvPr id="1071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 rot="21586031">
              <a:off x="1710921" y="-1279881"/>
              <a:ext cx="324199" cy="472789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 rot="21586031">
              <a:off x="2491848" y="-1284991"/>
              <a:ext cx="257729" cy="398352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 rot="21586031">
              <a:off x="2066682" y="-1315044"/>
              <a:ext cx="797197" cy="91111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 rot="21586031">
              <a:off x="2726928" y="-1382689"/>
              <a:ext cx="275624" cy="525736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 rot="21586031">
              <a:off x="3044121" y="-1218070"/>
              <a:ext cx="188718" cy="286194"/>
            </a:xfrm>
            <a:prstGeom prst="rect">
              <a:avLst/>
            </a:prstGeom>
            <a:effectLst/>
          </p:spPr>
        </p:pic>
        <p:sp>
          <p:nvSpPr>
            <p:cNvPr id="1082" name="Line"/>
            <p:cNvSpPr/>
            <p:nvPr/>
          </p:nvSpPr>
          <p:spPr>
            <a:xfrm rot="21586031">
              <a:off x="3378424" y="-123478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8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 rot="21586031">
              <a:off x="3022809" y="-1317994"/>
              <a:ext cx="338656" cy="402378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 rot="21586031">
              <a:off x="3347457" y="-1335061"/>
              <a:ext cx="537152" cy="425697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 rot="21586031">
              <a:off x="3958543" y="-1211922"/>
              <a:ext cx="329998" cy="620866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 rot="21586031">
              <a:off x="4253472" y="-1241663"/>
              <a:ext cx="313982" cy="335887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 rot="21586031">
              <a:off x="4586913" y="-1247450"/>
              <a:ext cx="240520" cy="295350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 rot="21586031">
              <a:off x="4874780" y="-1325729"/>
              <a:ext cx="444374" cy="513405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 rot="21586031">
              <a:off x="5469989" y="-1473438"/>
              <a:ext cx="224789" cy="705164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 rot="21586031">
              <a:off x="5656811" y="-1412627"/>
              <a:ext cx="122227" cy="528742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 rot="21586031">
              <a:off x="5712354" y="-1385671"/>
              <a:ext cx="358503" cy="647062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 rot="21586031">
              <a:off x="6243376" y="-1407305"/>
              <a:ext cx="360953" cy="545836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 rot="21586031">
              <a:off x="6716407" y="-1416896"/>
              <a:ext cx="105001" cy="545772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 rot="21586031">
              <a:off x="6883907" y="-1586724"/>
              <a:ext cx="302567" cy="8125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5" name="Drawing"/>
          <p:cNvGrpSpPr/>
          <p:nvPr/>
        </p:nvGrpSpPr>
        <p:grpSpPr>
          <a:xfrm>
            <a:off x="456367" y="44387"/>
            <a:ext cx="11094555" cy="9558328"/>
            <a:chOff x="-486419" y="-316106"/>
            <a:chExt cx="11094553" cy="9558326"/>
          </a:xfrm>
        </p:grpSpPr>
        <p:pic>
          <p:nvPicPr>
            <p:cNvPr id="110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2130" y="-99463"/>
              <a:ext cx="733797" cy="1142213"/>
            </a:xfrm>
            <a:prstGeom prst="rect">
              <a:avLst/>
            </a:prstGeom>
            <a:effectLst/>
          </p:spPr>
        </p:pic>
        <p:pic>
          <p:nvPicPr>
            <p:cNvPr id="111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86420" y="1227464"/>
              <a:ext cx="1372841" cy="1258767"/>
            </a:xfrm>
            <a:prstGeom prst="rect">
              <a:avLst/>
            </a:prstGeom>
            <a:effectLst/>
          </p:spPr>
        </p:pic>
        <p:pic>
          <p:nvPicPr>
            <p:cNvPr id="111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3310" y="1486806"/>
              <a:ext cx="881577" cy="940202"/>
            </a:xfrm>
            <a:prstGeom prst="rect">
              <a:avLst/>
            </a:prstGeom>
            <a:effectLst/>
          </p:spPr>
        </p:pic>
        <p:pic>
          <p:nvPicPr>
            <p:cNvPr id="111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647" y="1779707"/>
              <a:ext cx="850887" cy="180184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05951" y="690082"/>
              <a:ext cx="1456825" cy="1317639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01625" y="966682"/>
              <a:ext cx="91541" cy="1042633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02770" y="1350177"/>
              <a:ext cx="781863" cy="252626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92506" y="330463"/>
              <a:ext cx="1334104" cy="1466796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77108" y="249"/>
              <a:ext cx="496325" cy="1028956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77966" y="1000868"/>
              <a:ext cx="1061966" cy="938833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87881" y="1205479"/>
              <a:ext cx="766523" cy="586491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33324" y="1173765"/>
              <a:ext cx="375354" cy="981291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86732" y="327143"/>
              <a:ext cx="1372456" cy="1237369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390075" y="452778"/>
              <a:ext cx="154636" cy="1166663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983549" y="1112404"/>
              <a:ext cx="774191" cy="160583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64338" y="-61112"/>
              <a:ext cx="1128287" cy="1688681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954774" y="-316107"/>
              <a:ext cx="497069" cy="1309675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820637" y="843960"/>
              <a:ext cx="885307" cy="1170748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384289" y="1164103"/>
              <a:ext cx="712839" cy="1598273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967226" y="174590"/>
              <a:ext cx="1640909" cy="1442443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57620" y="2876536"/>
              <a:ext cx="137568" cy="1103999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366160" y="3467130"/>
              <a:ext cx="651468" cy="168253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98641" y="2395437"/>
              <a:ext cx="753003" cy="1815202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386285" y="3352081"/>
              <a:ext cx="950592" cy="145233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567477" y="2629947"/>
              <a:ext cx="1272745" cy="1534672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39560" y="2853526"/>
              <a:ext cx="91541" cy="981272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85109" y="3290718"/>
              <a:ext cx="760472" cy="168251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22775" y="2550401"/>
              <a:ext cx="768422" cy="1771432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823199" y="1802719"/>
              <a:ext cx="562501" cy="1350376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450613" y="1971462"/>
              <a:ext cx="542021" cy="1548872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211557" y="3557914"/>
              <a:ext cx="896120" cy="154163"/>
            </a:xfrm>
            <a:prstGeom prst="rect">
              <a:avLst/>
            </a:prstGeom>
            <a:effectLst/>
          </p:spPr>
        </p:pic>
        <p:sp>
          <p:nvSpPr>
            <p:cNvPr id="1172" name="Line"/>
            <p:cNvSpPr/>
            <p:nvPr/>
          </p:nvSpPr>
          <p:spPr>
            <a:xfrm>
              <a:off x="7053053" y="3579181"/>
              <a:ext cx="42072" cy="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138" y="13993"/>
                    <a:pt x="6915" y="6781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323494" y="3758596"/>
              <a:ext cx="101544" cy="107779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434217" y="3662987"/>
              <a:ext cx="665793" cy="823773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636497" y="3685980"/>
              <a:ext cx="877702" cy="2042281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418169" y="3183339"/>
              <a:ext cx="924392" cy="166928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465395" y="3390422"/>
              <a:ext cx="854166" cy="267974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365963" y="2968572"/>
              <a:ext cx="866331" cy="960097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808852" y="3559165"/>
              <a:ext cx="441428" cy="1178300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1645" y="4888781"/>
              <a:ext cx="781184" cy="1546180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221554" y="5691454"/>
              <a:ext cx="1019633" cy="152086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48273" y="5775826"/>
              <a:ext cx="387580" cy="430037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12758" y="5520943"/>
              <a:ext cx="705153" cy="687326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09574" y="5120422"/>
              <a:ext cx="808553" cy="1856355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191642" y="6435460"/>
              <a:ext cx="329317" cy="919914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242447" y="4978141"/>
              <a:ext cx="496406" cy="945375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159488" y="5508117"/>
              <a:ext cx="565676" cy="420529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116139" y="6274387"/>
              <a:ext cx="1007870" cy="786347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782232" y="5215904"/>
              <a:ext cx="490397" cy="145244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032466" y="6477542"/>
              <a:ext cx="659137" cy="1475505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831175" y="5959909"/>
              <a:ext cx="338366" cy="523330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366158" y="5404046"/>
              <a:ext cx="575668" cy="1245680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052588" y="6044283"/>
              <a:ext cx="605443" cy="122226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080382" y="5694682"/>
              <a:ext cx="827879" cy="1102689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108166" y="5880577"/>
              <a:ext cx="666811" cy="594367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845210" y="5786355"/>
              <a:ext cx="712124" cy="1359367"/>
            </a:xfrm>
            <a:prstGeom prst="rect">
              <a:avLst/>
            </a:prstGeom>
            <a:effectLst/>
          </p:spPr>
        </p:pic>
        <p:sp>
          <p:nvSpPr>
            <p:cNvPr id="1222" name="Line"/>
            <p:cNvSpPr/>
            <p:nvPr/>
          </p:nvSpPr>
          <p:spPr>
            <a:xfrm>
              <a:off x="9557824" y="638918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2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380277" y="7647335"/>
              <a:ext cx="102331" cy="1303417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961535" y="8352984"/>
              <a:ext cx="996619" cy="107651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119724" y="7637448"/>
              <a:ext cx="747769" cy="814814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211371" y="8525770"/>
              <a:ext cx="1058370" cy="551603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932749" y="8750465"/>
              <a:ext cx="383020" cy="342455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963432" y="8547293"/>
              <a:ext cx="452047" cy="694927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929860" y="8184233"/>
              <a:ext cx="128703" cy="835552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508005" y="8567738"/>
              <a:ext cx="705166" cy="176258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367062" y="7401891"/>
              <a:ext cx="1242058" cy="1226476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640298" y="8010087"/>
              <a:ext cx="743502" cy="524876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341650" y="7970147"/>
              <a:ext cx="809165" cy="106362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