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1.png"/><Relationship Id="rId3" Type="http://schemas.openxmlformats.org/officeDocument/2006/relationships/image" Target="../media/image432.png"/><Relationship Id="rId4" Type="http://schemas.openxmlformats.org/officeDocument/2006/relationships/image" Target="../media/image433.png"/><Relationship Id="rId5" Type="http://schemas.openxmlformats.org/officeDocument/2006/relationships/image" Target="../media/image434.png"/><Relationship Id="rId6" Type="http://schemas.openxmlformats.org/officeDocument/2006/relationships/image" Target="../media/image435.png"/><Relationship Id="rId7" Type="http://schemas.openxmlformats.org/officeDocument/2006/relationships/image" Target="../media/image436.png"/><Relationship Id="rId8" Type="http://schemas.openxmlformats.org/officeDocument/2006/relationships/image" Target="../media/image437.png"/><Relationship Id="rId9" Type="http://schemas.openxmlformats.org/officeDocument/2006/relationships/image" Target="../media/image438.png"/><Relationship Id="rId10" Type="http://schemas.openxmlformats.org/officeDocument/2006/relationships/image" Target="../media/image439.png"/><Relationship Id="rId11" Type="http://schemas.openxmlformats.org/officeDocument/2006/relationships/image" Target="../media/image440.png"/><Relationship Id="rId12" Type="http://schemas.openxmlformats.org/officeDocument/2006/relationships/image" Target="../media/image441.png"/><Relationship Id="rId13" Type="http://schemas.openxmlformats.org/officeDocument/2006/relationships/image" Target="../media/image442.png"/><Relationship Id="rId14" Type="http://schemas.openxmlformats.org/officeDocument/2006/relationships/image" Target="../media/image443.png"/><Relationship Id="rId15" Type="http://schemas.openxmlformats.org/officeDocument/2006/relationships/image" Target="../media/image444.png"/><Relationship Id="rId16" Type="http://schemas.openxmlformats.org/officeDocument/2006/relationships/image" Target="../media/image445.png"/><Relationship Id="rId17" Type="http://schemas.openxmlformats.org/officeDocument/2006/relationships/image" Target="../media/image446.png"/><Relationship Id="rId18" Type="http://schemas.openxmlformats.org/officeDocument/2006/relationships/image" Target="../media/image447.png"/><Relationship Id="rId19" Type="http://schemas.openxmlformats.org/officeDocument/2006/relationships/image" Target="../media/image448.png"/><Relationship Id="rId20" Type="http://schemas.openxmlformats.org/officeDocument/2006/relationships/image" Target="../media/image449.png"/><Relationship Id="rId21" Type="http://schemas.openxmlformats.org/officeDocument/2006/relationships/image" Target="../media/image450.png"/><Relationship Id="rId22" Type="http://schemas.openxmlformats.org/officeDocument/2006/relationships/image" Target="../media/image451.png"/><Relationship Id="rId23" Type="http://schemas.openxmlformats.org/officeDocument/2006/relationships/image" Target="../media/image452.png"/><Relationship Id="rId24" Type="http://schemas.openxmlformats.org/officeDocument/2006/relationships/image" Target="../media/image453.png"/><Relationship Id="rId25" Type="http://schemas.openxmlformats.org/officeDocument/2006/relationships/image" Target="../media/image454.png"/><Relationship Id="rId26" Type="http://schemas.openxmlformats.org/officeDocument/2006/relationships/image" Target="../media/image455.png"/><Relationship Id="rId27" Type="http://schemas.openxmlformats.org/officeDocument/2006/relationships/image" Target="../media/image456.png"/><Relationship Id="rId28" Type="http://schemas.openxmlformats.org/officeDocument/2006/relationships/image" Target="../media/image457.png"/><Relationship Id="rId29" Type="http://schemas.openxmlformats.org/officeDocument/2006/relationships/image" Target="../media/image458.png"/><Relationship Id="rId30" Type="http://schemas.openxmlformats.org/officeDocument/2006/relationships/image" Target="../media/image459.png"/><Relationship Id="rId31" Type="http://schemas.openxmlformats.org/officeDocument/2006/relationships/image" Target="../media/image460.png"/><Relationship Id="rId32" Type="http://schemas.openxmlformats.org/officeDocument/2006/relationships/image" Target="../media/image461.png"/><Relationship Id="rId33" Type="http://schemas.openxmlformats.org/officeDocument/2006/relationships/image" Target="../media/image462.png"/><Relationship Id="rId34" Type="http://schemas.openxmlformats.org/officeDocument/2006/relationships/image" Target="../media/image463.png"/><Relationship Id="rId35" Type="http://schemas.openxmlformats.org/officeDocument/2006/relationships/image" Target="../media/image464.png"/><Relationship Id="rId36" Type="http://schemas.openxmlformats.org/officeDocument/2006/relationships/image" Target="../media/image465.png"/><Relationship Id="rId37" Type="http://schemas.openxmlformats.org/officeDocument/2006/relationships/image" Target="../media/image466.png"/><Relationship Id="rId38" Type="http://schemas.openxmlformats.org/officeDocument/2006/relationships/image" Target="../media/image467.png"/><Relationship Id="rId39" Type="http://schemas.openxmlformats.org/officeDocument/2006/relationships/image" Target="../media/image468.png"/><Relationship Id="rId40" Type="http://schemas.openxmlformats.org/officeDocument/2006/relationships/image" Target="../media/image469.png"/><Relationship Id="rId41" Type="http://schemas.openxmlformats.org/officeDocument/2006/relationships/image" Target="../media/image47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1.png"/><Relationship Id="rId3" Type="http://schemas.openxmlformats.org/officeDocument/2006/relationships/image" Target="../media/image472.png"/><Relationship Id="rId4" Type="http://schemas.openxmlformats.org/officeDocument/2006/relationships/image" Target="../media/image473.png"/><Relationship Id="rId5" Type="http://schemas.openxmlformats.org/officeDocument/2006/relationships/image" Target="../media/image474.png"/><Relationship Id="rId6" Type="http://schemas.openxmlformats.org/officeDocument/2006/relationships/image" Target="../media/image475.png"/><Relationship Id="rId7" Type="http://schemas.openxmlformats.org/officeDocument/2006/relationships/image" Target="../media/image476.png"/><Relationship Id="rId8" Type="http://schemas.openxmlformats.org/officeDocument/2006/relationships/image" Target="../media/image477.png"/><Relationship Id="rId9" Type="http://schemas.openxmlformats.org/officeDocument/2006/relationships/image" Target="../media/image478.png"/><Relationship Id="rId10" Type="http://schemas.openxmlformats.org/officeDocument/2006/relationships/image" Target="../media/image479.png"/><Relationship Id="rId11" Type="http://schemas.openxmlformats.org/officeDocument/2006/relationships/image" Target="../media/image480.png"/><Relationship Id="rId12" Type="http://schemas.openxmlformats.org/officeDocument/2006/relationships/image" Target="../media/image481.png"/><Relationship Id="rId13" Type="http://schemas.openxmlformats.org/officeDocument/2006/relationships/image" Target="../media/image482.png"/><Relationship Id="rId14" Type="http://schemas.openxmlformats.org/officeDocument/2006/relationships/image" Target="../media/image483.png"/><Relationship Id="rId15" Type="http://schemas.openxmlformats.org/officeDocument/2006/relationships/image" Target="../media/image484.png"/><Relationship Id="rId16" Type="http://schemas.openxmlformats.org/officeDocument/2006/relationships/image" Target="../media/image485.png"/><Relationship Id="rId17" Type="http://schemas.openxmlformats.org/officeDocument/2006/relationships/image" Target="../media/image486.png"/><Relationship Id="rId18" Type="http://schemas.openxmlformats.org/officeDocument/2006/relationships/image" Target="../media/image487.png"/><Relationship Id="rId19" Type="http://schemas.openxmlformats.org/officeDocument/2006/relationships/image" Target="../media/image488.png"/><Relationship Id="rId20" Type="http://schemas.openxmlformats.org/officeDocument/2006/relationships/image" Target="../media/image489.png"/><Relationship Id="rId21" Type="http://schemas.openxmlformats.org/officeDocument/2006/relationships/image" Target="../media/image490.png"/><Relationship Id="rId22" Type="http://schemas.openxmlformats.org/officeDocument/2006/relationships/image" Target="../media/image491.png"/><Relationship Id="rId23" Type="http://schemas.openxmlformats.org/officeDocument/2006/relationships/image" Target="../media/image492.png"/><Relationship Id="rId24" Type="http://schemas.openxmlformats.org/officeDocument/2006/relationships/image" Target="../media/image493.png"/><Relationship Id="rId25" Type="http://schemas.openxmlformats.org/officeDocument/2006/relationships/image" Target="../media/image494.png"/><Relationship Id="rId26" Type="http://schemas.openxmlformats.org/officeDocument/2006/relationships/image" Target="../media/image495.png"/><Relationship Id="rId27" Type="http://schemas.openxmlformats.org/officeDocument/2006/relationships/image" Target="../media/image496.png"/><Relationship Id="rId28" Type="http://schemas.openxmlformats.org/officeDocument/2006/relationships/image" Target="../media/image49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8.png"/><Relationship Id="rId3" Type="http://schemas.openxmlformats.org/officeDocument/2006/relationships/image" Target="../media/image499.png"/><Relationship Id="rId4" Type="http://schemas.openxmlformats.org/officeDocument/2006/relationships/image" Target="../media/image500.png"/><Relationship Id="rId5" Type="http://schemas.openxmlformats.org/officeDocument/2006/relationships/image" Target="../media/image501.png"/><Relationship Id="rId6" Type="http://schemas.openxmlformats.org/officeDocument/2006/relationships/image" Target="../media/image502.png"/><Relationship Id="rId7" Type="http://schemas.openxmlformats.org/officeDocument/2006/relationships/image" Target="../media/image503.png"/><Relationship Id="rId8" Type="http://schemas.openxmlformats.org/officeDocument/2006/relationships/image" Target="../media/image504.png"/><Relationship Id="rId9" Type="http://schemas.openxmlformats.org/officeDocument/2006/relationships/image" Target="../media/image505.png"/><Relationship Id="rId10" Type="http://schemas.openxmlformats.org/officeDocument/2006/relationships/image" Target="../media/image506.png"/><Relationship Id="rId11" Type="http://schemas.openxmlformats.org/officeDocument/2006/relationships/image" Target="../media/image507.png"/><Relationship Id="rId12" Type="http://schemas.openxmlformats.org/officeDocument/2006/relationships/image" Target="../media/image508.png"/><Relationship Id="rId13" Type="http://schemas.openxmlformats.org/officeDocument/2006/relationships/image" Target="../media/image509.png"/><Relationship Id="rId14" Type="http://schemas.openxmlformats.org/officeDocument/2006/relationships/image" Target="../media/image510.png"/><Relationship Id="rId15" Type="http://schemas.openxmlformats.org/officeDocument/2006/relationships/image" Target="../media/image511.png"/><Relationship Id="rId16" Type="http://schemas.openxmlformats.org/officeDocument/2006/relationships/image" Target="../media/image512.png"/><Relationship Id="rId17" Type="http://schemas.openxmlformats.org/officeDocument/2006/relationships/image" Target="../media/image513.png"/><Relationship Id="rId18" Type="http://schemas.openxmlformats.org/officeDocument/2006/relationships/image" Target="../media/image514.png"/><Relationship Id="rId19" Type="http://schemas.openxmlformats.org/officeDocument/2006/relationships/image" Target="../media/image515.png"/><Relationship Id="rId20" Type="http://schemas.openxmlformats.org/officeDocument/2006/relationships/image" Target="../media/image516.png"/><Relationship Id="rId21" Type="http://schemas.openxmlformats.org/officeDocument/2006/relationships/image" Target="../media/image517.png"/><Relationship Id="rId22" Type="http://schemas.openxmlformats.org/officeDocument/2006/relationships/image" Target="../media/image518.png"/><Relationship Id="rId23" Type="http://schemas.openxmlformats.org/officeDocument/2006/relationships/image" Target="../media/image519.png"/><Relationship Id="rId24" Type="http://schemas.openxmlformats.org/officeDocument/2006/relationships/image" Target="../media/image520.png"/><Relationship Id="rId25" Type="http://schemas.openxmlformats.org/officeDocument/2006/relationships/image" Target="../media/image521.png"/><Relationship Id="rId26" Type="http://schemas.openxmlformats.org/officeDocument/2006/relationships/image" Target="../media/image522.png"/><Relationship Id="rId27" Type="http://schemas.openxmlformats.org/officeDocument/2006/relationships/image" Target="../media/image523.png"/><Relationship Id="rId28" Type="http://schemas.openxmlformats.org/officeDocument/2006/relationships/image" Target="../media/image524.png"/><Relationship Id="rId29" Type="http://schemas.openxmlformats.org/officeDocument/2006/relationships/image" Target="../media/image525.png"/><Relationship Id="rId30" Type="http://schemas.openxmlformats.org/officeDocument/2006/relationships/image" Target="../media/image526.png"/><Relationship Id="rId31" Type="http://schemas.openxmlformats.org/officeDocument/2006/relationships/image" Target="../media/image527.png"/><Relationship Id="rId32" Type="http://schemas.openxmlformats.org/officeDocument/2006/relationships/image" Target="../media/image528.png"/><Relationship Id="rId33" Type="http://schemas.openxmlformats.org/officeDocument/2006/relationships/image" Target="../media/image529.png"/><Relationship Id="rId34" Type="http://schemas.openxmlformats.org/officeDocument/2006/relationships/image" Target="../media/image530.png"/><Relationship Id="rId35" Type="http://schemas.openxmlformats.org/officeDocument/2006/relationships/image" Target="../media/image531.png"/><Relationship Id="rId36" Type="http://schemas.openxmlformats.org/officeDocument/2006/relationships/image" Target="../media/image532.png"/><Relationship Id="rId37" Type="http://schemas.openxmlformats.org/officeDocument/2006/relationships/image" Target="../media/image533.png"/><Relationship Id="rId38" Type="http://schemas.openxmlformats.org/officeDocument/2006/relationships/image" Target="../media/image534.png"/><Relationship Id="rId39" Type="http://schemas.openxmlformats.org/officeDocument/2006/relationships/image" Target="../media/image535.png"/><Relationship Id="rId40" Type="http://schemas.openxmlformats.org/officeDocument/2006/relationships/image" Target="../media/image536.png"/><Relationship Id="rId41" Type="http://schemas.openxmlformats.org/officeDocument/2006/relationships/image" Target="../media/image537.png"/><Relationship Id="rId42" Type="http://schemas.openxmlformats.org/officeDocument/2006/relationships/image" Target="../media/image538.png"/><Relationship Id="rId43" Type="http://schemas.openxmlformats.org/officeDocument/2006/relationships/image" Target="../media/image539.png"/><Relationship Id="rId44" Type="http://schemas.openxmlformats.org/officeDocument/2006/relationships/image" Target="../media/image540.png"/><Relationship Id="rId45" Type="http://schemas.openxmlformats.org/officeDocument/2006/relationships/image" Target="../media/image541.png"/><Relationship Id="rId46" Type="http://schemas.openxmlformats.org/officeDocument/2006/relationships/image" Target="../media/image542.png"/><Relationship Id="rId47" Type="http://schemas.openxmlformats.org/officeDocument/2006/relationships/image" Target="../media/image543.png"/><Relationship Id="rId48" Type="http://schemas.openxmlformats.org/officeDocument/2006/relationships/image" Target="../media/image544.png"/><Relationship Id="rId49" Type="http://schemas.openxmlformats.org/officeDocument/2006/relationships/image" Target="../media/image545.png"/><Relationship Id="rId50" Type="http://schemas.openxmlformats.org/officeDocument/2006/relationships/image" Target="../media/image546.png"/><Relationship Id="rId51" Type="http://schemas.openxmlformats.org/officeDocument/2006/relationships/image" Target="../media/image547.png"/><Relationship Id="rId52" Type="http://schemas.openxmlformats.org/officeDocument/2006/relationships/image" Target="../media/image548.png"/><Relationship Id="rId53" Type="http://schemas.openxmlformats.org/officeDocument/2006/relationships/image" Target="../media/image549.png"/><Relationship Id="rId54" Type="http://schemas.openxmlformats.org/officeDocument/2006/relationships/image" Target="../media/image550.png"/><Relationship Id="rId55" Type="http://schemas.openxmlformats.org/officeDocument/2006/relationships/image" Target="../media/image551.png"/><Relationship Id="rId56" Type="http://schemas.openxmlformats.org/officeDocument/2006/relationships/image" Target="../media/image55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3.png"/><Relationship Id="rId3" Type="http://schemas.openxmlformats.org/officeDocument/2006/relationships/image" Target="../media/image554.png"/><Relationship Id="rId4" Type="http://schemas.openxmlformats.org/officeDocument/2006/relationships/image" Target="../media/image555.png"/><Relationship Id="rId5" Type="http://schemas.openxmlformats.org/officeDocument/2006/relationships/image" Target="../media/image556.png"/><Relationship Id="rId6" Type="http://schemas.openxmlformats.org/officeDocument/2006/relationships/image" Target="../media/image557.png"/><Relationship Id="rId7" Type="http://schemas.openxmlformats.org/officeDocument/2006/relationships/image" Target="../media/image558.png"/><Relationship Id="rId8" Type="http://schemas.openxmlformats.org/officeDocument/2006/relationships/image" Target="../media/image559.png"/><Relationship Id="rId9" Type="http://schemas.openxmlformats.org/officeDocument/2006/relationships/image" Target="../media/image560.png"/><Relationship Id="rId10" Type="http://schemas.openxmlformats.org/officeDocument/2006/relationships/image" Target="../media/image561.png"/><Relationship Id="rId11" Type="http://schemas.openxmlformats.org/officeDocument/2006/relationships/image" Target="../media/image562.png"/><Relationship Id="rId12" Type="http://schemas.openxmlformats.org/officeDocument/2006/relationships/image" Target="../media/image563.png"/><Relationship Id="rId13" Type="http://schemas.openxmlformats.org/officeDocument/2006/relationships/image" Target="../media/image564.png"/><Relationship Id="rId14" Type="http://schemas.openxmlformats.org/officeDocument/2006/relationships/image" Target="../media/image565.png"/><Relationship Id="rId15" Type="http://schemas.openxmlformats.org/officeDocument/2006/relationships/image" Target="../media/image566.png"/><Relationship Id="rId16" Type="http://schemas.openxmlformats.org/officeDocument/2006/relationships/image" Target="../media/image567.png"/><Relationship Id="rId17" Type="http://schemas.openxmlformats.org/officeDocument/2006/relationships/image" Target="../media/image568.png"/><Relationship Id="rId18" Type="http://schemas.openxmlformats.org/officeDocument/2006/relationships/image" Target="../media/image569.png"/><Relationship Id="rId19" Type="http://schemas.openxmlformats.org/officeDocument/2006/relationships/image" Target="../media/image570.png"/><Relationship Id="rId20" Type="http://schemas.openxmlformats.org/officeDocument/2006/relationships/image" Target="../media/image571.png"/><Relationship Id="rId21" Type="http://schemas.openxmlformats.org/officeDocument/2006/relationships/image" Target="../media/image572.png"/><Relationship Id="rId22" Type="http://schemas.openxmlformats.org/officeDocument/2006/relationships/image" Target="../media/image573.png"/><Relationship Id="rId23" Type="http://schemas.openxmlformats.org/officeDocument/2006/relationships/image" Target="../media/image574.png"/><Relationship Id="rId24" Type="http://schemas.openxmlformats.org/officeDocument/2006/relationships/image" Target="../media/image575.png"/><Relationship Id="rId25" Type="http://schemas.openxmlformats.org/officeDocument/2006/relationships/image" Target="../media/image576.png"/><Relationship Id="rId26" Type="http://schemas.openxmlformats.org/officeDocument/2006/relationships/image" Target="../media/image577.png"/><Relationship Id="rId27" Type="http://schemas.openxmlformats.org/officeDocument/2006/relationships/image" Target="../media/image57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9.png"/><Relationship Id="rId3" Type="http://schemas.openxmlformats.org/officeDocument/2006/relationships/image" Target="../media/image580.png"/><Relationship Id="rId4" Type="http://schemas.openxmlformats.org/officeDocument/2006/relationships/image" Target="../media/image581.png"/><Relationship Id="rId5" Type="http://schemas.openxmlformats.org/officeDocument/2006/relationships/image" Target="../media/image582.png"/><Relationship Id="rId6" Type="http://schemas.openxmlformats.org/officeDocument/2006/relationships/image" Target="../media/image583.png"/><Relationship Id="rId7" Type="http://schemas.openxmlformats.org/officeDocument/2006/relationships/image" Target="../media/image584.png"/><Relationship Id="rId8" Type="http://schemas.openxmlformats.org/officeDocument/2006/relationships/image" Target="../media/image585.png"/><Relationship Id="rId9" Type="http://schemas.openxmlformats.org/officeDocument/2006/relationships/image" Target="../media/image586.png"/><Relationship Id="rId10" Type="http://schemas.openxmlformats.org/officeDocument/2006/relationships/image" Target="../media/image587.png"/><Relationship Id="rId11" Type="http://schemas.openxmlformats.org/officeDocument/2006/relationships/image" Target="../media/image588.png"/><Relationship Id="rId12" Type="http://schemas.openxmlformats.org/officeDocument/2006/relationships/image" Target="../media/image589.png"/><Relationship Id="rId13" Type="http://schemas.openxmlformats.org/officeDocument/2006/relationships/image" Target="../media/image590.png"/><Relationship Id="rId14" Type="http://schemas.openxmlformats.org/officeDocument/2006/relationships/image" Target="../media/image591.png"/><Relationship Id="rId15" Type="http://schemas.openxmlformats.org/officeDocument/2006/relationships/image" Target="../media/image592.png"/><Relationship Id="rId16" Type="http://schemas.openxmlformats.org/officeDocument/2006/relationships/image" Target="../media/image593.png"/><Relationship Id="rId17" Type="http://schemas.openxmlformats.org/officeDocument/2006/relationships/image" Target="../media/image594.png"/><Relationship Id="rId18" Type="http://schemas.openxmlformats.org/officeDocument/2006/relationships/image" Target="../media/image595.png"/><Relationship Id="rId19" Type="http://schemas.openxmlformats.org/officeDocument/2006/relationships/image" Target="../media/image596.png"/><Relationship Id="rId20" Type="http://schemas.openxmlformats.org/officeDocument/2006/relationships/image" Target="../media/image597.png"/><Relationship Id="rId21" Type="http://schemas.openxmlformats.org/officeDocument/2006/relationships/image" Target="../media/image598.png"/><Relationship Id="rId22" Type="http://schemas.openxmlformats.org/officeDocument/2006/relationships/image" Target="../media/image599.png"/><Relationship Id="rId23" Type="http://schemas.openxmlformats.org/officeDocument/2006/relationships/image" Target="../media/image600.png"/><Relationship Id="rId24" Type="http://schemas.openxmlformats.org/officeDocument/2006/relationships/image" Target="../media/image601.png"/><Relationship Id="rId25" Type="http://schemas.openxmlformats.org/officeDocument/2006/relationships/image" Target="../media/image602.png"/><Relationship Id="rId26" Type="http://schemas.openxmlformats.org/officeDocument/2006/relationships/image" Target="../media/image603.png"/><Relationship Id="rId27" Type="http://schemas.openxmlformats.org/officeDocument/2006/relationships/image" Target="../media/image604.png"/><Relationship Id="rId28" Type="http://schemas.openxmlformats.org/officeDocument/2006/relationships/image" Target="../media/image605.png"/><Relationship Id="rId29" Type="http://schemas.openxmlformats.org/officeDocument/2006/relationships/image" Target="../media/image606.png"/><Relationship Id="rId30" Type="http://schemas.openxmlformats.org/officeDocument/2006/relationships/image" Target="../media/image607.png"/><Relationship Id="rId31" Type="http://schemas.openxmlformats.org/officeDocument/2006/relationships/image" Target="../media/image608.png"/><Relationship Id="rId32" Type="http://schemas.openxmlformats.org/officeDocument/2006/relationships/image" Target="../media/image609.png"/><Relationship Id="rId33" Type="http://schemas.openxmlformats.org/officeDocument/2006/relationships/image" Target="../media/image610.png"/><Relationship Id="rId34" Type="http://schemas.openxmlformats.org/officeDocument/2006/relationships/image" Target="../media/image611.png"/><Relationship Id="rId35" Type="http://schemas.openxmlformats.org/officeDocument/2006/relationships/image" Target="../media/image612.png"/><Relationship Id="rId36" Type="http://schemas.openxmlformats.org/officeDocument/2006/relationships/image" Target="../media/image613.png"/><Relationship Id="rId37" Type="http://schemas.openxmlformats.org/officeDocument/2006/relationships/image" Target="../media/image614.png"/><Relationship Id="rId38" Type="http://schemas.openxmlformats.org/officeDocument/2006/relationships/image" Target="../media/image615.png"/><Relationship Id="rId39" Type="http://schemas.openxmlformats.org/officeDocument/2006/relationships/image" Target="../media/image616.png"/><Relationship Id="rId40" Type="http://schemas.openxmlformats.org/officeDocument/2006/relationships/image" Target="../media/image617.png"/><Relationship Id="rId41" Type="http://schemas.openxmlformats.org/officeDocument/2006/relationships/image" Target="../media/image618.png"/><Relationship Id="rId42" Type="http://schemas.openxmlformats.org/officeDocument/2006/relationships/image" Target="../media/image619.png"/><Relationship Id="rId43" Type="http://schemas.openxmlformats.org/officeDocument/2006/relationships/image" Target="../media/image620.png"/><Relationship Id="rId44" Type="http://schemas.openxmlformats.org/officeDocument/2006/relationships/image" Target="../media/image621.png"/><Relationship Id="rId45" Type="http://schemas.openxmlformats.org/officeDocument/2006/relationships/image" Target="../media/image622.png"/><Relationship Id="rId46" Type="http://schemas.openxmlformats.org/officeDocument/2006/relationships/image" Target="../media/image6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4.png"/><Relationship Id="rId3" Type="http://schemas.openxmlformats.org/officeDocument/2006/relationships/image" Target="../media/image625.png"/><Relationship Id="rId4" Type="http://schemas.openxmlformats.org/officeDocument/2006/relationships/image" Target="../media/image626.png"/><Relationship Id="rId5" Type="http://schemas.openxmlformats.org/officeDocument/2006/relationships/image" Target="../media/image627.png"/><Relationship Id="rId6" Type="http://schemas.openxmlformats.org/officeDocument/2006/relationships/image" Target="../media/image628.png"/><Relationship Id="rId7" Type="http://schemas.openxmlformats.org/officeDocument/2006/relationships/image" Target="../media/image629.png"/><Relationship Id="rId8" Type="http://schemas.openxmlformats.org/officeDocument/2006/relationships/image" Target="../media/image630.png"/><Relationship Id="rId9" Type="http://schemas.openxmlformats.org/officeDocument/2006/relationships/image" Target="../media/image631.png"/><Relationship Id="rId10" Type="http://schemas.openxmlformats.org/officeDocument/2006/relationships/image" Target="../media/image632.png"/><Relationship Id="rId11" Type="http://schemas.openxmlformats.org/officeDocument/2006/relationships/image" Target="../media/image633.png"/><Relationship Id="rId12" Type="http://schemas.openxmlformats.org/officeDocument/2006/relationships/image" Target="../media/image634.png"/><Relationship Id="rId13" Type="http://schemas.openxmlformats.org/officeDocument/2006/relationships/image" Target="../media/image635.png"/><Relationship Id="rId14" Type="http://schemas.openxmlformats.org/officeDocument/2006/relationships/image" Target="../media/image636.png"/><Relationship Id="rId15" Type="http://schemas.openxmlformats.org/officeDocument/2006/relationships/image" Target="../media/image637.png"/><Relationship Id="rId16" Type="http://schemas.openxmlformats.org/officeDocument/2006/relationships/image" Target="../media/image638.png"/><Relationship Id="rId17" Type="http://schemas.openxmlformats.org/officeDocument/2006/relationships/image" Target="../media/image639.png"/><Relationship Id="rId18" Type="http://schemas.openxmlformats.org/officeDocument/2006/relationships/image" Target="../media/image640.png"/><Relationship Id="rId19" Type="http://schemas.openxmlformats.org/officeDocument/2006/relationships/image" Target="../media/image641.png"/><Relationship Id="rId20" Type="http://schemas.openxmlformats.org/officeDocument/2006/relationships/image" Target="../media/image642.png"/><Relationship Id="rId21" Type="http://schemas.openxmlformats.org/officeDocument/2006/relationships/image" Target="../media/image643.png"/><Relationship Id="rId22" Type="http://schemas.openxmlformats.org/officeDocument/2006/relationships/image" Target="../media/image644.png"/><Relationship Id="rId23" Type="http://schemas.openxmlformats.org/officeDocument/2006/relationships/image" Target="../media/image645.png"/><Relationship Id="rId24" Type="http://schemas.openxmlformats.org/officeDocument/2006/relationships/image" Target="../media/image646.png"/><Relationship Id="rId25" Type="http://schemas.openxmlformats.org/officeDocument/2006/relationships/image" Target="../media/image647.png"/><Relationship Id="rId26" Type="http://schemas.openxmlformats.org/officeDocument/2006/relationships/image" Target="../media/image648.png"/><Relationship Id="rId27" Type="http://schemas.openxmlformats.org/officeDocument/2006/relationships/image" Target="../media/image649.png"/><Relationship Id="rId28" Type="http://schemas.openxmlformats.org/officeDocument/2006/relationships/image" Target="../media/image650.png"/><Relationship Id="rId29" Type="http://schemas.openxmlformats.org/officeDocument/2006/relationships/image" Target="../media/image651.png"/><Relationship Id="rId30" Type="http://schemas.openxmlformats.org/officeDocument/2006/relationships/image" Target="../media/image652.png"/><Relationship Id="rId31" Type="http://schemas.openxmlformats.org/officeDocument/2006/relationships/image" Target="../media/image653.png"/><Relationship Id="rId32" Type="http://schemas.openxmlformats.org/officeDocument/2006/relationships/image" Target="../media/image654.png"/><Relationship Id="rId33" Type="http://schemas.openxmlformats.org/officeDocument/2006/relationships/image" Target="../media/image655.png"/><Relationship Id="rId34" Type="http://schemas.openxmlformats.org/officeDocument/2006/relationships/image" Target="../media/image656.png"/><Relationship Id="rId35" Type="http://schemas.openxmlformats.org/officeDocument/2006/relationships/image" Target="../media/image657.png"/><Relationship Id="rId36" Type="http://schemas.openxmlformats.org/officeDocument/2006/relationships/image" Target="../media/image658.png"/><Relationship Id="rId37" Type="http://schemas.openxmlformats.org/officeDocument/2006/relationships/image" Target="../media/image659.png"/><Relationship Id="rId38" Type="http://schemas.openxmlformats.org/officeDocument/2006/relationships/image" Target="../media/image660.png"/><Relationship Id="rId39" Type="http://schemas.openxmlformats.org/officeDocument/2006/relationships/image" Target="../media/image661.png"/><Relationship Id="rId40" Type="http://schemas.openxmlformats.org/officeDocument/2006/relationships/image" Target="../media/image662.png"/><Relationship Id="rId41" Type="http://schemas.openxmlformats.org/officeDocument/2006/relationships/image" Target="../media/image663.png"/><Relationship Id="rId42" Type="http://schemas.openxmlformats.org/officeDocument/2006/relationships/image" Target="../media/image664.png"/><Relationship Id="rId43" Type="http://schemas.openxmlformats.org/officeDocument/2006/relationships/image" Target="../media/image665.png"/><Relationship Id="rId44" Type="http://schemas.openxmlformats.org/officeDocument/2006/relationships/image" Target="../media/image666.png"/><Relationship Id="rId45" Type="http://schemas.openxmlformats.org/officeDocument/2006/relationships/image" Target="../media/image667.png"/><Relationship Id="rId46" Type="http://schemas.openxmlformats.org/officeDocument/2006/relationships/image" Target="../media/image668.png"/><Relationship Id="rId47" Type="http://schemas.openxmlformats.org/officeDocument/2006/relationships/image" Target="../media/image669.png"/><Relationship Id="rId48" Type="http://schemas.openxmlformats.org/officeDocument/2006/relationships/image" Target="../media/image670.png"/><Relationship Id="rId49" Type="http://schemas.openxmlformats.org/officeDocument/2006/relationships/image" Target="../media/image671.png"/><Relationship Id="rId50" Type="http://schemas.openxmlformats.org/officeDocument/2006/relationships/image" Target="../media/image672.png"/><Relationship Id="rId51" Type="http://schemas.openxmlformats.org/officeDocument/2006/relationships/image" Target="../media/image673.png"/><Relationship Id="rId52" Type="http://schemas.openxmlformats.org/officeDocument/2006/relationships/image" Target="../media/image674.png"/><Relationship Id="rId53" Type="http://schemas.openxmlformats.org/officeDocument/2006/relationships/image" Target="../media/image675.png"/><Relationship Id="rId54" Type="http://schemas.openxmlformats.org/officeDocument/2006/relationships/image" Target="../media/image676.png"/><Relationship Id="rId55" Type="http://schemas.openxmlformats.org/officeDocument/2006/relationships/image" Target="../media/image677.png"/><Relationship Id="rId56" Type="http://schemas.openxmlformats.org/officeDocument/2006/relationships/image" Target="../media/image678.png"/><Relationship Id="rId57" Type="http://schemas.openxmlformats.org/officeDocument/2006/relationships/image" Target="../media/image679.png"/><Relationship Id="rId58" Type="http://schemas.openxmlformats.org/officeDocument/2006/relationships/image" Target="../media/image680.png"/><Relationship Id="rId59" Type="http://schemas.openxmlformats.org/officeDocument/2006/relationships/image" Target="../media/image681.png"/><Relationship Id="rId60" Type="http://schemas.openxmlformats.org/officeDocument/2006/relationships/image" Target="../media/image682.png"/><Relationship Id="rId61" Type="http://schemas.openxmlformats.org/officeDocument/2006/relationships/image" Target="../media/image683.png"/><Relationship Id="rId62" Type="http://schemas.openxmlformats.org/officeDocument/2006/relationships/image" Target="../media/image684.png"/><Relationship Id="rId63" Type="http://schemas.openxmlformats.org/officeDocument/2006/relationships/image" Target="../media/image685.png"/><Relationship Id="rId64" Type="http://schemas.openxmlformats.org/officeDocument/2006/relationships/image" Target="../media/image686.png"/><Relationship Id="rId65" Type="http://schemas.openxmlformats.org/officeDocument/2006/relationships/image" Target="../media/image687.png"/><Relationship Id="rId66" Type="http://schemas.openxmlformats.org/officeDocument/2006/relationships/image" Target="../media/image688.png"/><Relationship Id="rId67" Type="http://schemas.openxmlformats.org/officeDocument/2006/relationships/image" Target="../media/image689.png"/><Relationship Id="rId68" Type="http://schemas.openxmlformats.org/officeDocument/2006/relationships/image" Target="../media/image690.png"/><Relationship Id="rId69" Type="http://schemas.openxmlformats.org/officeDocument/2006/relationships/image" Target="../media/image691.png"/><Relationship Id="rId70" Type="http://schemas.openxmlformats.org/officeDocument/2006/relationships/image" Target="../media/image692.png"/><Relationship Id="rId71" Type="http://schemas.openxmlformats.org/officeDocument/2006/relationships/image" Target="../media/image693.png"/><Relationship Id="rId72" Type="http://schemas.openxmlformats.org/officeDocument/2006/relationships/image" Target="../media/image694.png"/><Relationship Id="rId73" Type="http://schemas.openxmlformats.org/officeDocument/2006/relationships/image" Target="../media/image695.png"/><Relationship Id="rId74" Type="http://schemas.openxmlformats.org/officeDocument/2006/relationships/image" Target="../media/image696.png"/><Relationship Id="rId75" Type="http://schemas.openxmlformats.org/officeDocument/2006/relationships/image" Target="../media/image697.png"/><Relationship Id="rId76" Type="http://schemas.openxmlformats.org/officeDocument/2006/relationships/image" Target="../media/image698.png"/><Relationship Id="rId77" Type="http://schemas.openxmlformats.org/officeDocument/2006/relationships/image" Target="../media/image699.png"/><Relationship Id="rId78" Type="http://schemas.openxmlformats.org/officeDocument/2006/relationships/image" Target="../media/image700.png"/><Relationship Id="rId79" Type="http://schemas.openxmlformats.org/officeDocument/2006/relationships/image" Target="../media/image701.png"/><Relationship Id="rId80" Type="http://schemas.openxmlformats.org/officeDocument/2006/relationships/image" Target="../media/image702.png"/><Relationship Id="rId81" Type="http://schemas.openxmlformats.org/officeDocument/2006/relationships/image" Target="../media/image70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4.png"/><Relationship Id="rId3" Type="http://schemas.openxmlformats.org/officeDocument/2006/relationships/image" Target="../media/image705.png"/><Relationship Id="rId4" Type="http://schemas.openxmlformats.org/officeDocument/2006/relationships/image" Target="../media/image706.png"/><Relationship Id="rId5" Type="http://schemas.openxmlformats.org/officeDocument/2006/relationships/image" Target="../media/image707.png"/><Relationship Id="rId6" Type="http://schemas.openxmlformats.org/officeDocument/2006/relationships/image" Target="../media/image708.png"/><Relationship Id="rId7" Type="http://schemas.openxmlformats.org/officeDocument/2006/relationships/image" Target="../media/image709.png"/><Relationship Id="rId8" Type="http://schemas.openxmlformats.org/officeDocument/2006/relationships/image" Target="../media/image710.png"/><Relationship Id="rId9" Type="http://schemas.openxmlformats.org/officeDocument/2006/relationships/image" Target="../media/image711.png"/><Relationship Id="rId10" Type="http://schemas.openxmlformats.org/officeDocument/2006/relationships/image" Target="../media/image712.png"/><Relationship Id="rId11" Type="http://schemas.openxmlformats.org/officeDocument/2006/relationships/image" Target="../media/image713.png"/><Relationship Id="rId12" Type="http://schemas.openxmlformats.org/officeDocument/2006/relationships/image" Target="../media/image714.png"/><Relationship Id="rId13" Type="http://schemas.openxmlformats.org/officeDocument/2006/relationships/image" Target="../media/image715.png"/><Relationship Id="rId14" Type="http://schemas.openxmlformats.org/officeDocument/2006/relationships/image" Target="../media/image716.png"/><Relationship Id="rId15" Type="http://schemas.openxmlformats.org/officeDocument/2006/relationships/image" Target="../media/image717.png"/><Relationship Id="rId16" Type="http://schemas.openxmlformats.org/officeDocument/2006/relationships/image" Target="../media/image718.png"/><Relationship Id="rId17" Type="http://schemas.openxmlformats.org/officeDocument/2006/relationships/image" Target="../media/image719.png"/><Relationship Id="rId18" Type="http://schemas.openxmlformats.org/officeDocument/2006/relationships/image" Target="../media/image720.png"/><Relationship Id="rId19" Type="http://schemas.openxmlformats.org/officeDocument/2006/relationships/image" Target="../media/image721.png"/><Relationship Id="rId20" Type="http://schemas.openxmlformats.org/officeDocument/2006/relationships/image" Target="../media/image722.png"/><Relationship Id="rId21" Type="http://schemas.openxmlformats.org/officeDocument/2006/relationships/image" Target="../media/image723.png"/><Relationship Id="rId22" Type="http://schemas.openxmlformats.org/officeDocument/2006/relationships/image" Target="../media/image724.png"/><Relationship Id="rId23" Type="http://schemas.openxmlformats.org/officeDocument/2006/relationships/image" Target="../media/image725.png"/><Relationship Id="rId24" Type="http://schemas.openxmlformats.org/officeDocument/2006/relationships/image" Target="../media/image726.png"/><Relationship Id="rId25" Type="http://schemas.openxmlformats.org/officeDocument/2006/relationships/image" Target="../media/image727.png"/><Relationship Id="rId26" Type="http://schemas.openxmlformats.org/officeDocument/2006/relationships/image" Target="../media/image728.png"/><Relationship Id="rId27" Type="http://schemas.openxmlformats.org/officeDocument/2006/relationships/image" Target="../media/image729.png"/><Relationship Id="rId28" Type="http://schemas.openxmlformats.org/officeDocument/2006/relationships/image" Target="../media/image730.png"/><Relationship Id="rId29" Type="http://schemas.openxmlformats.org/officeDocument/2006/relationships/image" Target="../media/image731.png"/><Relationship Id="rId30" Type="http://schemas.openxmlformats.org/officeDocument/2006/relationships/image" Target="../media/image732.png"/><Relationship Id="rId31" Type="http://schemas.openxmlformats.org/officeDocument/2006/relationships/image" Target="../media/image733.png"/><Relationship Id="rId32" Type="http://schemas.openxmlformats.org/officeDocument/2006/relationships/image" Target="../media/image734.png"/><Relationship Id="rId33" Type="http://schemas.openxmlformats.org/officeDocument/2006/relationships/image" Target="../media/image735.png"/><Relationship Id="rId34" Type="http://schemas.openxmlformats.org/officeDocument/2006/relationships/image" Target="../media/image736.png"/><Relationship Id="rId35" Type="http://schemas.openxmlformats.org/officeDocument/2006/relationships/image" Target="../media/image737.png"/><Relationship Id="rId36" Type="http://schemas.openxmlformats.org/officeDocument/2006/relationships/image" Target="../media/image738.png"/><Relationship Id="rId37" Type="http://schemas.openxmlformats.org/officeDocument/2006/relationships/image" Target="../media/image739.png"/><Relationship Id="rId38" Type="http://schemas.openxmlformats.org/officeDocument/2006/relationships/image" Target="../media/image740.png"/><Relationship Id="rId39" Type="http://schemas.openxmlformats.org/officeDocument/2006/relationships/image" Target="../media/image741.png"/><Relationship Id="rId40" Type="http://schemas.openxmlformats.org/officeDocument/2006/relationships/image" Target="../media/image742.png"/><Relationship Id="rId41" Type="http://schemas.openxmlformats.org/officeDocument/2006/relationships/image" Target="../media/image743.png"/><Relationship Id="rId42" Type="http://schemas.openxmlformats.org/officeDocument/2006/relationships/image" Target="../media/image744.png"/><Relationship Id="rId43" Type="http://schemas.openxmlformats.org/officeDocument/2006/relationships/image" Target="../media/image745.png"/><Relationship Id="rId44" Type="http://schemas.openxmlformats.org/officeDocument/2006/relationships/image" Target="../media/image746.png"/><Relationship Id="rId45" Type="http://schemas.openxmlformats.org/officeDocument/2006/relationships/image" Target="../media/image747.png"/><Relationship Id="rId46" Type="http://schemas.openxmlformats.org/officeDocument/2006/relationships/image" Target="../media/image748.png"/><Relationship Id="rId47" Type="http://schemas.openxmlformats.org/officeDocument/2006/relationships/image" Target="../media/image749.png"/><Relationship Id="rId48" Type="http://schemas.openxmlformats.org/officeDocument/2006/relationships/image" Target="../media/image750.png"/><Relationship Id="rId49" Type="http://schemas.openxmlformats.org/officeDocument/2006/relationships/image" Target="../media/image751.png"/><Relationship Id="rId50" Type="http://schemas.openxmlformats.org/officeDocument/2006/relationships/image" Target="../media/image752.png"/><Relationship Id="rId51" Type="http://schemas.openxmlformats.org/officeDocument/2006/relationships/image" Target="../media/image753.png"/><Relationship Id="rId52" Type="http://schemas.openxmlformats.org/officeDocument/2006/relationships/image" Target="../media/image754.png"/><Relationship Id="rId53" Type="http://schemas.openxmlformats.org/officeDocument/2006/relationships/image" Target="../media/image755.png"/><Relationship Id="rId54" Type="http://schemas.openxmlformats.org/officeDocument/2006/relationships/image" Target="../media/image756.png"/><Relationship Id="rId55" Type="http://schemas.openxmlformats.org/officeDocument/2006/relationships/image" Target="../media/image757.png"/><Relationship Id="rId56" Type="http://schemas.openxmlformats.org/officeDocument/2006/relationships/image" Target="../media/image758.png"/><Relationship Id="rId57" Type="http://schemas.openxmlformats.org/officeDocument/2006/relationships/image" Target="../media/image759.png"/><Relationship Id="rId58" Type="http://schemas.openxmlformats.org/officeDocument/2006/relationships/image" Target="../media/image760.png"/><Relationship Id="rId59" Type="http://schemas.openxmlformats.org/officeDocument/2006/relationships/image" Target="../media/image761.png"/><Relationship Id="rId60" Type="http://schemas.openxmlformats.org/officeDocument/2006/relationships/image" Target="../media/image762.png"/><Relationship Id="rId61" Type="http://schemas.openxmlformats.org/officeDocument/2006/relationships/image" Target="../media/image763.png"/><Relationship Id="rId62" Type="http://schemas.openxmlformats.org/officeDocument/2006/relationships/image" Target="../media/image764.png"/><Relationship Id="rId63" Type="http://schemas.openxmlformats.org/officeDocument/2006/relationships/image" Target="../media/image765.png"/><Relationship Id="rId64" Type="http://schemas.openxmlformats.org/officeDocument/2006/relationships/image" Target="../media/image766.png"/><Relationship Id="rId65" Type="http://schemas.openxmlformats.org/officeDocument/2006/relationships/image" Target="../media/image767.png"/><Relationship Id="rId66" Type="http://schemas.openxmlformats.org/officeDocument/2006/relationships/image" Target="../media/image768.png"/><Relationship Id="rId67" Type="http://schemas.openxmlformats.org/officeDocument/2006/relationships/image" Target="../media/image769.png"/><Relationship Id="rId68" Type="http://schemas.openxmlformats.org/officeDocument/2006/relationships/image" Target="../media/image770.png"/><Relationship Id="rId69" Type="http://schemas.openxmlformats.org/officeDocument/2006/relationships/image" Target="../media/image771.png"/><Relationship Id="rId70" Type="http://schemas.openxmlformats.org/officeDocument/2006/relationships/image" Target="../media/image77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3.png"/><Relationship Id="rId3" Type="http://schemas.openxmlformats.org/officeDocument/2006/relationships/image" Target="../media/image774.png"/><Relationship Id="rId4" Type="http://schemas.openxmlformats.org/officeDocument/2006/relationships/image" Target="../media/image775.png"/><Relationship Id="rId5" Type="http://schemas.openxmlformats.org/officeDocument/2006/relationships/image" Target="../media/image776.png"/><Relationship Id="rId6" Type="http://schemas.openxmlformats.org/officeDocument/2006/relationships/image" Target="../media/image777.png"/><Relationship Id="rId7" Type="http://schemas.openxmlformats.org/officeDocument/2006/relationships/image" Target="../media/image778.png"/><Relationship Id="rId8" Type="http://schemas.openxmlformats.org/officeDocument/2006/relationships/image" Target="../media/image779.png"/><Relationship Id="rId9" Type="http://schemas.openxmlformats.org/officeDocument/2006/relationships/image" Target="../media/image780.png"/><Relationship Id="rId10" Type="http://schemas.openxmlformats.org/officeDocument/2006/relationships/image" Target="../media/image781.png"/><Relationship Id="rId11" Type="http://schemas.openxmlformats.org/officeDocument/2006/relationships/image" Target="../media/image782.png"/><Relationship Id="rId12" Type="http://schemas.openxmlformats.org/officeDocument/2006/relationships/image" Target="../media/image783.png"/><Relationship Id="rId13" Type="http://schemas.openxmlformats.org/officeDocument/2006/relationships/image" Target="../media/image784.png"/><Relationship Id="rId14" Type="http://schemas.openxmlformats.org/officeDocument/2006/relationships/image" Target="../media/image785.png"/><Relationship Id="rId15" Type="http://schemas.openxmlformats.org/officeDocument/2006/relationships/image" Target="../media/image786.png"/><Relationship Id="rId16" Type="http://schemas.openxmlformats.org/officeDocument/2006/relationships/image" Target="../media/image787.png"/><Relationship Id="rId17" Type="http://schemas.openxmlformats.org/officeDocument/2006/relationships/image" Target="../media/image788.png"/><Relationship Id="rId18" Type="http://schemas.openxmlformats.org/officeDocument/2006/relationships/image" Target="../media/image789.png"/><Relationship Id="rId19" Type="http://schemas.openxmlformats.org/officeDocument/2006/relationships/image" Target="../media/image790.png"/><Relationship Id="rId20" Type="http://schemas.openxmlformats.org/officeDocument/2006/relationships/image" Target="../media/image791.png"/><Relationship Id="rId21" Type="http://schemas.openxmlformats.org/officeDocument/2006/relationships/image" Target="../media/image792.png"/><Relationship Id="rId22" Type="http://schemas.openxmlformats.org/officeDocument/2006/relationships/image" Target="../media/image793.png"/><Relationship Id="rId23" Type="http://schemas.openxmlformats.org/officeDocument/2006/relationships/image" Target="../media/image794.png"/><Relationship Id="rId24" Type="http://schemas.openxmlformats.org/officeDocument/2006/relationships/image" Target="../media/image795.png"/><Relationship Id="rId25" Type="http://schemas.openxmlformats.org/officeDocument/2006/relationships/image" Target="../media/image796.png"/><Relationship Id="rId26" Type="http://schemas.openxmlformats.org/officeDocument/2006/relationships/image" Target="../media/image797.png"/><Relationship Id="rId27" Type="http://schemas.openxmlformats.org/officeDocument/2006/relationships/image" Target="../media/image798.png"/><Relationship Id="rId28" Type="http://schemas.openxmlformats.org/officeDocument/2006/relationships/image" Target="../media/image799.png"/><Relationship Id="rId29" Type="http://schemas.openxmlformats.org/officeDocument/2006/relationships/image" Target="../media/image800.png"/><Relationship Id="rId30" Type="http://schemas.openxmlformats.org/officeDocument/2006/relationships/image" Target="../media/image801.png"/><Relationship Id="rId31" Type="http://schemas.openxmlformats.org/officeDocument/2006/relationships/image" Target="../media/image802.png"/><Relationship Id="rId32" Type="http://schemas.openxmlformats.org/officeDocument/2006/relationships/image" Target="../media/image803.png"/><Relationship Id="rId33" Type="http://schemas.openxmlformats.org/officeDocument/2006/relationships/image" Target="../media/image804.png"/><Relationship Id="rId34" Type="http://schemas.openxmlformats.org/officeDocument/2006/relationships/image" Target="../media/image805.png"/><Relationship Id="rId35" Type="http://schemas.openxmlformats.org/officeDocument/2006/relationships/image" Target="../media/image806.png"/><Relationship Id="rId36" Type="http://schemas.openxmlformats.org/officeDocument/2006/relationships/image" Target="../media/image807.png"/><Relationship Id="rId37" Type="http://schemas.openxmlformats.org/officeDocument/2006/relationships/image" Target="../media/image808.png"/><Relationship Id="rId38" Type="http://schemas.openxmlformats.org/officeDocument/2006/relationships/image" Target="../media/image809.png"/><Relationship Id="rId39" Type="http://schemas.openxmlformats.org/officeDocument/2006/relationships/image" Target="../media/image810.png"/><Relationship Id="rId40" Type="http://schemas.openxmlformats.org/officeDocument/2006/relationships/image" Target="../media/image811.png"/><Relationship Id="rId41" Type="http://schemas.openxmlformats.org/officeDocument/2006/relationships/image" Target="../media/image812.png"/><Relationship Id="rId42" Type="http://schemas.openxmlformats.org/officeDocument/2006/relationships/image" Target="../media/image813.png"/><Relationship Id="rId43" Type="http://schemas.openxmlformats.org/officeDocument/2006/relationships/image" Target="../media/image814.png"/><Relationship Id="rId44" Type="http://schemas.openxmlformats.org/officeDocument/2006/relationships/image" Target="../media/image815.png"/><Relationship Id="rId45" Type="http://schemas.openxmlformats.org/officeDocument/2006/relationships/image" Target="../media/image816.png"/><Relationship Id="rId46" Type="http://schemas.openxmlformats.org/officeDocument/2006/relationships/image" Target="../media/image817.png"/><Relationship Id="rId47" Type="http://schemas.openxmlformats.org/officeDocument/2006/relationships/image" Target="../media/image818.png"/><Relationship Id="rId48" Type="http://schemas.openxmlformats.org/officeDocument/2006/relationships/image" Target="../media/image819.png"/><Relationship Id="rId49" Type="http://schemas.openxmlformats.org/officeDocument/2006/relationships/image" Target="../media/image820.png"/><Relationship Id="rId50" Type="http://schemas.openxmlformats.org/officeDocument/2006/relationships/image" Target="../media/image821.png"/><Relationship Id="rId51" Type="http://schemas.openxmlformats.org/officeDocument/2006/relationships/image" Target="../media/image822.png"/><Relationship Id="rId52" Type="http://schemas.openxmlformats.org/officeDocument/2006/relationships/image" Target="../media/image823.png"/><Relationship Id="rId53" Type="http://schemas.openxmlformats.org/officeDocument/2006/relationships/image" Target="../media/image824.png"/><Relationship Id="rId54" Type="http://schemas.openxmlformats.org/officeDocument/2006/relationships/image" Target="../media/image825.png"/><Relationship Id="rId55" Type="http://schemas.openxmlformats.org/officeDocument/2006/relationships/image" Target="../media/image826.png"/><Relationship Id="rId56" Type="http://schemas.openxmlformats.org/officeDocument/2006/relationships/image" Target="../media/image827.png"/><Relationship Id="rId57" Type="http://schemas.openxmlformats.org/officeDocument/2006/relationships/image" Target="../media/image828.png"/><Relationship Id="rId58" Type="http://schemas.openxmlformats.org/officeDocument/2006/relationships/image" Target="../media/image829.png"/><Relationship Id="rId59" Type="http://schemas.openxmlformats.org/officeDocument/2006/relationships/image" Target="../media/image830.png"/><Relationship Id="rId60" Type="http://schemas.openxmlformats.org/officeDocument/2006/relationships/image" Target="../media/image831.png"/><Relationship Id="rId61" Type="http://schemas.openxmlformats.org/officeDocument/2006/relationships/image" Target="../media/image832.png"/><Relationship Id="rId62" Type="http://schemas.openxmlformats.org/officeDocument/2006/relationships/image" Target="../media/image833.png"/><Relationship Id="rId63" Type="http://schemas.openxmlformats.org/officeDocument/2006/relationships/image" Target="../media/image834.png"/><Relationship Id="rId64" Type="http://schemas.openxmlformats.org/officeDocument/2006/relationships/image" Target="../media/image835.png"/><Relationship Id="rId65" Type="http://schemas.openxmlformats.org/officeDocument/2006/relationships/image" Target="../media/image8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37.png"/><Relationship Id="rId3" Type="http://schemas.openxmlformats.org/officeDocument/2006/relationships/image" Target="../media/image838.png"/><Relationship Id="rId4" Type="http://schemas.openxmlformats.org/officeDocument/2006/relationships/image" Target="../media/image839.png"/><Relationship Id="rId5" Type="http://schemas.openxmlformats.org/officeDocument/2006/relationships/image" Target="../media/image840.png"/><Relationship Id="rId6" Type="http://schemas.openxmlformats.org/officeDocument/2006/relationships/image" Target="../media/image841.png"/><Relationship Id="rId7" Type="http://schemas.openxmlformats.org/officeDocument/2006/relationships/image" Target="../media/image842.png"/><Relationship Id="rId8" Type="http://schemas.openxmlformats.org/officeDocument/2006/relationships/image" Target="../media/image843.png"/><Relationship Id="rId9" Type="http://schemas.openxmlformats.org/officeDocument/2006/relationships/image" Target="../media/image844.png"/><Relationship Id="rId10" Type="http://schemas.openxmlformats.org/officeDocument/2006/relationships/image" Target="../media/image845.png"/><Relationship Id="rId11" Type="http://schemas.openxmlformats.org/officeDocument/2006/relationships/image" Target="../media/image846.png"/><Relationship Id="rId12" Type="http://schemas.openxmlformats.org/officeDocument/2006/relationships/image" Target="../media/image847.png"/><Relationship Id="rId13" Type="http://schemas.openxmlformats.org/officeDocument/2006/relationships/image" Target="../media/image848.png"/><Relationship Id="rId14" Type="http://schemas.openxmlformats.org/officeDocument/2006/relationships/image" Target="../media/image849.png"/><Relationship Id="rId15" Type="http://schemas.openxmlformats.org/officeDocument/2006/relationships/image" Target="../media/image850.png"/><Relationship Id="rId16" Type="http://schemas.openxmlformats.org/officeDocument/2006/relationships/image" Target="../media/image851.png"/><Relationship Id="rId17" Type="http://schemas.openxmlformats.org/officeDocument/2006/relationships/image" Target="../media/image852.png"/><Relationship Id="rId18" Type="http://schemas.openxmlformats.org/officeDocument/2006/relationships/image" Target="../media/image853.png"/><Relationship Id="rId19" Type="http://schemas.openxmlformats.org/officeDocument/2006/relationships/image" Target="../media/image854.png"/><Relationship Id="rId20" Type="http://schemas.openxmlformats.org/officeDocument/2006/relationships/image" Target="../media/image855.png"/><Relationship Id="rId21" Type="http://schemas.openxmlformats.org/officeDocument/2006/relationships/image" Target="../media/image856.png"/><Relationship Id="rId22" Type="http://schemas.openxmlformats.org/officeDocument/2006/relationships/image" Target="../media/image857.png"/><Relationship Id="rId23" Type="http://schemas.openxmlformats.org/officeDocument/2006/relationships/image" Target="../media/image858.png"/><Relationship Id="rId24" Type="http://schemas.openxmlformats.org/officeDocument/2006/relationships/image" Target="../media/image859.png"/><Relationship Id="rId25" Type="http://schemas.openxmlformats.org/officeDocument/2006/relationships/image" Target="../media/image860.png"/><Relationship Id="rId26" Type="http://schemas.openxmlformats.org/officeDocument/2006/relationships/image" Target="../media/image861.png"/><Relationship Id="rId27" Type="http://schemas.openxmlformats.org/officeDocument/2006/relationships/image" Target="../media/image862.png"/><Relationship Id="rId28" Type="http://schemas.openxmlformats.org/officeDocument/2006/relationships/image" Target="../media/image863.png"/><Relationship Id="rId29" Type="http://schemas.openxmlformats.org/officeDocument/2006/relationships/image" Target="../media/image864.png"/><Relationship Id="rId30" Type="http://schemas.openxmlformats.org/officeDocument/2006/relationships/image" Target="../media/image865.png"/><Relationship Id="rId31" Type="http://schemas.openxmlformats.org/officeDocument/2006/relationships/image" Target="../media/image866.png"/><Relationship Id="rId32" Type="http://schemas.openxmlformats.org/officeDocument/2006/relationships/image" Target="../media/image867.png"/><Relationship Id="rId33" Type="http://schemas.openxmlformats.org/officeDocument/2006/relationships/image" Target="../media/image868.png"/><Relationship Id="rId34" Type="http://schemas.openxmlformats.org/officeDocument/2006/relationships/image" Target="../media/image869.png"/><Relationship Id="rId35" Type="http://schemas.openxmlformats.org/officeDocument/2006/relationships/image" Target="../media/image870.png"/><Relationship Id="rId36" Type="http://schemas.openxmlformats.org/officeDocument/2006/relationships/image" Target="../media/image871.png"/><Relationship Id="rId37" Type="http://schemas.openxmlformats.org/officeDocument/2006/relationships/image" Target="../media/image872.png"/><Relationship Id="rId38" Type="http://schemas.openxmlformats.org/officeDocument/2006/relationships/image" Target="../media/image873.png"/><Relationship Id="rId39" Type="http://schemas.openxmlformats.org/officeDocument/2006/relationships/image" Target="../media/image874.png"/><Relationship Id="rId40" Type="http://schemas.openxmlformats.org/officeDocument/2006/relationships/image" Target="../media/image875.png"/><Relationship Id="rId41" Type="http://schemas.openxmlformats.org/officeDocument/2006/relationships/image" Target="../media/image876.png"/><Relationship Id="rId42" Type="http://schemas.openxmlformats.org/officeDocument/2006/relationships/image" Target="../media/image877.png"/><Relationship Id="rId43" Type="http://schemas.openxmlformats.org/officeDocument/2006/relationships/image" Target="../media/image878.png"/><Relationship Id="rId44" Type="http://schemas.openxmlformats.org/officeDocument/2006/relationships/image" Target="../media/image879.png"/><Relationship Id="rId45" Type="http://schemas.openxmlformats.org/officeDocument/2006/relationships/image" Target="../media/image880.png"/><Relationship Id="rId46" Type="http://schemas.openxmlformats.org/officeDocument/2006/relationships/image" Target="../media/image881.png"/><Relationship Id="rId47" Type="http://schemas.openxmlformats.org/officeDocument/2006/relationships/image" Target="../media/image882.png"/><Relationship Id="rId48" Type="http://schemas.openxmlformats.org/officeDocument/2006/relationships/image" Target="../media/image883.png"/><Relationship Id="rId49" Type="http://schemas.openxmlformats.org/officeDocument/2006/relationships/image" Target="../media/image884.png"/><Relationship Id="rId50" Type="http://schemas.openxmlformats.org/officeDocument/2006/relationships/image" Target="../media/image885.png"/><Relationship Id="rId51" Type="http://schemas.openxmlformats.org/officeDocument/2006/relationships/image" Target="../media/image886.png"/><Relationship Id="rId52" Type="http://schemas.openxmlformats.org/officeDocument/2006/relationships/image" Target="../media/image887.png"/><Relationship Id="rId53" Type="http://schemas.openxmlformats.org/officeDocument/2006/relationships/image" Target="../media/image888.png"/><Relationship Id="rId54" Type="http://schemas.openxmlformats.org/officeDocument/2006/relationships/image" Target="../media/image889.png"/><Relationship Id="rId55" Type="http://schemas.openxmlformats.org/officeDocument/2006/relationships/image" Target="../media/image890.png"/><Relationship Id="rId56" Type="http://schemas.openxmlformats.org/officeDocument/2006/relationships/image" Target="../media/image891.png"/><Relationship Id="rId57" Type="http://schemas.openxmlformats.org/officeDocument/2006/relationships/image" Target="../media/image892.png"/><Relationship Id="rId58" Type="http://schemas.openxmlformats.org/officeDocument/2006/relationships/image" Target="../media/image893.png"/><Relationship Id="rId59" Type="http://schemas.openxmlformats.org/officeDocument/2006/relationships/image" Target="../media/image894.png"/><Relationship Id="rId60" Type="http://schemas.openxmlformats.org/officeDocument/2006/relationships/image" Target="../media/image895.png"/><Relationship Id="rId61" Type="http://schemas.openxmlformats.org/officeDocument/2006/relationships/image" Target="../media/image896.png"/><Relationship Id="rId62" Type="http://schemas.openxmlformats.org/officeDocument/2006/relationships/image" Target="../media/image89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31" Type="http://schemas.openxmlformats.org/officeDocument/2006/relationships/image" Target="../media/image86.png"/><Relationship Id="rId32" Type="http://schemas.openxmlformats.org/officeDocument/2006/relationships/image" Target="../media/image87.png"/><Relationship Id="rId33" Type="http://schemas.openxmlformats.org/officeDocument/2006/relationships/image" Target="../media/image88.png"/><Relationship Id="rId34" Type="http://schemas.openxmlformats.org/officeDocument/2006/relationships/image" Target="../media/image89.png"/><Relationship Id="rId35" Type="http://schemas.openxmlformats.org/officeDocument/2006/relationships/image" Target="../media/image90.png"/><Relationship Id="rId36" Type="http://schemas.openxmlformats.org/officeDocument/2006/relationships/image" Target="../media/image91.png"/><Relationship Id="rId37" Type="http://schemas.openxmlformats.org/officeDocument/2006/relationships/image" Target="../media/image92.png"/><Relationship Id="rId38" Type="http://schemas.openxmlformats.org/officeDocument/2006/relationships/image" Target="../media/image93.png"/><Relationship Id="rId39" Type="http://schemas.openxmlformats.org/officeDocument/2006/relationships/image" Target="../media/image94.png"/><Relationship Id="rId40" Type="http://schemas.openxmlformats.org/officeDocument/2006/relationships/image" Target="../media/image95.png"/><Relationship Id="rId41" Type="http://schemas.openxmlformats.org/officeDocument/2006/relationships/image" Target="../media/image96.png"/><Relationship Id="rId42" Type="http://schemas.openxmlformats.org/officeDocument/2006/relationships/image" Target="../media/image97.png"/><Relationship Id="rId43" Type="http://schemas.openxmlformats.org/officeDocument/2006/relationships/image" Target="../media/image9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135.png"/><Relationship Id="rId25" Type="http://schemas.openxmlformats.org/officeDocument/2006/relationships/image" Target="../media/image136.png"/><Relationship Id="rId26" Type="http://schemas.openxmlformats.org/officeDocument/2006/relationships/image" Target="../media/image137.png"/><Relationship Id="rId27" Type="http://schemas.openxmlformats.org/officeDocument/2006/relationships/image" Target="../media/image138.png"/><Relationship Id="rId28" Type="http://schemas.openxmlformats.org/officeDocument/2006/relationships/image" Target="../media/image139.png"/><Relationship Id="rId29" Type="http://schemas.openxmlformats.org/officeDocument/2006/relationships/image" Target="../media/image140.png"/><Relationship Id="rId30" Type="http://schemas.openxmlformats.org/officeDocument/2006/relationships/image" Target="../media/image141.png"/><Relationship Id="rId31" Type="http://schemas.openxmlformats.org/officeDocument/2006/relationships/image" Target="../media/image142.png"/><Relationship Id="rId32" Type="http://schemas.openxmlformats.org/officeDocument/2006/relationships/image" Target="../media/image143.png"/><Relationship Id="rId33" Type="http://schemas.openxmlformats.org/officeDocument/2006/relationships/image" Target="../media/image144.png"/><Relationship Id="rId34" Type="http://schemas.openxmlformats.org/officeDocument/2006/relationships/image" Target="../media/image145.png"/><Relationship Id="rId35" Type="http://schemas.openxmlformats.org/officeDocument/2006/relationships/image" Target="../media/image146.png"/><Relationship Id="rId36" Type="http://schemas.openxmlformats.org/officeDocument/2006/relationships/image" Target="../media/image147.png"/><Relationship Id="rId37" Type="http://schemas.openxmlformats.org/officeDocument/2006/relationships/image" Target="../media/image148.png"/><Relationship Id="rId38" Type="http://schemas.openxmlformats.org/officeDocument/2006/relationships/image" Target="../media/image149.png"/><Relationship Id="rId39" Type="http://schemas.openxmlformats.org/officeDocument/2006/relationships/image" Target="../media/image150.png"/><Relationship Id="rId40" Type="http://schemas.openxmlformats.org/officeDocument/2006/relationships/image" Target="../media/image151.png"/><Relationship Id="rId41" Type="http://schemas.openxmlformats.org/officeDocument/2006/relationships/image" Target="../media/image152.png"/><Relationship Id="rId42" Type="http://schemas.openxmlformats.org/officeDocument/2006/relationships/image" Target="../media/image153.png"/><Relationship Id="rId43" Type="http://schemas.openxmlformats.org/officeDocument/2006/relationships/image" Target="../media/image154.png"/><Relationship Id="rId44" Type="http://schemas.openxmlformats.org/officeDocument/2006/relationships/image" Target="../media/image155.png"/><Relationship Id="rId45" Type="http://schemas.openxmlformats.org/officeDocument/2006/relationships/image" Target="../media/image156.png"/><Relationship Id="rId46" Type="http://schemas.openxmlformats.org/officeDocument/2006/relationships/image" Target="../media/image157.png"/><Relationship Id="rId47" Type="http://schemas.openxmlformats.org/officeDocument/2006/relationships/image" Target="../media/image158.png"/><Relationship Id="rId48" Type="http://schemas.openxmlformats.org/officeDocument/2006/relationships/image" Target="../media/image159.png"/><Relationship Id="rId49" Type="http://schemas.openxmlformats.org/officeDocument/2006/relationships/image" Target="../media/image160.png"/><Relationship Id="rId50" Type="http://schemas.openxmlformats.org/officeDocument/2006/relationships/image" Target="../media/image161.png"/><Relationship Id="rId51" Type="http://schemas.openxmlformats.org/officeDocument/2006/relationships/image" Target="../media/image162.png"/><Relationship Id="rId52" Type="http://schemas.openxmlformats.org/officeDocument/2006/relationships/image" Target="../media/image163.png"/><Relationship Id="rId53" Type="http://schemas.openxmlformats.org/officeDocument/2006/relationships/image" Target="../media/image164.png"/><Relationship Id="rId54" Type="http://schemas.openxmlformats.org/officeDocument/2006/relationships/image" Target="../media/image165.png"/><Relationship Id="rId55" Type="http://schemas.openxmlformats.org/officeDocument/2006/relationships/image" Target="../media/image166.png"/><Relationship Id="rId56" Type="http://schemas.openxmlformats.org/officeDocument/2006/relationships/image" Target="../media/image167.png"/><Relationship Id="rId57" Type="http://schemas.openxmlformats.org/officeDocument/2006/relationships/image" Target="../media/image168.png"/><Relationship Id="rId58" Type="http://schemas.openxmlformats.org/officeDocument/2006/relationships/image" Target="../media/image169.png"/><Relationship Id="rId59" Type="http://schemas.openxmlformats.org/officeDocument/2006/relationships/image" Target="../media/image170.png"/><Relationship Id="rId60" Type="http://schemas.openxmlformats.org/officeDocument/2006/relationships/image" Target="../media/image171.png"/><Relationship Id="rId61" Type="http://schemas.openxmlformats.org/officeDocument/2006/relationships/image" Target="../media/image172.png"/><Relationship Id="rId62" Type="http://schemas.openxmlformats.org/officeDocument/2006/relationships/image" Target="../media/image173.png"/><Relationship Id="rId63" Type="http://schemas.openxmlformats.org/officeDocument/2006/relationships/image" Target="../media/image174.png"/><Relationship Id="rId64" Type="http://schemas.openxmlformats.org/officeDocument/2006/relationships/image" Target="../media/image175.png"/><Relationship Id="rId65" Type="http://schemas.openxmlformats.org/officeDocument/2006/relationships/image" Target="../media/image176.png"/><Relationship Id="rId66" Type="http://schemas.openxmlformats.org/officeDocument/2006/relationships/image" Target="../media/image177.png"/><Relationship Id="rId67" Type="http://schemas.openxmlformats.org/officeDocument/2006/relationships/image" Target="../media/image178.png"/><Relationship Id="rId68" Type="http://schemas.openxmlformats.org/officeDocument/2006/relationships/image" Target="../media/image179.png"/><Relationship Id="rId69" Type="http://schemas.openxmlformats.org/officeDocument/2006/relationships/image" Target="../media/image180.png"/><Relationship Id="rId70" Type="http://schemas.openxmlformats.org/officeDocument/2006/relationships/image" Target="../media/image181.png"/><Relationship Id="rId71" Type="http://schemas.openxmlformats.org/officeDocument/2006/relationships/image" Target="../media/image182.png"/><Relationship Id="rId72" Type="http://schemas.openxmlformats.org/officeDocument/2006/relationships/image" Target="../media/image183.png"/><Relationship Id="rId73" Type="http://schemas.openxmlformats.org/officeDocument/2006/relationships/image" Target="../media/image184.png"/><Relationship Id="rId74" Type="http://schemas.openxmlformats.org/officeDocument/2006/relationships/image" Target="../media/image185.png"/><Relationship Id="rId75" Type="http://schemas.openxmlformats.org/officeDocument/2006/relationships/image" Target="../media/image186.png"/><Relationship Id="rId76" Type="http://schemas.openxmlformats.org/officeDocument/2006/relationships/image" Target="../media/image187.png"/><Relationship Id="rId77" Type="http://schemas.openxmlformats.org/officeDocument/2006/relationships/image" Target="../media/image188.png"/><Relationship Id="rId78" Type="http://schemas.openxmlformats.org/officeDocument/2006/relationships/image" Target="../media/image189.png"/><Relationship Id="rId79" Type="http://schemas.openxmlformats.org/officeDocument/2006/relationships/image" Target="../media/image190.png"/><Relationship Id="rId80" Type="http://schemas.openxmlformats.org/officeDocument/2006/relationships/image" Target="../media/image191.png"/><Relationship Id="rId81" Type="http://schemas.openxmlformats.org/officeDocument/2006/relationships/image" Target="../media/image192.png"/><Relationship Id="rId82" Type="http://schemas.openxmlformats.org/officeDocument/2006/relationships/image" Target="../media/image193.png"/><Relationship Id="rId83" Type="http://schemas.openxmlformats.org/officeDocument/2006/relationships/image" Target="../media/image194.png"/><Relationship Id="rId84" Type="http://schemas.openxmlformats.org/officeDocument/2006/relationships/image" Target="../media/image195.png"/><Relationship Id="rId85" Type="http://schemas.openxmlformats.org/officeDocument/2006/relationships/image" Target="../media/image196.png"/><Relationship Id="rId86" Type="http://schemas.openxmlformats.org/officeDocument/2006/relationships/image" Target="../media/image197.png"/><Relationship Id="rId87" Type="http://schemas.openxmlformats.org/officeDocument/2006/relationships/image" Target="../media/image198.png"/><Relationship Id="rId88" Type="http://schemas.openxmlformats.org/officeDocument/2006/relationships/image" Target="../media/image199.png"/><Relationship Id="rId89" Type="http://schemas.openxmlformats.org/officeDocument/2006/relationships/image" Target="../media/image200.png"/><Relationship Id="rId90" Type="http://schemas.openxmlformats.org/officeDocument/2006/relationships/image" Target="../media/image201.png"/><Relationship Id="rId91" Type="http://schemas.openxmlformats.org/officeDocument/2006/relationships/image" Target="../media/image202.png"/><Relationship Id="rId92" Type="http://schemas.openxmlformats.org/officeDocument/2006/relationships/image" Target="../media/image203.png"/><Relationship Id="rId93" Type="http://schemas.openxmlformats.org/officeDocument/2006/relationships/image" Target="../media/image204.png"/><Relationship Id="rId94" Type="http://schemas.openxmlformats.org/officeDocument/2006/relationships/image" Target="../media/image205.png"/><Relationship Id="rId95" Type="http://schemas.openxmlformats.org/officeDocument/2006/relationships/image" Target="../media/image206.png"/><Relationship Id="rId96" Type="http://schemas.openxmlformats.org/officeDocument/2006/relationships/image" Target="../media/image207.png"/><Relationship Id="rId97" Type="http://schemas.openxmlformats.org/officeDocument/2006/relationships/image" Target="../media/image208.png"/><Relationship Id="rId98" Type="http://schemas.openxmlformats.org/officeDocument/2006/relationships/image" Target="../media/image209.png"/><Relationship Id="rId99" Type="http://schemas.openxmlformats.org/officeDocument/2006/relationships/image" Target="../media/image210.png"/><Relationship Id="rId100" Type="http://schemas.openxmlformats.org/officeDocument/2006/relationships/image" Target="../media/image211.png"/><Relationship Id="rId101" Type="http://schemas.openxmlformats.org/officeDocument/2006/relationships/image" Target="../media/image212.png"/><Relationship Id="rId102" Type="http://schemas.openxmlformats.org/officeDocument/2006/relationships/image" Target="../media/image2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Relationship Id="rId10" Type="http://schemas.openxmlformats.org/officeDocument/2006/relationships/image" Target="../media/image222.png"/><Relationship Id="rId11" Type="http://schemas.openxmlformats.org/officeDocument/2006/relationships/image" Target="../media/image223.png"/><Relationship Id="rId12" Type="http://schemas.openxmlformats.org/officeDocument/2006/relationships/image" Target="../media/image224.png"/><Relationship Id="rId13" Type="http://schemas.openxmlformats.org/officeDocument/2006/relationships/image" Target="../media/image225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Relationship Id="rId16" Type="http://schemas.openxmlformats.org/officeDocument/2006/relationships/image" Target="../media/image228.png"/><Relationship Id="rId17" Type="http://schemas.openxmlformats.org/officeDocument/2006/relationships/image" Target="../media/image229.png"/><Relationship Id="rId18" Type="http://schemas.openxmlformats.org/officeDocument/2006/relationships/image" Target="../media/image230.png"/><Relationship Id="rId19" Type="http://schemas.openxmlformats.org/officeDocument/2006/relationships/image" Target="../media/image231.png"/><Relationship Id="rId20" Type="http://schemas.openxmlformats.org/officeDocument/2006/relationships/image" Target="../media/image232.png"/><Relationship Id="rId21" Type="http://schemas.openxmlformats.org/officeDocument/2006/relationships/image" Target="../media/image233.png"/><Relationship Id="rId22" Type="http://schemas.openxmlformats.org/officeDocument/2006/relationships/image" Target="../media/image234.png"/><Relationship Id="rId23" Type="http://schemas.openxmlformats.org/officeDocument/2006/relationships/image" Target="../media/image235.png"/><Relationship Id="rId24" Type="http://schemas.openxmlformats.org/officeDocument/2006/relationships/image" Target="../media/image236.png"/><Relationship Id="rId25" Type="http://schemas.openxmlformats.org/officeDocument/2006/relationships/image" Target="../media/image237.png"/><Relationship Id="rId26" Type="http://schemas.openxmlformats.org/officeDocument/2006/relationships/image" Target="../media/image238.png"/><Relationship Id="rId27" Type="http://schemas.openxmlformats.org/officeDocument/2006/relationships/image" Target="../media/image239.png"/><Relationship Id="rId28" Type="http://schemas.openxmlformats.org/officeDocument/2006/relationships/image" Target="../media/image240.png"/><Relationship Id="rId29" Type="http://schemas.openxmlformats.org/officeDocument/2006/relationships/image" Target="../media/image241.png"/><Relationship Id="rId30" Type="http://schemas.openxmlformats.org/officeDocument/2006/relationships/image" Target="../media/image242.png"/><Relationship Id="rId31" Type="http://schemas.openxmlformats.org/officeDocument/2006/relationships/image" Target="../media/image243.png"/><Relationship Id="rId32" Type="http://schemas.openxmlformats.org/officeDocument/2006/relationships/image" Target="../media/image244.png"/><Relationship Id="rId33" Type="http://schemas.openxmlformats.org/officeDocument/2006/relationships/image" Target="../media/image245.png"/><Relationship Id="rId34" Type="http://schemas.openxmlformats.org/officeDocument/2006/relationships/image" Target="../media/image246.png"/><Relationship Id="rId35" Type="http://schemas.openxmlformats.org/officeDocument/2006/relationships/image" Target="../media/image247.png"/><Relationship Id="rId36" Type="http://schemas.openxmlformats.org/officeDocument/2006/relationships/image" Target="../media/image248.png"/><Relationship Id="rId37" Type="http://schemas.openxmlformats.org/officeDocument/2006/relationships/image" Target="../media/image249.png"/><Relationship Id="rId38" Type="http://schemas.openxmlformats.org/officeDocument/2006/relationships/image" Target="../media/image250.png"/><Relationship Id="rId39" Type="http://schemas.openxmlformats.org/officeDocument/2006/relationships/image" Target="../media/image251.png"/><Relationship Id="rId40" Type="http://schemas.openxmlformats.org/officeDocument/2006/relationships/image" Target="../media/image252.png"/><Relationship Id="rId41" Type="http://schemas.openxmlformats.org/officeDocument/2006/relationships/image" Target="../media/image253.png"/><Relationship Id="rId42" Type="http://schemas.openxmlformats.org/officeDocument/2006/relationships/image" Target="../media/image254.png"/><Relationship Id="rId43" Type="http://schemas.openxmlformats.org/officeDocument/2006/relationships/image" Target="../media/image255.png"/><Relationship Id="rId44" Type="http://schemas.openxmlformats.org/officeDocument/2006/relationships/image" Target="../media/image256.png"/><Relationship Id="rId45" Type="http://schemas.openxmlformats.org/officeDocument/2006/relationships/image" Target="../media/image257.png"/><Relationship Id="rId46" Type="http://schemas.openxmlformats.org/officeDocument/2006/relationships/image" Target="../media/image258.png"/><Relationship Id="rId47" Type="http://schemas.openxmlformats.org/officeDocument/2006/relationships/image" Target="../media/image259.png"/><Relationship Id="rId48" Type="http://schemas.openxmlformats.org/officeDocument/2006/relationships/image" Target="../media/image260.png"/><Relationship Id="rId49" Type="http://schemas.openxmlformats.org/officeDocument/2006/relationships/image" Target="../media/image261.png"/><Relationship Id="rId50" Type="http://schemas.openxmlformats.org/officeDocument/2006/relationships/image" Target="../media/image262.png"/><Relationship Id="rId51" Type="http://schemas.openxmlformats.org/officeDocument/2006/relationships/image" Target="../media/image263.png"/><Relationship Id="rId52" Type="http://schemas.openxmlformats.org/officeDocument/2006/relationships/image" Target="../media/image264.png"/><Relationship Id="rId53" Type="http://schemas.openxmlformats.org/officeDocument/2006/relationships/image" Target="../media/image265.png"/><Relationship Id="rId54" Type="http://schemas.openxmlformats.org/officeDocument/2006/relationships/image" Target="../media/image26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Relationship Id="rId25" Type="http://schemas.openxmlformats.org/officeDocument/2006/relationships/image" Target="../media/image290.png"/><Relationship Id="rId26" Type="http://schemas.openxmlformats.org/officeDocument/2006/relationships/image" Target="../media/image291.png"/><Relationship Id="rId27" Type="http://schemas.openxmlformats.org/officeDocument/2006/relationships/image" Target="../media/image292.png"/><Relationship Id="rId28" Type="http://schemas.openxmlformats.org/officeDocument/2006/relationships/image" Target="../media/image293.png"/><Relationship Id="rId29" Type="http://schemas.openxmlformats.org/officeDocument/2006/relationships/image" Target="../media/image294.png"/><Relationship Id="rId30" Type="http://schemas.openxmlformats.org/officeDocument/2006/relationships/image" Target="../media/image295.png"/><Relationship Id="rId31" Type="http://schemas.openxmlformats.org/officeDocument/2006/relationships/image" Target="../media/image296.png"/><Relationship Id="rId32" Type="http://schemas.openxmlformats.org/officeDocument/2006/relationships/image" Target="../media/image297.png"/><Relationship Id="rId33" Type="http://schemas.openxmlformats.org/officeDocument/2006/relationships/image" Target="../media/image298.png"/><Relationship Id="rId34" Type="http://schemas.openxmlformats.org/officeDocument/2006/relationships/image" Target="../media/image299.png"/><Relationship Id="rId35" Type="http://schemas.openxmlformats.org/officeDocument/2006/relationships/image" Target="../media/image300.png"/><Relationship Id="rId36" Type="http://schemas.openxmlformats.org/officeDocument/2006/relationships/image" Target="../media/image301.png"/><Relationship Id="rId37" Type="http://schemas.openxmlformats.org/officeDocument/2006/relationships/image" Target="../media/image302.png"/><Relationship Id="rId38" Type="http://schemas.openxmlformats.org/officeDocument/2006/relationships/image" Target="../media/image303.png"/><Relationship Id="rId39" Type="http://schemas.openxmlformats.org/officeDocument/2006/relationships/image" Target="../media/image304.png"/><Relationship Id="rId40" Type="http://schemas.openxmlformats.org/officeDocument/2006/relationships/image" Target="../media/image305.png"/><Relationship Id="rId41" Type="http://schemas.openxmlformats.org/officeDocument/2006/relationships/image" Target="../media/image30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7.png"/><Relationship Id="rId3" Type="http://schemas.openxmlformats.org/officeDocument/2006/relationships/image" Target="../media/image308.png"/><Relationship Id="rId4" Type="http://schemas.openxmlformats.org/officeDocument/2006/relationships/image" Target="../media/image309.png"/><Relationship Id="rId5" Type="http://schemas.openxmlformats.org/officeDocument/2006/relationships/image" Target="../media/image310.png"/><Relationship Id="rId6" Type="http://schemas.openxmlformats.org/officeDocument/2006/relationships/image" Target="../media/image311.png"/><Relationship Id="rId7" Type="http://schemas.openxmlformats.org/officeDocument/2006/relationships/image" Target="../media/image312.png"/><Relationship Id="rId8" Type="http://schemas.openxmlformats.org/officeDocument/2006/relationships/image" Target="../media/image313.png"/><Relationship Id="rId9" Type="http://schemas.openxmlformats.org/officeDocument/2006/relationships/image" Target="../media/image314.png"/><Relationship Id="rId10" Type="http://schemas.openxmlformats.org/officeDocument/2006/relationships/image" Target="../media/image315.png"/><Relationship Id="rId11" Type="http://schemas.openxmlformats.org/officeDocument/2006/relationships/image" Target="../media/image316.png"/><Relationship Id="rId12" Type="http://schemas.openxmlformats.org/officeDocument/2006/relationships/image" Target="../media/image317.png"/><Relationship Id="rId13" Type="http://schemas.openxmlformats.org/officeDocument/2006/relationships/image" Target="../media/image318.png"/><Relationship Id="rId14" Type="http://schemas.openxmlformats.org/officeDocument/2006/relationships/image" Target="../media/image319.png"/><Relationship Id="rId15" Type="http://schemas.openxmlformats.org/officeDocument/2006/relationships/image" Target="../media/image320.png"/><Relationship Id="rId16" Type="http://schemas.openxmlformats.org/officeDocument/2006/relationships/image" Target="../media/image321.png"/><Relationship Id="rId17" Type="http://schemas.openxmlformats.org/officeDocument/2006/relationships/image" Target="../media/image322.png"/><Relationship Id="rId18" Type="http://schemas.openxmlformats.org/officeDocument/2006/relationships/image" Target="../media/image323.png"/><Relationship Id="rId19" Type="http://schemas.openxmlformats.org/officeDocument/2006/relationships/image" Target="../media/image324.png"/><Relationship Id="rId20" Type="http://schemas.openxmlformats.org/officeDocument/2006/relationships/image" Target="../media/image325.png"/><Relationship Id="rId21" Type="http://schemas.openxmlformats.org/officeDocument/2006/relationships/image" Target="../media/image326.png"/><Relationship Id="rId22" Type="http://schemas.openxmlformats.org/officeDocument/2006/relationships/image" Target="../media/image327.png"/><Relationship Id="rId23" Type="http://schemas.openxmlformats.org/officeDocument/2006/relationships/image" Target="../media/image328.png"/><Relationship Id="rId24" Type="http://schemas.openxmlformats.org/officeDocument/2006/relationships/image" Target="../media/image329.png"/><Relationship Id="rId25" Type="http://schemas.openxmlformats.org/officeDocument/2006/relationships/image" Target="../media/image330.png"/><Relationship Id="rId26" Type="http://schemas.openxmlformats.org/officeDocument/2006/relationships/image" Target="../media/image331.png"/><Relationship Id="rId27" Type="http://schemas.openxmlformats.org/officeDocument/2006/relationships/image" Target="../media/image332.png"/><Relationship Id="rId28" Type="http://schemas.openxmlformats.org/officeDocument/2006/relationships/image" Target="../media/image333.png"/><Relationship Id="rId29" Type="http://schemas.openxmlformats.org/officeDocument/2006/relationships/image" Target="../media/image334.png"/><Relationship Id="rId30" Type="http://schemas.openxmlformats.org/officeDocument/2006/relationships/image" Target="../media/image335.png"/><Relationship Id="rId31" Type="http://schemas.openxmlformats.org/officeDocument/2006/relationships/image" Target="../media/image336.png"/><Relationship Id="rId32" Type="http://schemas.openxmlformats.org/officeDocument/2006/relationships/image" Target="../media/image337.png"/><Relationship Id="rId33" Type="http://schemas.openxmlformats.org/officeDocument/2006/relationships/image" Target="../media/image338.png"/><Relationship Id="rId34" Type="http://schemas.openxmlformats.org/officeDocument/2006/relationships/image" Target="../media/image339.png"/><Relationship Id="rId35" Type="http://schemas.openxmlformats.org/officeDocument/2006/relationships/image" Target="../media/image340.png"/><Relationship Id="rId36" Type="http://schemas.openxmlformats.org/officeDocument/2006/relationships/image" Target="../media/image341.png"/><Relationship Id="rId37" Type="http://schemas.openxmlformats.org/officeDocument/2006/relationships/image" Target="../media/image342.png"/><Relationship Id="rId38" Type="http://schemas.openxmlformats.org/officeDocument/2006/relationships/image" Target="../media/image343.png"/><Relationship Id="rId39" Type="http://schemas.openxmlformats.org/officeDocument/2006/relationships/image" Target="../media/image344.png"/><Relationship Id="rId40" Type="http://schemas.openxmlformats.org/officeDocument/2006/relationships/image" Target="../media/image345.png"/><Relationship Id="rId41" Type="http://schemas.openxmlformats.org/officeDocument/2006/relationships/image" Target="../media/image346.png"/><Relationship Id="rId42" Type="http://schemas.openxmlformats.org/officeDocument/2006/relationships/image" Target="../media/image347.png"/><Relationship Id="rId43" Type="http://schemas.openxmlformats.org/officeDocument/2006/relationships/image" Target="../media/image348.png"/><Relationship Id="rId44" Type="http://schemas.openxmlformats.org/officeDocument/2006/relationships/image" Target="../media/image34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0.png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Relationship Id="rId6" Type="http://schemas.openxmlformats.org/officeDocument/2006/relationships/image" Target="../media/image354.png"/><Relationship Id="rId7" Type="http://schemas.openxmlformats.org/officeDocument/2006/relationships/image" Target="../media/image355.png"/><Relationship Id="rId8" Type="http://schemas.openxmlformats.org/officeDocument/2006/relationships/image" Target="../media/image356.png"/><Relationship Id="rId9" Type="http://schemas.openxmlformats.org/officeDocument/2006/relationships/image" Target="../media/image357.png"/><Relationship Id="rId10" Type="http://schemas.openxmlformats.org/officeDocument/2006/relationships/image" Target="../media/image358.png"/><Relationship Id="rId11" Type="http://schemas.openxmlformats.org/officeDocument/2006/relationships/image" Target="../media/image359.png"/><Relationship Id="rId12" Type="http://schemas.openxmlformats.org/officeDocument/2006/relationships/image" Target="../media/image360.png"/><Relationship Id="rId13" Type="http://schemas.openxmlformats.org/officeDocument/2006/relationships/image" Target="../media/image361.png"/><Relationship Id="rId14" Type="http://schemas.openxmlformats.org/officeDocument/2006/relationships/image" Target="../media/image362.png"/><Relationship Id="rId15" Type="http://schemas.openxmlformats.org/officeDocument/2006/relationships/image" Target="../media/image363.png"/><Relationship Id="rId16" Type="http://schemas.openxmlformats.org/officeDocument/2006/relationships/image" Target="../media/image364.png"/><Relationship Id="rId17" Type="http://schemas.openxmlformats.org/officeDocument/2006/relationships/image" Target="../media/image365.png"/><Relationship Id="rId18" Type="http://schemas.openxmlformats.org/officeDocument/2006/relationships/image" Target="../media/image366.png"/><Relationship Id="rId19" Type="http://schemas.openxmlformats.org/officeDocument/2006/relationships/image" Target="../media/image367.png"/><Relationship Id="rId20" Type="http://schemas.openxmlformats.org/officeDocument/2006/relationships/image" Target="../media/image368.png"/><Relationship Id="rId21" Type="http://schemas.openxmlformats.org/officeDocument/2006/relationships/image" Target="../media/image369.png"/><Relationship Id="rId22" Type="http://schemas.openxmlformats.org/officeDocument/2006/relationships/image" Target="../media/image370.png"/><Relationship Id="rId23" Type="http://schemas.openxmlformats.org/officeDocument/2006/relationships/image" Target="../media/image371.png"/><Relationship Id="rId24" Type="http://schemas.openxmlformats.org/officeDocument/2006/relationships/image" Target="../media/image372.png"/><Relationship Id="rId25" Type="http://schemas.openxmlformats.org/officeDocument/2006/relationships/image" Target="../media/image373.png"/><Relationship Id="rId26" Type="http://schemas.openxmlformats.org/officeDocument/2006/relationships/image" Target="../media/image374.png"/><Relationship Id="rId27" Type="http://schemas.openxmlformats.org/officeDocument/2006/relationships/image" Target="../media/image375.png"/><Relationship Id="rId28" Type="http://schemas.openxmlformats.org/officeDocument/2006/relationships/image" Target="../media/image376.png"/><Relationship Id="rId29" Type="http://schemas.openxmlformats.org/officeDocument/2006/relationships/image" Target="../media/image377.png"/><Relationship Id="rId30" Type="http://schemas.openxmlformats.org/officeDocument/2006/relationships/image" Target="../media/image378.png"/><Relationship Id="rId31" Type="http://schemas.openxmlformats.org/officeDocument/2006/relationships/image" Target="../media/image379.png"/><Relationship Id="rId32" Type="http://schemas.openxmlformats.org/officeDocument/2006/relationships/image" Target="../media/image380.png"/><Relationship Id="rId33" Type="http://schemas.openxmlformats.org/officeDocument/2006/relationships/image" Target="../media/image381.png"/><Relationship Id="rId34" Type="http://schemas.openxmlformats.org/officeDocument/2006/relationships/image" Target="../media/image382.png"/><Relationship Id="rId35" Type="http://schemas.openxmlformats.org/officeDocument/2006/relationships/image" Target="../media/image383.png"/><Relationship Id="rId36" Type="http://schemas.openxmlformats.org/officeDocument/2006/relationships/image" Target="../media/image384.png"/><Relationship Id="rId37" Type="http://schemas.openxmlformats.org/officeDocument/2006/relationships/image" Target="../media/image385.png"/><Relationship Id="rId38" Type="http://schemas.openxmlformats.org/officeDocument/2006/relationships/image" Target="../media/image386.png"/><Relationship Id="rId39" Type="http://schemas.openxmlformats.org/officeDocument/2006/relationships/image" Target="../media/image387.png"/><Relationship Id="rId40" Type="http://schemas.openxmlformats.org/officeDocument/2006/relationships/image" Target="../media/image388.png"/><Relationship Id="rId41" Type="http://schemas.openxmlformats.org/officeDocument/2006/relationships/image" Target="../media/image389.png"/><Relationship Id="rId42" Type="http://schemas.openxmlformats.org/officeDocument/2006/relationships/image" Target="../media/image390.png"/><Relationship Id="rId43" Type="http://schemas.openxmlformats.org/officeDocument/2006/relationships/image" Target="../media/image391.png"/><Relationship Id="rId44" Type="http://schemas.openxmlformats.org/officeDocument/2006/relationships/image" Target="../media/image392.png"/><Relationship Id="rId45" Type="http://schemas.openxmlformats.org/officeDocument/2006/relationships/image" Target="../media/image393.png"/><Relationship Id="rId46" Type="http://schemas.openxmlformats.org/officeDocument/2006/relationships/image" Target="../media/image394.png"/><Relationship Id="rId47" Type="http://schemas.openxmlformats.org/officeDocument/2006/relationships/image" Target="../media/image395.png"/><Relationship Id="rId48" Type="http://schemas.openxmlformats.org/officeDocument/2006/relationships/image" Target="../media/image39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7.png"/><Relationship Id="rId3" Type="http://schemas.openxmlformats.org/officeDocument/2006/relationships/image" Target="../media/image398.png"/><Relationship Id="rId4" Type="http://schemas.openxmlformats.org/officeDocument/2006/relationships/image" Target="../media/image399.png"/><Relationship Id="rId5" Type="http://schemas.openxmlformats.org/officeDocument/2006/relationships/image" Target="../media/image400.png"/><Relationship Id="rId6" Type="http://schemas.openxmlformats.org/officeDocument/2006/relationships/image" Target="../media/image401.png"/><Relationship Id="rId7" Type="http://schemas.openxmlformats.org/officeDocument/2006/relationships/image" Target="../media/image402.png"/><Relationship Id="rId8" Type="http://schemas.openxmlformats.org/officeDocument/2006/relationships/image" Target="../media/image403.png"/><Relationship Id="rId9" Type="http://schemas.openxmlformats.org/officeDocument/2006/relationships/image" Target="../media/image404.png"/><Relationship Id="rId10" Type="http://schemas.openxmlformats.org/officeDocument/2006/relationships/image" Target="../media/image405.png"/><Relationship Id="rId11" Type="http://schemas.openxmlformats.org/officeDocument/2006/relationships/image" Target="../media/image406.png"/><Relationship Id="rId12" Type="http://schemas.openxmlformats.org/officeDocument/2006/relationships/image" Target="../media/image407.png"/><Relationship Id="rId13" Type="http://schemas.openxmlformats.org/officeDocument/2006/relationships/image" Target="../media/image408.png"/><Relationship Id="rId14" Type="http://schemas.openxmlformats.org/officeDocument/2006/relationships/image" Target="../media/image409.png"/><Relationship Id="rId15" Type="http://schemas.openxmlformats.org/officeDocument/2006/relationships/image" Target="../media/image410.png"/><Relationship Id="rId16" Type="http://schemas.openxmlformats.org/officeDocument/2006/relationships/image" Target="../media/image411.png"/><Relationship Id="rId17" Type="http://schemas.openxmlformats.org/officeDocument/2006/relationships/image" Target="../media/image412.png"/><Relationship Id="rId18" Type="http://schemas.openxmlformats.org/officeDocument/2006/relationships/image" Target="../media/image413.png"/><Relationship Id="rId19" Type="http://schemas.openxmlformats.org/officeDocument/2006/relationships/image" Target="../media/image414.png"/><Relationship Id="rId20" Type="http://schemas.openxmlformats.org/officeDocument/2006/relationships/image" Target="../media/image415.png"/><Relationship Id="rId21" Type="http://schemas.openxmlformats.org/officeDocument/2006/relationships/image" Target="../media/image416.png"/><Relationship Id="rId22" Type="http://schemas.openxmlformats.org/officeDocument/2006/relationships/image" Target="../media/image417.png"/><Relationship Id="rId23" Type="http://schemas.openxmlformats.org/officeDocument/2006/relationships/image" Target="../media/image418.png"/><Relationship Id="rId24" Type="http://schemas.openxmlformats.org/officeDocument/2006/relationships/image" Target="../media/image419.png"/><Relationship Id="rId25" Type="http://schemas.openxmlformats.org/officeDocument/2006/relationships/image" Target="../media/image420.png"/><Relationship Id="rId26" Type="http://schemas.openxmlformats.org/officeDocument/2006/relationships/image" Target="../media/image421.png"/><Relationship Id="rId27" Type="http://schemas.openxmlformats.org/officeDocument/2006/relationships/image" Target="../media/image422.png"/><Relationship Id="rId28" Type="http://schemas.openxmlformats.org/officeDocument/2006/relationships/image" Target="../media/image423.png"/><Relationship Id="rId29" Type="http://schemas.openxmlformats.org/officeDocument/2006/relationships/image" Target="../media/image424.png"/><Relationship Id="rId30" Type="http://schemas.openxmlformats.org/officeDocument/2006/relationships/image" Target="../media/image425.png"/><Relationship Id="rId31" Type="http://schemas.openxmlformats.org/officeDocument/2006/relationships/image" Target="../media/image426.png"/><Relationship Id="rId32" Type="http://schemas.openxmlformats.org/officeDocument/2006/relationships/image" Target="../media/image427.png"/><Relationship Id="rId33" Type="http://schemas.openxmlformats.org/officeDocument/2006/relationships/image" Target="../media/image428.png"/><Relationship Id="rId34" Type="http://schemas.openxmlformats.org/officeDocument/2006/relationships/image" Target="../media/image429.png"/><Relationship Id="rId35" Type="http://schemas.openxmlformats.org/officeDocument/2006/relationships/image" Target="../media/image4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Drawing"/>
          <p:cNvGrpSpPr/>
          <p:nvPr/>
        </p:nvGrpSpPr>
        <p:grpSpPr>
          <a:xfrm>
            <a:off x="568773" y="26754"/>
            <a:ext cx="10638541" cy="9593126"/>
            <a:chOff x="-657807" y="-1376872"/>
            <a:chExt cx="10638540" cy="9593124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19105" y="-934840"/>
              <a:ext cx="933397" cy="1617044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90010" y="549877"/>
              <a:ext cx="1380126" cy="209221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57808" y="395204"/>
              <a:ext cx="1003351" cy="1552752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3617" y="831820"/>
              <a:ext cx="465639" cy="1116135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930" y="1020372"/>
              <a:ext cx="843218" cy="119666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61699" y="-636370"/>
              <a:ext cx="126398" cy="1629180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49659" y="-22760"/>
              <a:ext cx="536414" cy="984825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16963" y="-75348"/>
              <a:ext cx="1218184" cy="2393114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97582" y="406765"/>
              <a:ext cx="1196041" cy="129897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58654" y="567830"/>
              <a:ext cx="789527" cy="137569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48382" y="-1376873"/>
              <a:ext cx="850028" cy="2084171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67923" y="-114809"/>
              <a:ext cx="475054" cy="1272744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16540" y="1150754"/>
              <a:ext cx="1886360" cy="321661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35806" y="1198523"/>
              <a:ext cx="909198" cy="1600820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21901" y="1648989"/>
              <a:ext cx="574776" cy="1154540"/>
            </a:xfrm>
            <a:prstGeom prst="rect">
              <a:avLst/>
            </a:prstGeom>
            <a:effectLst/>
          </p:spPr>
        </p:pic>
        <p:sp>
          <p:nvSpPr>
            <p:cNvPr id="150" name="Line"/>
            <p:cNvSpPr/>
            <p:nvPr/>
          </p:nvSpPr>
          <p:spPr>
            <a:xfrm>
              <a:off x="5799227" y="2078595"/>
              <a:ext cx="644289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11063" y="-145487"/>
              <a:ext cx="183588" cy="1755957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18152" y="813276"/>
              <a:ext cx="567096" cy="897000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01083" y="1092180"/>
              <a:ext cx="389448" cy="1760846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655633" y="889979"/>
              <a:ext cx="414655" cy="1150023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645083" y="767259"/>
              <a:ext cx="268635" cy="968667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08174" y="1219795"/>
              <a:ext cx="981274" cy="91544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035349" y="3327676"/>
              <a:ext cx="1963053" cy="1284508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59989" y="3052948"/>
              <a:ext cx="650642" cy="1113225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16604" y="4387544"/>
              <a:ext cx="1546495" cy="1286667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11641" y="4588843"/>
              <a:ext cx="950597" cy="1002411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88628" y="4932118"/>
              <a:ext cx="889235" cy="345876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69816" y="3152649"/>
              <a:ext cx="237282" cy="1840333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91959" y="4034710"/>
              <a:ext cx="597787" cy="1180714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974893" y="3727510"/>
              <a:ext cx="1005840" cy="1952481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68178" y="5440938"/>
              <a:ext cx="1330413" cy="724739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00748" y="5676088"/>
              <a:ext cx="352563" cy="981315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70942" y="6197685"/>
              <a:ext cx="766513" cy="160575"/>
            </a:xfrm>
            <a:prstGeom prst="rect">
              <a:avLst/>
            </a:prstGeom>
            <a:effectLst/>
          </p:spPr>
        </p:pic>
        <p:sp>
          <p:nvSpPr>
            <p:cNvPr id="186" name="Line"/>
            <p:cNvSpPr/>
            <p:nvPr/>
          </p:nvSpPr>
          <p:spPr>
            <a:xfrm>
              <a:off x="2606403" y="6818714"/>
              <a:ext cx="753734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48223" y="6719253"/>
              <a:ext cx="151124" cy="129405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92491" y="5668710"/>
              <a:ext cx="688684" cy="787851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00699" y="5553395"/>
              <a:ext cx="463686" cy="1001256"/>
            </a:xfrm>
            <a:prstGeom prst="rect">
              <a:avLst/>
            </a:prstGeom>
            <a:effectLst/>
          </p:spPr>
        </p:pic>
        <p:sp>
          <p:nvSpPr>
            <p:cNvPr id="194" name="Line"/>
            <p:cNvSpPr/>
            <p:nvPr/>
          </p:nvSpPr>
          <p:spPr>
            <a:xfrm>
              <a:off x="3574899" y="5568488"/>
              <a:ext cx="628949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385" y="21600"/>
                    <a:pt x="13171" y="21600"/>
                    <a:pt x="9571" y="18000"/>
                  </a:cubicBezTo>
                  <a:cubicBezTo>
                    <a:pt x="5971" y="14400"/>
                    <a:pt x="2985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242438" y="5430667"/>
              <a:ext cx="436710" cy="275639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48218" y="6635494"/>
              <a:ext cx="2384908" cy="295466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15809" y="6927037"/>
              <a:ext cx="754583" cy="855774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797582" y="6895657"/>
              <a:ext cx="244952" cy="808622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135063" y="6535168"/>
              <a:ext cx="137565" cy="1280409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636508" y="7256158"/>
              <a:ext cx="697484" cy="137567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39846" y="6596529"/>
              <a:ext cx="168256" cy="942124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840715" y="6972366"/>
              <a:ext cx="628448" cy="185346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08058" y="6368900"/>
              <a:ext cx="572984" cy="718028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07140" y="6711584"/>
              <a:ext cx="628455" cy="106888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53585" y="6280870"/>
              <a:ext cx="702424" cy="697114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56501" y="6167001"/>
              <a:ext cx="544083" cy="934714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65322" y="6082626"/>
              <a:ext cx="643798" cy="102572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709321" y="6074545"/>
              <a:ext cx="452053" cy="114981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82976" y="7118093"/>
              <a:ext cx="2147135" cy="221941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06279" y="7371201"/>
              <a:ext cx="478612" cy="845051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42896" y="7263828"/>
              <a:ext cx="98113" cy="835543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20167" y="7056728"/>
              <a:ext cx="567097" cy="893282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333493" y="7363539"/>
              <a:ext cx="175925" cy="756544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503125" y="7317515"/>
              <a:ext cx="382127" cy="643803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095713" y="7302171"/>
              <a:ext cx="513408" cy="1142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Drawing"/>
          <p:cNvGrpSpPr/>
          <p:nvPr/>
        </p:nvGrpSpPr>
        <p:grpSpPr>
          <a:xfrm>
            <a:off x="1114185" y="168988"/>
            <a:ext cx="11671865" cy="8881484"/>
            <a:chOff x="-2643525" y="-1311340"/>
            <a:chExt cx="11671863" cy="8881483"/>
          </a:xfrm>
        </p:grpSpPr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9" y="-886066"/>
              <a:ext cx="1522236" cy="1983914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40836" y="-789775"/>
              <a:ext cx="351643" cy="1541195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10159" y="-76453"/>
              <a:ext cx="751179" cy="252622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82893" y="-991405"/>
              <a:ext cx="544293" cy="1629859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46195" y="-283547"/>
              <a:ext cx="1057983" cy="160582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9931" y="-383255"/>
              <a:ext cx="758841" cy="91542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25662" y="-191508"/>
              <a:ext cx="620785" cy="121560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74454" y="-490636"/>
              <a:ext cx="837267" cy="851090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56420" y="-559676"/>
              <a:ext cx="287763" cy="867461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56789" y="-528993"/>
              <a:ext cx="632630" cy="940803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34774" y="-344906"/>
              <a:ext cx="426016" cy="590099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99346" y="-1311341"/>
              <a:ext cx="163140" cy="1449157"/>
            </a:xfrm>
            <a:prstGeom prst="rect">
              <a:avLst/>
            </a:prstGeom>
            <a:effectLst/>
          </p:spPr>
        </p:pic>
        <p:sp>
          <p:nvSpPr>
            <p:cNvPr id="1050" name="Line"/>
            <p:cNvSpPr/>
            <p:nvPr/>
          </p:nvSpPr>
          <p:spPr>
            <a:xfrm>
              <a:off x="8015884" y="-644289"/>
              <a:ext cx="1012454" cy="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6" y="7200"/>
                    <a:pt x="15273" y="14400"/>
                    <a:pt x="12109" y="18000"/>
                  </a:cubicBezTo>
                  <a:cubicBezTo>
                    <a:pt x="8945" y="21600"/>
                    <a:pt x="5782" y="21600"/>
                    <a:pt x="3764" y="21600"/>
                  </a:cubicBezTo>
                  <a:cubicBezTo>
                    <a:pt x="1745" y="21600"/>
                    <a:pt x="873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859845" y="0"/>
              <a:ext cx="76201" cy="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277143" y="2119347"/>
              <a:ext cx="1456763" cy="1843559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658749" y="2822839"/>
              <a:ext cx="1027305" cy="175924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712440" y="3089102"/>
              <a:ext cx="912247" cy="178115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6319" y="1603291"/>
              <a:ext cx="1006427" cy="1088060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43430" y="1532055"/>
              <a:ext cx="1249743" cy="1104957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65915" y="2937896"/>
              <a:ext cx="1697153" cy="1154253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41995" y="3436172"/>
              <a:ext cx="812532" cy="686383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18399" y="3329068"/>
              <a:ext cx="513410" cy="1173038"/>
            </a:xfrm>
            <a:prstGeom prst="rect">
              <a:avLst/>
            </a:prstGeom>
            <a:effectLst/>
          </p:spPr>
        </p:pic>
        <p:sp>
          <p:nvSpPr>
            <p:cNvPr id="1070" name="Line"/>
            <p:cNvSpPr/>
            <p:nvPr/>
          </p:nvSpPr>
          <p:spPr>
            <a:xfrm>
              <a:off x="2823230" y="2975996"/>
              <a:ext cx="905072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0800" y="3600"/>
                  </a:cubicBezTo>
                  <a:cubicBezTo>
                    <a:pt x="7200" y="7200"/>
                    <a:pt x="360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82242" y="1526599"/>
              <a:ext cx="694251" cy="1240108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41574" y="1569668"/>
              <a:ext cx="1349452" cy="1237774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74781" y="3082952"/>
              <a:ext cx="1593523" cy="1012423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424115" y="3505483"/>
              <a:ext cx="988470" cy="1828610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103942" y="4489186"/>
              <a:ext cx="877121" cy="1468694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2514906" y="6013604"/>
              <a:ext cx="1663912" cy="132937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643526" y="6105251"/>
              <a:ext cx="964161" cy="1283273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816929" y="6250239"/>
              <a:ext cx="774191" cy="982412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2131409" y="6366422"/>
              <a:ext cx="988956" cy="267966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74086" y="5236895"/>
              <a:ext cx="979216" cy="1697959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90616" y="6074966"/>
              <a:ext cx="919912" cy="91541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74698" y="6427790"/>
              <a:ext cx="881562" cy="91542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63553" y="5852523"/>
              <a:ext cx="973612" cy="208429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29400" y="4723492"/>
              <a:ext cx="750676" cy="1403698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76016" y="6182347"/>
              <a:ext cx="1380119" cy="229605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60811" y="6378562"/>
              <a:ext cx="842429" cy="1183903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20005" y="6664551"/>
              <a:ext cx="336997" cy="905593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032463" y="6128652"/>
              <a:ext cx="283309" cy="881576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11184" y="6420114"/>
              <a:ext cx="1127009" cy="99217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999010" y="5385490"/>
              <a:ext cx="776966" cy="13486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Drawing"/>
          <p:cNvGrpSpPr/>
          <p:nvPr/>
        </p:nvGrpSpPr>
        <p:grpSpPr>
          <a:xfrm>
            <a:off x="1848740" y="750559"/>
            <a:ext cx="10147040" cy="8547385"/>
            <a:chOff x="-1157301" y="-1136284"/>
            <a:chExt cx="10147038" cy="8547383"/>
          </a:xfrm>
        </p:grpSpPr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40857" y="-1088668"/>
              <a:ext cx="941244" cy="1566625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9933" y="-1136285"/>
              <a:ext cx="638822" cy="1366139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67574" y="-536667"/>
              <a:ext cx="812546" cy="290980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57302" y="483464"/>
              <a:ext cx="2016738" cy="183584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919974" y="643257"/>
              <a:ext cx="897350" cy="1372710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1955" y="848210"/>
              <a:ext cx="498068" cy="1107929"/>
            </a:xfrm>
            <a:prstGeom prst="rect">
              <a:avLst/>
            </a:prstGeom>
            <a:effectLst/>
          </p:spPr>
        </p:pic>
        <p:sp>
          <p:nvSpPr>
            <p:cNvPr id="1126" name="Line"/>
            <p:cNvSpPr/>
            <p:nvPr/>
          </p:nvSpPr>
          <p:spPr>
            <a:xfrm>
              <a:off x="-137427" y="1265565"/>
              <a:ext cx="690309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0"/>
                    <a:pt x="12480" y="0"/>
                    <a:pt x="8880" y="3600"/>
                  </a:cubicBezTo>
                  <a:cubicBezTo>
                    <a:pt x="5280" y="7200"/>
                    <a:pt x="264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0034" y="399090"/>
              <a:ext cx="919917" cy="198928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5770" y="822520"/>
              <a:ext cx="766516" cy="243374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72956" y="-99465"/>
              <a:ext cx="1671594" cy="1632257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99314" y="-1073565"/>
              <a:ext cx="751928" cy="1298549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24755" y="-974623"/>
              <a:ext cx="822845" cy="1273517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91355" y="-137818"/>
              <a:ext cx="1318764" cy="201656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93986" y="718089"/>
              <a:ext cx="1362437" cy="1080401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19721" y="1083172"/>
              <a:ext cx="797204" cy="1514161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55476" y="581733"/>
              <a:ext cx="1288086" cy="200374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47227" y="859297"/>
              <a:ext cx="988945" cy="183586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12497" y="-61157"/>
              <a:ext cx="704323" cy="2377276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86888" y="-232715"/>
              <a:ext cx="1502850" cy="1475318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28939" y="3555771"/>
              <a:ext cx="1344972" cy="2334612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50812" y="4126751"/>
              <a:ext cx="1050317" cy="252628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16782" y="4548609"/>
              <a:ext cx="915314" cy="244952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42857" y="4939786"/>
              <a:ext cx="919918" cy="198928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00470" y="2968577"/>
              <a:ext cx="948730" cy="1846376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45321" y="3206198"/>
              <a:ext cx="832383" cy="1341923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28544" y="4057723"/>
              <a:ext cx="1295755" cy="150997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73618" y="4986131"/>
              <a:ext cx="1843594" cy="1265292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73411" y="5396218"/>
              <a:ext cx="1418481" cy="20148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Drawing"/>
          <p:cNvGrpSpPr/>
          <p:nvPr/>
        </p:nvGrpSpPr>
        <p:grpSpPr>
          <a:xfrm>
            <a:off x="575504" y="207335"/>
            <a:ext cx="12125928" cy="9088571"/>
            <a:chOff x="-1065260" y="-3136825"/>
            <a:chExt cx="12125926" cy="9088569"/>
          </a:xfrm>
        </p:grpSpPr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0414" y="-1938208"/>
              <a:ext cx="1057353" cy="1976315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82452" y="-1549114"/>
              <a:ext cx="497395" cy="237278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6344" y="-1234639"/>
              <a:ext cx="705153" cy="214266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18986" y="-2645934"/>
              <a:ext cx="602889" cy="1089511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69431" y="-2608508"/>
              <a:ext cx="560068" cy="1258321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25206" y="-1679503"/>
              <a:ext cx="873899" cy="183591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35434" y="-1204161"/>
              <a:ext cx="1332997" cy="1397375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47058" y="-763893"/>
              <a:ext cx="743510" cy="1737242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18613" y="-1073569"/>
              <a:ext cx="669355" cy="137567"/>
            </a:xfrm>
            <a:prstGeom prst="rect">
              <a:avLst/>
            </a:prstGeom>
            <a:effectLst/>
          </p:spPr>
        </p:pic>
        <p:sp>
          <p:nvSpPr>
            <p:cNvPr id="1190" name="Line"/>
            <p:cNvSpPr/>
            <p:nvPr/>
          </p:nvSpPr>
          <p:spPr>
            <a:xfrm>
              <a:off x="3774321" y="-682639"/>
              <a:ext cx="490887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7200"/>
                    <a:pt x="10800" y="14400"/>
                    <a:pt x="7200" y="18000"/>
                  </a:cubicBezTo>
                  <a:cubicBezTo>
                    <a:pt x="3600" y="21600"/>
                    <a:pt x="1800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4388201" y="-1134532"/>
              <a:ext cx="134" cy="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356" y="14414"/>
                    <a:pt x="7156" y="7214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5281571" y="278685"/>
              <a:ext cx="5671" cy="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655" y="7569"/>
                    <a:pt x="14838" y="14755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020793" y="-2017973"/>
              <a:ext cx="11953" cy="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46" y="14396"/>
                    <a:pt x="7250" y="7196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6008827" y="-2024635"/>
              <a:ext cx="6131" cy="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30" y="14397"/>
                    <a:pt x="7231" y="7197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5996416" y="-2031412"/>
              <a:ext cx="6088" cy="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35" y="14397"/>
                    <a:pt x="7236" y="7197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5984820" y="-2037610"/>
              <a:ext cx="5008" cy="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32" y="14397"/>
                    <a:pt x="7232" y="7197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5974184" y="-2043171"/>
              <a:ext cx="3138" cy="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21" y="14398"/>
                    <a:pt x="7222" y="7198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5963351" y="-2048709"/>
              <a:ext cx="2627" cy="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19" y="14398"/>
                    <a:pt x="7219" y="7198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5954121" y="-2053324"/>
              <a:ext cx="437" cy="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3" y="14400"/>
                    <a:pt x="7203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5944405" y="-2058077"/>
              <a:ext cx="446" cy="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3" y="14400"/>
                    <a:pt x="7203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88327" y="1787376"/>
              <a:ext cx="1259111" cy="221942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6338" y="2124856"/>
              <a:ext cx="1456831" cy="252627"/>
            </a:xfrm>
            <a:prstGeom prst="rect">
              <a:avLst/>
            </a:prstGeom>
            <a:effectLst/>
          </p:spPr>
        </p:pic>
        <p:sp>
          <p:nvSpPr>
            <p:cNvPr id="1216" name="Line"/>
            <p:cNvSpPr/>
            <p:nvPr/>
          </p:nvSpPr>
          <p:spPr>
            <a:xfrm>
              <a:off x="5256194" y="-1827850"/>
              <a:ext cx="8687" cy="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42" y="13763"/>
                    <a:pt x="13933" y="6617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9262" y="-2929726"/>
              <a:ext cx="99221" cy="1679752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88178" y="-1157936"/>
              <a:ext cx="1909356" cy="145234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47514" y="-822091"/>
              <a:ext cx="973617" cy="1503115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05407" y="-3136826"/>
              <a:ext cx="1214936" cy="1852408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66048" y="-2970398"/>
              <a:ext cx="924271" cy="173527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00042" y="-1326677"/>
              <a:ext cx="2136293" cy="1467209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55798" y="-841705"/>
              <a:ext cx="1051874" cy="1163372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23227" y="-1326685"/>
              <a:ext cx="398354" cy="2177816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71838" y="-2270022"/>
              <a:ext cx="904584" cy="244876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60261" y="1166095"/>
              <a:ext cx="1013243" cy="1173044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12625" y="1108451"/>
              <a:ext cx="1518188" cy="1161648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37945" y="2554383"/>
              <a:ext cx="2354232" cy="175924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12922" y="2683345"/>
              <a:ext cx="981281" cy="1297193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92096" y="2181706"/>
              <a:ext cx="1088659" cy="1277264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02053" y="2327932"/>
              <a:ext cx="742652" cy="853816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341158" y="2025151"/>
              <a:ext cx="763457" cy="1187853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33994" y="2193887"/>
              <a:ext cx="1096210" cy="1062473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422643" y="1411542"/>
              <a:ext cx="544089" cy="2361902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065261" y="4337438"/>
              <a:ext cx="606481" cy="1499257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96949" y="4103745"/>
              <a:ext cx="596188" cy="1456833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7887" y="5354247"/>
              <a:ext cx="121630" cy="90467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42014" y="4447753"/>
              <a:ext cx="844241" cy="1101691"/>
            </a:xfrm>
            <a:prstGeom prst="rect">
              <a:avLst/>
            </a:prstGeom>
            <a:effectLst/>
          </p:spPr>
        </p:pic>
        <p:sp>
          <p:nvSpPr>
            <p:cNvPr id="1262" name="Line"/>
            <p:cNvSpPr/>
            <p:nvPr/>
          </p:nvSpPr>
          <p:spPr>
            <a:xfrm>
              <a:off x="852266" y="457904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83326" y="4211130"/>
              <a:ext cx="296084" cy="644284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550235" y="3850629"/>
              <a:ext cx="430369" cy="1933386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86279" y="4748033"/>
              <a:ext cx="597776" cy="213755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86277" y="5054430"/>
              <a:ext cx="712830" cy="114972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190351" y="4395206"/>
              <a:ext cx="844506" cy="1219056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42726" y="5154544"/>
              <a:ext cx="154490" cy="247605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33463" y="4299058"/>
              <a:ext cx="790262" cy="1177146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131662" y="4505007"/>
              <a:ext cx="644311" cy="1446737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82980" y="4878421"/>
              <a:ext cx="160583" cy="211023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631377" y="4218801"/>
              <a:ext cx="327001" cy="1540748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999711" y="4203457"/>
              <a:ext cx="732498" cy="1484426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62723" y="4280154"/>
              <a:ext cx="375353" cy="152920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464102" y="3835295"/>
              <a:ext cx="157473" cy="950604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737114" y="3789615"/>
              <a:ext cx="487903" cy="1134346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914667" y="3635875"/>
              <a:ext cx="95198" cy="865971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81411" y="4502596"/>
              <a:ext cx="1188369" cy="267956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924300" y="5224392"/>
              <a:ext cx="602354" cy="627651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511802" y="5177563"/>
              <a:ext cx="590107" cy="595463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348882" y="5292606"/>
              <a:ext cx="105853" cy="249891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54928" y="4929323"/>
              <a:ext cx="426042" cy="749258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240459" y="4563954"/>
              <a:ext cx="820207" cy="175919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247919" y="5084098"/>
              <a:ext cx="245156" cy="3507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" name="Drawing"/>
          <p:cNvGrpSpPr/>
          <p:nvPr/>
        </p:nvGrpSpPr>
        <p:grpSpPr>
          <a:xfrm>
            <a:off x="1104739" y="505060"/>
            <a:ext cx="7631259" cy="8305740"/>
            <a:chOff x="-597386" y="-1228381"/>
            <a:chExt cx="7631257" cy="8305739"/>
          </a:xfrm>
        </p:grpSpPr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9991" y="-1228382"/>
              <a:ext cx="638604" cy="1925241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20691" y="797931"/>
              <a:ext cx="1633250" cy="313993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50610" y="994309"/>
              <a:ext cx="849840" cy="1205368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5353" y="1343168"/>
              <a:ext cx="367674" cy="658481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7967" y="1491390"/>
              <a:ext cx="674486" cy="157441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7891" y="-65266"/>
              <a:ext cx="1062929" cy="1459062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87149" y="521814"/>
              <a:ext cx="850886" cy="152908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71513" y="790270"/>
              <a:ext cx="636127" cy="122230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98733" y="337730"/>
              <a:ext cx="774185" cy="183587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66033" y="-200092"/>
              <a:ext cx="1017563" cy="2171059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62564" y="-260543"/>
              <a:ext cx="1771307" cy="1634299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597387" y="3256682"/>
              <a:ext cx="1587221" cy="1678909"/>
            </a:xfrm>
            <a:prstGeom prst="rect">
              <a:avLst/>
            </a:prstGeom>
            <a:effectLst/>
          </p:spPr>
        </p:pic>
        <p:sp>
          <p:nvSpPr>
            <p:cNvPr id="1334" name="Line"/>
            <p:cNvSpPr/>
            <p:nvPr/>
          </p:nvSpPr>
          <p:spPr>
            <a:xfrm>
              <a:off x="1296881" y="3773687"/>
              <a:ext cx="805361" cy="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9" y="10800"/>
                    <a:pt x="15017" y="21600"/>
                    <a:pt x="11417" y="21600"/>
                  </a:cubicBezTo>
                  <a:cubicBezTo>
                    <a:pt x="7817" y="21600"/>
                    <a:pt x="3909" y="108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35479" y="4009409"/>
              <a:ext cx="735832" cy="132195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65539" y="2744523"/>
              <a:ext cx="1270189" cy="2204933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02770" y="2830505"/>
              <a:ext cx="1057993" cy="252633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06692" y="2585068"/>
              <a:ext cx="559426" cy="214271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03226" y="3244695"/>
              <a:ext cx="132102" cy="996626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19148" y="3543825"/>
              <a:ext cx="536416" cy="152911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47517" y="3018465"/>
              <a:ext cx="1456827" cy="1587260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88919" y="2631088"/>
              <a:ext cx="183587" cy="452040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242" y="5422997"/>
              <a:ext cx="1702275" cy="1654361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49377" y="6209056"/>
              <a:ext cx="850885" cy="149206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41418" y="6274385"/>
              <a:ext cx="712823" cy="117363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56463" y="6466133"/>
              <a:ext cx="574765" cy="122230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84542" y="5599414"/>
              <a:ext cx="1527334" cy="1413782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01787" y="5284944"/>
              <a:ext cx="244945" cy="5670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Drawing"/>
          <p:cNvGrpSpPr/>
          <p:nvPr/>
        </p:nvGrpSpPr>
        <p:grpSpPr>
          <a:xfrm>
            <a:off x="851624" y="353068"/>
            <a:ext cx="11972532" cy="8129810"/>
            <a:chOff x="-635739" y="-1134929"/>
            <a:chExt cx="11972530" cy="8129808"/>
          </a:xfrm>
        </p:grpSpPr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4" y="-553354"/>
              <a:ext cx="1326435" cy="1764979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35477" y="291709"/>
              <a:ext cx="720494" cy="129896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58780" y="544826"/>
              <a:ext cx="766511" cy="106883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58647" y="-743749"/>
              <a:ext cx="1238436" cy="1854573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94812" y="-805119"/>
              <a:ext cx="927592" cy="198933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29706" y="-904831"/>
              <a:ext cx="406025" cy="121157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48720" y="-114927"/>
              <a:ext cx="849689" cy="785726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05992" y="-222183"/>
              <a:ext cx="734228" cy="893434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87565" y="242"/>
              <a:ext cx="516257" cy="580394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502238" y="-1119591"/>
              <a:ext cx="191263" cy="1897689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832051" y="-53442"/>
              <a:ext cx="766513" cy="790852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46800" y="-835790"/>
              <a:ext cx="136138" cy="1495173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161866" y="-29490"/>
              <a:ext cx="766512" cy="132410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52175" y="244"/>
              <a:ext cx="183867" cy="651464"/>
            </a:xfrm>
            <a:prstGeom prst="rect">
              <a:avLst/>
            </a:prstGeom>
            <a:effectLst/>
          </p:spPr>
        </p:pic>
        <p:sp>
          <p:nvSpPr>
            <p:cNvPr id="1394" name="Line"/>
            <p:cNvSpPr/>
            <p:nvPr/>
          </p:nvSpPr>
          <p:spPr>
            <a:xfrm>
              <a:off x="8928876" y="-42185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63956" y="-176164"/>
              <a:ext cx="312051" cy="637357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468123" y="-206848"/>
              <a:ext cx="687478" cy="896917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64040" y="-1040600"/>
              <a:ext cx="727935" cy="1040352"/>
            </a:xfrm>
            <a:prstGeom prst="rect">
              <a:avLst/>
            </a:prstGeom>
            <a:effectLst/>
          </p:spPr>
        </p:pic>
        <p:sp>
          <p:nvSpPr>
            <p:cNvPr id="1402" name="Line"/>
            <p:cNvSpPr/>
            <p:nvPr/>
          </p:nvSpPr>
          <p:spPr>
            <a:xfrm>
              <a:off x="10501245" y="92808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566706" y="1934418"/>
              <a:ext cx="969477" cy="1549270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9036" y="1802714"/>
              <a:ext cx="757028" cy="1541463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29228" y="2032824"/>
              <a:ext cx="940935" cy="1144538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5764" y="1994469"/>
              <a:ext cx="620788" cy="101774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13828" y="1910094"/>
              <a:ext cx="310309" cy="168010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40255" y="1304157"/>
              <a:ext cx="642618" cy="2369574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23345" y="2385648"/>
              <a:ext cx="627436" cy="198932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45335" y="2592734"/>
              <a:ext cx="651467" cy="152910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06194" y="2035847"/>
              <a:ext cx="763014" cy="1475204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554754" y="3634667"/>
              <a:ext cx="1029706" cy="1792443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635740" y="5776642"/>
              <a:ext cx="1495176" cy="161866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351943" y="5896672"/>
              <a:ext cx="988952" cy="1089928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68174" y="6241151"/>
              <a:ext cx="221944" cy="753728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5069" y="6366428"/>
              <a:ext cx="574763" cy="197760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67313" y="4980024"/>
              <a:ext cx="969341" cy="1568838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413300" y="6192846"/>
              <a:ext cx="421359" cy="625619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64140" y="5461357"/>
              <a:ext cx="1050312" cy="336993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72672" y="5840989"/>
              <a:ext cx="673329" cy="184028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420092" y="4909109"/>
              <a:ext cx="788619" cy="1318615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55767" y="5409360"/>
              <a:ext cx="1157689" cy="492895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71798" y="4552600"/>
              <a:ext cx="603838" cy="1345462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78052" y="4389679"/>
              <a:ext cx="725410" cy="1623433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90899" y="5169887"/>
              <a:ext cx="756289" cy="261762"/>
            </a:xfrm>
            <a:prstGeom prst="rect">
              <a:avLst/>
            </a:prstGeom>
            <a:effectLst/>
          </p:spPr>
        </p:pic>
        <p:sp>
          <p:nvSpPr>
            <p:cNvPr id="1450" name="Line"/>
            <p:cNvSpPr/>
            <p:nvPr/>
          </p:nvSpPr>
          <p:spPr>
            <a:xfrm>
              <a:off x="8008214" y="5297606"/>
              <a:ext cx="27669" cy="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98" y="13289"/>
                    <a:pt x="14595" y="4978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8496729" y="6076431"/>
              <a:ext cx="10042" cy="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96" y="7207"/>
                    <a:pt x="14398" y="14403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01082" y="4635256"/>
              <a:ext cx="1372450" cy="1292375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50064" y="5361646"/>
              <a:ext cx="730271" cy="206640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04978" y="5737478"/>
              <a:ext cx="637006" cy="106885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56104" y="4771039"/>
              <a:ext cx="912651" cy="1305946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47255" y="-1134930"/>
              <a:ext cx="789537" cy="13463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Drawing"/>
          <p:cNvGrpSpPr/>
          <p:nvPr/>
        </p:nvGrpSpPr>
        <p:grpSpPr>
          <a:xfrm>
            <a:off x="369357" y="76949"/>
            <a:ext cx="12746256" cy="9508855"/>
            <a:chOff x="-918583" y="-1211626"/>
            <a:chExt cx="12746255" cy="9508853"/>
          </a:xfrm>
        </p:grpSpPr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500534"/>
              <a:ext cx="1002098" cy="1611212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0031" y="30923"/>
              <a:ext cx="743507" cy="122229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66729" y="314714"/>
              <a:ext cx="674480" cy="118974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79183" y="-467291"/>
              <a:ext cx="767611" cy="1373445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07265" y="-897161"/>
              <a:ext cx="329333" cy="659146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94964" y="-15100"/>
              <a:ext cx="1269128" cy="198325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52139" y="299384"/>
              <a:ext cx="1080984" cy="152902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02938" y="-844652"/>
              <a:ext cx="637433" cy="1076861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469658" y="-782101"/>
              <a:ext cx="935258" cy="973021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43757" y="-1173285"/>
              <a:ext cx="313992" cy="636137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98983" y="406763"/>
              <a:ext cx="1821274" cy="1003054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07432" y="560868"/>
              <a:ext cx="728392" cy="662328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60833" y="698219"/>
              <a:ext cx="452050" cy="743513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97167" y="153648"/>
              <a:ext cx="797194" cy="136140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33207" y="-1111915"/>
              <a:ext cx="748999" cy="1533312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84299" y="-649991"/>
              <a:ext cx="643792" cy="985986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58977" y="-1211627"/>
              <a:ext cx="102540" cy="628450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70603" y="784198"/>
              <a:ext cx="2064289" cy="893010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30888" y="916271"/>
              <a:ext cx="988958" cy="1430846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623617" y="2351736"/>
              <a:ext cx="632813" cy="1030449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912344" y="3650739"/>
              <a:ext cx="1357595" cy="905959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4286" y="3946413"/>
              <a:ext cx="406026" cy="755106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9804" y="4118308"/>
              <a:ext cx="513406" cy="100003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0121" y="3087762"/>
              <a:ext cx="971235" cy="1522194"/>
            </a:xfrm>
            <a:prstGeom prst="rect">
              <a:avLst/>
            </a:prstGeom>
            <a:effectLst/>
          </p:spPr>
        </p:pic>
        <p:sp>
          <p:nvSpPr>
            <p:cNvPr id="1514" name="Line"/>
            <p:cNvSpPr/>
            <p:nvPr/>
          </p:nvSpPr>
          <p:spPr>
            <a:xfrm>
              <a:off x="1427272" y="3326123"/>
              <a:ext cx="12515" cy="2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9" y="7203"/>
                    <a:pt x="7205" y="14402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964429" y="3075958"/>
              <a:ext cx="168245" cy="1231619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27225" y="3666546"/>
              <a:ext cx="743510" cy="194308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39973" y="3012601"/>
              <a:ext cx="1073324" cy="1259401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37087" y="1971464"/>
              <a:ext cx="728998" cy="1302695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04384" y="2182135"/>
              <a:ext cx="763592" cy="929606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95539" y="3689565"/>
              <a:ext cx="1474780" cy="991729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95559" y="4014786"/>
              <a:ext cx="986994" cy="525662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64301" y="3911998"/>
              <a:ext cx="528739" cy="904574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00336" y="3022260"/>
              <a:ext cx="260298" cy="1081733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31889" y="3648595"/>
              <a:ext cx="820202" cy="170864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91219" y="2945558"/>
              <a:ext cx="1518198" cy="1292277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02812" y="1902430"/>
              <a:ext cx="733230" cy="1316412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26709" y="2196689"/>
              <a:ext cx="584960" cy="1351988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212841" y="3793429"/>
              <a:ext cx="1447082" cy="888181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62145" y="4021849"/>
              <a:ext cx="1034974" cy="1512152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51309" y="3520814"/>
              <a:ext cx="613118" cy="168252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12955" y="3996366"/>
              <a:ext cx="628455" cy="137569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65774" y="2945558"/>
              <a:ext cx="697487" cy="198931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86475" y="2791550"/>
              <a:ext cx="557713" cy="2063371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777359" y="2765756"/>
              <a:ext cx="1050313" cy="1137884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827486" y="5307955"/>
              <a:ext cx="536413" cy="957022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918584" y="6465436"/>
              <a:ext cx="1149075" cy="803690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313598" y="6790891"/>
              <a:ext cx="290979" cy="625847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399367" y="6857314"/>
              <a:ext cx="284702" cy="214265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663" y="6197267"/>
              <a:ext cx="427294" cy="882730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83808" y="5737472"/>
              <a:ext cx="336998" cy="605452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59928" y="6190009"/>
              <a:ext cx="252631" cy="798987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5846" y="6591526"/>
              <a:ext cx="521079" cy="111892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651379" y="5630099"/>
              <a:ext cx="726744" cy="1662144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702985" y="6335748"/>
              <a:ext cx="166016" cy="528738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09285" y="6351079"/>
              <a:ext cx="367678" cy="137575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22893" y="5918488"/>
              <a:ext cx="774195" cy="1098709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36501" y="5860194"/>
              <a:ext cx="183601" cy="306322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66901" y="5231246"/>
              <a:ext cx="507219" cy="2239178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44423" y="5185224"/>
              <a:ext cx="627757" cy="2730067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234777" y="5116203"/>
              <a:ext cx="656387" cy="1241922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556916" y="5292274"/>
              <a:ext cx="830791" cy="1171009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230130" y="6734593"/>
              <a:ext cx="1062621" cy="819817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702643" y="7028614"/>
              <a:ext cx="559437" cy="526656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824422" y="7087414"/>
              <a:ext cx="360951" cy="683718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316251" y="5254256"/>
              <a:ext cx="321663" cy="651477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46074" y="6151666"/>
              <a:ext cx="114555" cy="858553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469663" y="6634878"/>
              <a:ext cx="452040" cy="191257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083265" y="5844856"/>
              <a:ext cx="697490" cy="1290156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758233" y="5492030"/>
              <a:ext cx="344668" cy="797204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118724" y="5123864"/>
              <a:ext cx="391003" cy="1248493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479219" y="5486291"/>
              <a:ext cx="486135" cy="1131442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085155" y="5139206"/>
              <a:ext cx="229622" cy="620796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131948" y="6696237"/>
              <a:ext cx="1037094" cy="966875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17279" y="6989150"/>
              <a:ext cx="597788" cy="1308078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223218" y="6496816"/>
              <a:ext cx="674483" cy="191266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192546" y="6696241"/>
              <a:ext cx="728162" cy="102540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036247" y="6044282"/>
              <a:ext cx="444379" cy="129904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442770" y="6089517"/>
              <a:ext cx="756467" cy="1557320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156087" y="6005927"/>
              <a:ext cx="1134687" cy="1349687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199810" y="5852525"/>
              <a:ext cx="413101" cy="7416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3" name="Drawing"/>
          <p:cNvGrpSpPr/>
          <p:nvPr/>
        </p:nvGrpSpPr>
        <p:grpSpPr>
          <a:xfrm>
            <a:off x="1008719" y="245686"/>
            <a:ext cx="11623685" cy="8728080"/>
            <a:chOff x="-110479" y="-521323"/>
            <a:chExt cx="11623683" cy="8728079"/>
          </a:xfrm>
        </p:grpSpPr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38111"/>
              <a:ext cx="788406" cy="990138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0480" y="1097845"/>
              <a:ext cx="1299732" cy="1056012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9248" y="1293310"/>
              <a:ext cx="452045" cy="884755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6534" y="1603300"/>
              <a:ext cx="674469" cy="99212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66737" y="520365"/>
              <a:ext cx="886919" cy="1438679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10159" y="76943"/>
              <a:ext cx="237283" cy="551757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30858" y="713566"/>
              <a:ext cx="158593" cy="1288079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31726" y="1194998"/>
              <a:ext cx="904583" cy="246740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17275" y="284398"/>
              <a:ext cx="1092261" cy="1648000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02649" y="-498311"/>
              <a:ext cx="703156" cy="1177258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16251" y="-270443"/>
              <a:ext cx="873901" cy="876131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82394" y="-521324"/>
              <a:ext cx="244961" cy="674486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65534" y="973541"/>
              <a:ext cx="1555013" cy="1242775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22766" y="1616878"/>
              <a:ext cx="881581" cy="449138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05178" y="1787375"/>
              <a:ext cx="238672" cy="429038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65611" y="897642"/>
              <a:ext cx="689818" cy="114561"/>
            </a:xfrm>
            <a:prstGeom prst="rect">
              <a:avLst/>
            </a:prstGeom>
            <a:effectLst/>
          </p:spPr>
        </p:pic>
        <p:sp>
          <p:nvSpPr>
            <p:cNvPr id="1662" name="Line"/>
            <p:cNvSpPr/>
            <p:nvPr/>
          </p:nvSpPr>
          <p:spPr>
            <a:xfrm>
              <a:off x="6934400" y="1207700"/>
              <a:ext cx="651960" cy="1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20015"/>
                  </a:moveTo>
                  <a:cubicBezTo>
                    <a:pt x="17619" y="11375"/>
                    <a:pt x="13638" y="2735"/>
                    <a:pt x="10038" y="575"/>
                  </a:cubicBezTo>
                  <a:cubicBezTo>
                    <a:pt x="6438" y="-1585"/>
                    <a:pt x="3219" y="2735"/>
                    <a:pt x="0" y="7055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44792" y="414741"/>
              <a:ext cx="724655" cy="1717296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78361" y="422105"/>
              <a:ext cx="591524" cy="204771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96453" y="30923"/>
              <a:ext cx="1134691" cy="1439550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70276" y="-367922"/>
              <a:ext cx="283302" cy="889239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3833" y="3321971"/>
              <a:ext cx="572211" cy="749789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84477" y="3218658"/>
              <a:ext cx="621337" cy="846243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84198" y="3166954"/>
              <a:ext cx="418839" cy="775369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93640" y="3220217"/>
              <a:ext cx="1634412" cy="791981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21450" y="3106907"/>
              <a:ext cx="743517" cy="841374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94976" y="3345181"/>
              <a:ext cx="1226725" cy="673112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53168" y="2577402"/>
              <a:ext cx="283298" cy="1345919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477331" y="3177478"/>
              <a:ext cx="850889" cy="143429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213662" y="2807497"/>
              <a:ext cx="2608315" cy="1220320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30031" y="2406318"/>
              <a:ext cx="267963" cy="1581882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99878" y="2809043"/>
              <a:ext cx="1033579" cy="1110136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872288" y="3064916"/>
              <a:ext cx="728179" cy="1743994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8668" y="4402875"/>
              <a:ext cx="927824" cy="1129300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65530" y="4678501"/>
              <a:ext cx="2372833" cy="670464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904961" y="4655995"/>
              <a:ext cx="535814" cy="1121061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541025" y="4040306"/>
              <a:ext cx="1396023" cy="1290234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83313" y="4579296"/>
              <a:ext cx="922477" cy="244954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026705" y="4011710"/>
              <a:ext cx="224816" cy="1165362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44341" y="4395213"/>
              <a:ext cx="622223" cy="375336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36381" y="4463084"/>
              <a:ext cx="1265076" cy="750155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02622" y="4375318"/>
              <a:ext cx="581346" cy="849098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553036" y="4379869"/>
              <a:ext cx="198927" cy="703952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368948" y="4119081"/>
              <a:ext cx="260305" cy="198943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98484" y="4103751"/>
              <a:ext cx="198924" cy="918728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586187" y="4418217"/>
              <a:ext cx="610644" cy="371463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120627" y="4065399"/>
              <a:ext cx="605447" cy="1065653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565" y="5894938"/>
              <a:ext cx="815182" cy="914091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69414" y="6128646"/>
              <a:ext cx="472941" cy="1193595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450526" y="5985259"/>
              <a:ext cx="1548867" cy="652490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750372" y="5439412"/>
              <a:ext cx="1100403" cy="1260944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216307" y="5910906"/>
              <a:ext cx="1122474" cy="713974"/>
            </a:xfrm>
            <a:prstGeom prst="rect">
              <a:avLst/>
            </a:prstGeom>
            <a:effectLst/>
          </p:spPr>
        </p:pic>
        <p:sp>
          <p:nvSpPr>
            <p:cNvPr id="1734" name="Line"/>
            <p:cNvSpPr/>
            <p:nvPr/>
          </p:nvSpPr>
          <p:spPr>
            <a:xfrm>
              <a:off x="5653745" y="637384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5523354" y="574490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58031" y="5524285"/>
              <a:ext cx="630091" cy="1418401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50840" y="7079744"/>
              <a:ext cx="1181583" cy="1026615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972993" y="7303386"/>
              <a:ext cx="367678" cy="903370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911635" y="7647330"/>
              <a:ext cx="528743" cy="113610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295142" y="6274061"/>
              <a:ext cx="817003" cy="1458561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410188" y="6049398"/>
              <a:ext cx="539615" cy="884118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131185" y="5775824"/>
              <a:ext cx="290972" cy="436704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03613" y="6769245"/>
              <a:ext cx="755732" cy="133597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131183" y="7130113"/>
              <a:ext cx="797193" cy="102540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399668" y="6711583"/>
              <a:ext cx="686896" cy="691221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102400" y="5515048"/>
              <a:ext cx="634499" cy="1293167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32787" y="6910308"/>
              <a:ext cx="1019631" cy="176615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171432" y="7056414"/>
              <a:ext cx="582428" cy="984119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669977" y="7135995"/>
              <a:ext cx="666817" cy="672798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743095" y="7087409"/>
              <a:ext cx="417288" cy="1063426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685319" y="5565799"/>
              <a:ext cx="512201" cy="1214426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214556" y="5162217"/>
              <a:ext cx="298649" cy="774195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372290" y="6504694"/>
              <a:ext cx="599220" cy="5592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9" name="Drawing"/>
          <p:cNvGrpSpPr/>
          <p:nvPr/>
        </p:nvGrpSpPr>
        <p:grpSpPr>
          <a:xfrm>
            <a:off x="1311943" y="168992"/>
            <a:ext cx="11243755" cy="9587123"/>
            <a:chOff x="-612615" y="-605687"/>
            <a:chExt cx="11243753" cy="9587121"/>
          </a:xfrm>
        </p:grpSpPr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12616" y="-38107"/>
              <a:ext cx="651358" cy="1947712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5935" y="46269"/>
              <a:ext cx="889236" cy="1663915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59069" y="859301"/>
              <a:ext cx="789520" cy="133218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79016" y="639191"/>
              <a:ext cx="804748" cy="639414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54909" y="-321894"/>
              <a:ext cx="801189" cy="2177815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53294" y="-605688"/>
              <a:ext cx="781385" cy="1401880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75721" y="690553"/>
              <a:ext cx="1104007" cy="237285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7479" y="928331"/>
              <a:ext cx="629134" cy="1301969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03799" y="1117232"/>
              <a:ext cx="1004299" cy="956210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65167" y="959003"/>
              <a:ext cx="781861" cy="1357118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71684" y="35754"/>
              <a:ext cx="1006528" cy="1496739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07434" y="-498313"/>
              <a:ext cx="375343" cy="766519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76290" y="583168"/>
              <a:ext cx="689119" cy="229613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59961" y="951332"/>
              <a:ext cx="654462" cy="106891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049703" y="253363"/>
              <a:ext cx="950599" cy="298641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92825" y="49535"/>
              <a:ext cx="925285" cy="2104466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05283" y="-283548"/>
              <a:ext cx="1265076" cy="1684052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386184" y="-590349"/>
              <a:ext cx="244955" cy="912253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405633" y="3344409"/>
              <a:ext cx="131511" cy="628121"/>
            </a:xfrm>
            <a:prstGeom prst="rect">
              <a:avLst/>
            </a:prstGeom>
            <a:effectLst/>
          </p:spPr>
        </p:pic>
        <p:sp>
          <p:nvSpPr>
            <p:cNvPr id="1814" name="Line"/>
            <p:cNvSpPr/>
            <p:nvPr/>
          </p:nvSpPr>
          <p:spPr>
            <a:xfrm>
              <a:off x="-551612" y="2791914"/>
              <a:ext cx="168743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1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58959" y="2874446"/>
              <a:ext cx="719261" cy="1221136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490002" y="3499130"/>
              <a:ext cx="766517" cy="136252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3712" y="2482657"/>
              <a:ext cx="1380720" cy="1454070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677326" y="3160320"/>
              <a:ext cx="137993" cy="544093"/>
            </a:xfrm>
            <a:prstGeom prst="rect">
              <a:avLst/>
            </a:prstGeom>
            <a:effectLst/>
          </p:spPr>
        </p:pic>
        <p:sp>
          <p:nvSpPr>
            <p:cNvPr id="1824" name="Line"/>
            <p:cNvSpPr/>
            <p:nvPr/>
          </p:nvSpPr>
          <p:spPr>
            <a:xfrm>
              <a:off x="2616387" y="281492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85880" y="3091288"/>
              <a:ext cx="689480" cy="661139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28267" y="3275381"/>
              <a:ext cx="213689" cy="582455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66018" y="2738473"/>
              <a:ext cx="122529" cy="336985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380505" y="3052944"/>
              <a:ext cx="475053" cy="697485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957306" y="2370027"/>
              <a:ext cx="1739948" cy="1994007"/>
            </a:xfrm>
            <a:prstGeom prst="rect">
              <a:avLst/>
            </a:prstGeom>
            <a:effectLst/>
          </p:spPr>
        </p:pic>
        <p:sp>
          <p:nvSpPr>
            <p:cNvPr id="1836" name="Line"/>
            <p:cNvSpPr/>
            <p:nvPr/>
          </p:nvSpPr>
          <p:spPr>
            <a:xfrm>
              <a:off x="6796339" y="3650965"/>
              <a:ext cx="153403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3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49693" y="3083618"/>
              <a:ext cx="561985" cy="541732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87472" y="2433225"/>
              <a:ext cx="727018" cy="1217492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456212" y="3144988"/>
              <a:ext cx="582434" cy="114558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76909" y="2637849"/>
              <a:ext cx="1180708" cy="2125116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405630" y="4790963"/>
              <a:ext cx="806188" cy="1428916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2445" y="4540940"/>
              <a:ext cx="321657" cy="605451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8279" y="5254258"/>
              <a:ext cx="935259" cy="122229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05588" y="5591742"/>
              <a:ext cx="927950" cy="128242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711312" y="4479582"/>
              <a:ext cx="868343" cy="965869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47347" y="4410550"/>
              <a:ext cx="996627" cy="947854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412580" y="4096072"/>
              <a:ext cx="323150" cy="720500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814304" y="5376986"/>
              <a:ext cx="1706655" cy="921094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915511" y="5653414"/>
              <a:ext cx="820220" cy="404496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022900" y="5423233"/>
              <a:ext cx="597776" cy="881338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354898" y="6412440"/>
              <a:ext cx="899865" cy="2039760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0362" y="6780614"/>
              <a:ext cx="791042" cy="1391974"/>
            </a:xfrm>
            <a:prstGeom prst="rect">
              <a:avLst/>
            </a:prstGeom>
            <a:effectLst/>
          </p:spPr>
        </p:pic>
        <p:pic>
          <p:nvPicPr>
            <p:cNvPr id="186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726652" y="7524612"/>
              <a:ext cx="590103" cy="122227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84099" y="6696241"/>
              <a:ext cx="421363" cy="122229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59059" y="6826625"/>
              <a:ext cx="375348" cy="91551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75858" y="7183170"/>
              <a:ext cx="860730" cy="779297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068913" y="6351079"/>
              <a:ext cx="587907" cy="2047429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795045" y="6102197"/>
              <a:ext cx="625387" cy="1291491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23648" y="5759024"/>
              <a:ext cx="592981" cy="837010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09448" y="6028937"/>
              <a:ext cx="1068418" cy="1292797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06279" y="5561067"/>
              <a:ext cx="306307" cy="1057977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560843" y="7643948"/>
              <a:ext cx="2268815" cy="983607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10602" y="8011173"/>
              <a:ext cx="927596" cy="540210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08735" y="7908108"/>
              <a:ext cx="314706" cy="1073327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556529" y="7692034"/>
              <a:ext cx="771694" cy="484047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89781" y="7345645"/>
              <a:ext cx="1165360" cy="217805"/>
            </a:xfrm>
            <a:prstGeom prst="rect">
              <a:avLst/>
            </a:prstGeom>
            <a:effectLst/>
          </p:spPr>
        </p:pic>
        <p:pic>
          <p:nvPicPr>
            <p:cNvPr id="189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888621" y="7770047"/>
              <a:ext cx="820211" cy="110235"/>
            </a:xfrm>
            <a:prstGeom prst="rect">
              <a:avLst/>
            </a:prstGeom>
            <a:effectLst/>
          </p:spPr>
        </p:pic>
        <p:pic>
          <p:nvPicPr>
            <p:cNvPr id="189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63204" y="7138785"/>
              <a:ext cx="91307" cy="111587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463887" y="6903332"/>
              <a:ext cx="720493" cy="99997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985452" y="6893609"/>
              <a:ext cx="746101" cy="1543248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698764" y="6642549"/>
              <a:ext cx="1042646" cy="1533866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787917" y="6343412"/>
              <a:ext cx="406032" cy="7358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5" name="Drawing"/>
          <p:cNvGrpSpPr/>
          <p:nvPr/>
        </p:nvGrpSpPr>
        <p:grpSpPr>
          <a:xfrm>
            <a:off x="734607" y="99960"/>
            <a:ext cx="11575655" cy="9303333"/>
            <a:chOff x="-745086" y="-1579790"/>
            <a:chExt cx="11575654" cy="9303332"/>
          </a:xfrm>
        </p:grpSpPr>
        <p:pic>
          <p:nvPicPr>
            <p:cNvPr id="191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490640"/>
              <a:ext cx="1618796" cy="1674338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1409" y="-920164"/>
              <a:ext cx="126172" cy="1027305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56759" y="65395"/>
              <a:ext cx="1286680" cy="503628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10450" y="617289"/>
              <a:ext cx="1111664" cy="317004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99597" y="-291412"/>
              <a:ext cx="777060" cy="1068573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91505" y="-541745"/>
              <a:ext cx="1095309" cy="1392876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33549" y="-920165"/>
              <a:ext cx="619698" cy="2170143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526082" y="-759097"/>
              <a:ext cx="763791" cy="833942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90941" y="-782105"/>
              <a:ext cx="812535" cy="279611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305701" y="-751422"/>
              <a:ext cx="106884" cy="804863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28136" y="-713069"/>
              <a:ext cx="221941" cy="835549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38982" y="314724"/>
              <a:ext cx="1456822" cy="137565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20028" y="437435"/>
              <a:ext cx="814999" cy="1081003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68832" y="-521324"/>
              <a:ext cx="394562" cy="1067331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48826" y="-167735"/>
              <a:ext cx="636138" cy="466629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603685" y="-275883"/>
              <a:ext cx="273898" cy="780149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62438" y="-99467"/>
              <a:ext cx="628454" cy="106887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707710" y="-367188"/>
              <a:ext cx="542815" cy="608089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51013" y="-423571"/>
              <a:ext cx="383012" cy="1059939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35962" y="-91796"/>
              <a:ext cx="705161" cy="179712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565486" y="-789778"/>
              <a:ext cx="398734" cy="1610231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42483" y="-1579791"/>
              <a:ext cx="836122" cy="2891136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03814" y="2778217"/>
              <a:ext cx="1032283" cy="811140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55427" y="2868855"/>
              <a:ext cx="739185" cy="191265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29591" y="3191008"/>
              <a:ext cx="833762" cy="22960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679494" y="2090577"/>
              <a:ext cx="1171287" cy="1644980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86274" y="2009805"/>
              <a:ext cx="567102" cy="168257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91346" y="2048240"/>
              <a:ext cx="674481" cy="145168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89325" y="2562052"/>
              <a:ext cx="935261" cy="272397"/>
            </a:xfrm>
            <a:prstGeom prst="rect">
              <a:avLst/>
            </a:prstGeom>
            <a:effectLst/>
          </p:spPr>
        </p:pic>
        <p:pic>
          <p:nvPicPr>
            <p:cNvPr id="19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46652" y="1927737"/>
              <a:ext cx="811925" cy="1661621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49681" y="1848742"/>
              <a:ext cx="829630" cy="975436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67877" y="1561816"/>
              <a:ext cx="733583" cy="562561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331601" y="3098968"/>
              <a:ext cx="2193150" cy="313977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31023" y="3444122"/>
              <a:ext cx="804865" cy="759182"/>
            </a:xfrm>
            <a:prstGeom prst="rect">
              <a:avLst/>
            </a:prstGeom>
            <a:effectLst/>
          </p:spPr>
        </p:pic>
        <p:sp>
          <p:nvSpPr>
            <p:cNvPr id="1980" name="Line"/>
            <p:cNvSpPr/>
            <p:nvPr/>
          </p:nvSpPr>
          <p:spPr>
            <a:xfrm>
              <a:off x="6366814" y="3973109"/>
              <a:ext cx="1994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8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630728" y="3306054"/>
              <a:ext cx="319498" cy="1456832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328704" y="3612854"/>
              <a:ext cx="927595" cy="290870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33249" y="3720245"/>
              <a:ext cx="124779" cy="994193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719886" y="3674223"/>
              <a:ext cx="275631" cy="1111671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18134" y="3498761"/>
              <a:ext cx="835566" cy="696535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745087" y="5767906"/>
              <a:ext cx="906553" cy="782464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84957" y="5768152"/>
              <a:ext cx="567101" cy="257736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581" y="6074961"/>
              <a:ext cx="705156" cy="185846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28780" y="5630090"/>
              <a:ext cx="564968" cy="937680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248664" y="5371305"/>
              <a:ext cx="888800" cy="988324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32196" y="5599411"/>
              <a:ext cx="668650" cy="237291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561115" y="5833700"/>
              <a:ext cx="522659" cy="445653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06982" y="5749876"/>
              <a:ext cx="835548" cy="558089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672924" y="5139212"/>
              <a:ext cx="696533" cy="1865701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433869" y="5929224"/>
              <a:ext cx="610558" cy="152919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00045" y="6211670"/>
              <a:ext cx="467394" cy="123588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62456" y="5548853"/>
              <a:ext cx="755489" cy="1162230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103390" y="5852530"/>
              <a:ext cx="666805" cy="296894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57895" y="5913892"/>
              <a:ext cx="205500" cy="682148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456209" y="5806503"/>
              <a:ext cx="452054" cy="904590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345946" y="4866403"/>
              <a:ext cx="2484623" cy="2744064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81698" y="5379194"/>
              <a:ext cx="889242" cy="892976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24014" y="5292606"/>
              <a:ext cx="379619" cy="214272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80834" y="5399997"/>
              <a:ext cx="452040" cy="114556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20051" y="6320408"/>
              <a:ext cx="935259" cy="183591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181983" y="6747114"/>
              <a:ext cx="722327" cy="846940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212663" y="7133438"/>
              <a:ext cx="129899" cy="5901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Drawing"/>
          <p:cNvGrpSpPr/>
          <p:nvPr/>
        </p:nvGrpSpPr>
        <p:grpSpPr>
          <a:xfrm>
            <a:off x="375671" y="71578"/>
            <a:ext cx="11074423" cy="9318732"/>
            <a:chOff x="-1433835" y="-488338"/>
            <a:chExt cx="11074421" cy="9318730"/>
          </a:xfrm>
        </p:grpSpPr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267492" cy="1886522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7528" y="245691"/>
              <a:ext cx="968122" cy="1656562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97419" y="138310"/>
              <a:ext cx="674471" cy="95242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80641" y="-488339"/>
              <a:ext cx="649448" cy="1592593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433836" y="1048954"/>
              <a:ext cx="812954" cy="661230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22466" y="491136"/>
              <a:ext cx="128027" cy="1709940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3965" y="1104734"/>
              <a:ext cx="1096342" cy="452054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32176" y="728907"/>
              <a:ext cx="206596" cy="1621003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92250" y="575507"/>
              <a:ext cx="1095821" cy="1779190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83551" y="345396"/>
              <a:ext cx="758851" cy="160583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15373" y="-314233"/>
              <a:ext cx="604214" cy="991917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770116" y="2865329"/>
              <a:ext cx="946916" cy="1460437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804475" y="4349191"/>
              <a:ext cx="1510512" cy="224555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094936" y="4429756"/>
              <a:ext cx="1041638" cy="1470708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51" y="4628573"/>
              <a:ext cx="375349" cy="1085408"/>
            </a:xfrm>
            <a:prstGeom prst="rect">
              <a:avLst/>
            </a:prstGeom>
            <a:effectLst/>
          </p:spPr>
        </p:pic>
        <p:sp>
          <p:nvSpPr>
            <p:cNvPr id="270" name="Line"/>
            <p:cNvSpPr/>
            <p:nvPr/>
          </p:nvSpPr>
          <p:spPr>
            <a:xfrm>
              <a:off x="-106747" y="5092943"/>
              <a:ext cx="590598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364" y="14400"/>
                    <a:pt x="11127" y="7200"/>
                    <a:pt x="7527" y="3600"/>
                  </a:cubicBezTo>
                  <a:cubicBezTo>
                    <a:pt x="3927" y="0"/>
                    <a:pt x="1964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1871" y="3121978"/>
              <a:ext cx="131416" cy="1609003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21290" y="3981023"/>
              <a:ext cx="651465" cy="888597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95685" y="3581615"/>
              <a:ext cx="1040078" cy="2689500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52995" y="3617735"/>
              <a:ext cx="1150025" cy="502168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168624" y="4342291"/>
              <a:ext cx="1533537" cy="516935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09754" y="3467124"/>
              <a:ext cx="1525561" cy="1601741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34657" y="2638759"/>
              <a:ext cx="710386" cy="1462724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81892" y="4450823"/>
              <a:ext cx="1303643" cy="1519233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91077" y="4659375"/>
              <a:ext cx="716599" cy="1254018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49982" y="4932112"/>
              <a:ext cx="1034977" cy="452050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24155" y="3344411"/>
              <a:ext cx="106243" cy="1451193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138849" y="4050053"/>
              <a:ext cx="597777" cy="758848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775473" y="3840643"/>
              <a:ext cx="865113" cy="1969072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403" y="5976661"/>
              <a:ext cx="828055" cy="1476071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236888" y="7325188"/>
              <a:ext cx="1725275" cy="137565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02401" y="7316754"/>
              <a:ext cx="939414" cy="1278181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7788" y="7672238"/>
              <a:ext cx="597772" cy="964041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3410" y="7885098"/>
              <a:ext cx="820219" cy="313993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312470" y="6828667"/>
              <a:ext cx="948036" cy="2001726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01038" y="6627209"/>
              <a:ext cx="1082977" cy="712832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85415" y="7068847"/>
              <a:ext cx="1188370" cy="493620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930530" y="6650213"/>
              <a:ext cx="1360729" cy="1107481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89272" y="5991670"/>
              <a:ext cx="493321" cy="1435012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937528" y="6485633"/>
              <a:ext cx="705095" cy="1541908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238319" y="7409562"/>
              <a:ext cx="1481070" cy="1005690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83838" y="7623686"/>
              <a:ext cx="820219" cy="1066290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837820" y="7908111"/>
              <a:ext cx="582442" cy="3523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Drawing"/>
          <p:cNvGrpSpPr/>
          <p:nvPr/>
        </p:nvGrpSpPr>
        <p:grpSpPr>
          <a:xfrm>
            <a:off x="1971459" y="382356"/>
            <a:ext cx="8720408" cy="3851291"/>
            <a:chOff x="-1141963" y="-1182343"/>
            <a:chExt cx="8720406" cy="3851290"/>
          </a:xfrm>
        </p:grpSpPr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53336" y="-1182344"/>
              <a:ext cx="646059" cy="1589431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906" y="-581746"/>
              <a:ext cx="737496" cy="1954444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141964" y="705894"/>
              <a:ext cx="2331216" cy="159805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892286" y="770771"/>
              <a:ext cx="961704" cy="1594855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83488" y="1070517"/>
              <a:ext cx="804872" cy="1491055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603" y="1595627"/>
              <a:ext cx="697483" cy="288697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72959" y="238015"/>
              <a:ext cx="1157699" cy="613122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49946" y="871675"/>
              <a:ext cx="1349452" cy="692784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54839" y="-53445"/>
              <a:ext cx="1608679" cy="1532716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52632" y="-921244"/>
              <a:ext cx="869485" cy="1784087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28997" y="-217355"/>
              <a:ext cx="710431" cy="2188321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59532" y="1097071"/>
              <a:ext cx="2074044" cy="1403734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42599" y="1532576"/>
              <a:ext cx="1435844" cy="1136372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59098" y="1887086"/>
              <a:ext cx="820207" cy="152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Drawing"/>
          <p:cNvGrpSpPr/>
          <p:nvPr/>
        </p:nvGrpSpPr>
        <p:grpSpPr>
          <a:xfrm>
            <a:off x="383753" y="181410"/>
            <a:ext cx="12323825" cy="9606762"/>
            <a:chOff x="-236889" y="-217434"/>
            <a:chExt cx="12323824" cy="9606761"/>
          </a:xfrm>
        </p:grpSpPr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7878" y="-217435"/>
              <a:ext cx="608188" cy="970233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263" y="990583"/>
              <a:ext cx="990620" cy="705329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4197" y="1025731"/>
              <a:ext cx="367682" cy="761158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4489" y="1273482"/>
              <a:ext cx="544082" cy="214268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28386" y="-214516"/>
              <a:ext cx="329328" cy="1555535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66098" y="667547"/>
              <a:ext cx="336481" cy="536418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94821" y="620286"/>
              <a:ext cx="610516" cy="1281648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06985" y="629198"/>
              <a:ext cx="233976" cy="853489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69202" y="1035712"/>
              <a:ext cx="682150" cy="145243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51841" y="578064"/>
              <a:ext cx="743518" cy="1139452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30388" y="30425"/>
              <a:ext cx="528177" cy="1062414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25952" y="1143094"/>
              <a:ext cx="697479" cy="898812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47228" y="1437272"/>
              <a:ext cx="590108" cy="689605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08296" y="1618635"/>
              <a:ext cx="221944" cy="593954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61502" y="30930"/>
              <a:ext cx="206797" cy="1265068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99472" y="567832"/>
              <a:ext cx="666812" cy="950605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397745" y="1061194"/>
              <a:ext cx="665206" cy="1362306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72133" y="659875"/>
              <a:ext cx="114554" cy="689812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264456" y="1051045"/>
              <a:ext cx="383023" cy="109943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55635" y="445112"/>
              <a:ext cx="1096332" cy="1216590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589724" y="-107131"/>
              <a:ext cx="519300" cy="1159763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14412" y="1173773"/>
              <a:ext cx="842914" cy="1015647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89937" y="1538281"/>
              <a:ext cx="697495" cy="1461859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41885" y="161319"/>
              <a:ext cx="145263" cy="1456831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10071" y="1028043"/>
              <a:ext cx="498066" cy="835551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669985" y="1123897"/>
              <a:ext cx="618878" cy="1413638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56466" y="3137314"/>
              <a:ext cx="142976" cy="1150027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04222" y="3520820"/>
              <a:ext cx="1188370" cy="345866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27840" y="2454678"/>
              <a:ext cx="608172" cy="1388247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59510" y="2784911"/>
              <a:ext cx="737920" cy="1279990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899862" y="4044011"/>
              <a:ext cx="1763941" cy="1086322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35345" y="4518433"/>
              <a:ext cx="712839" cy="649096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159771" y="4533276"/>
              <a:ext cx="511702" cy="509715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16261" y="3551504"/>
              <a:ext cx="160573" cy="873892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63435" y="4050058"/>
              <a:ext cx="590100" cy="99214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30148" y="2654094"/>
              <a:ext cx="632456" cy="1195140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13077" y="3335863"/>
              <a:ext cx="221948" cy="322530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05408" y="2717162"/>
              <a:ext cx="1318768" cy="1064795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825044" y="3997246"/>
              <a:ext cx="1408242" cy="964192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505116" y="4254356"/>
              <a:ext cx="698209" cy="1470632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299781" y="3873640"/>
              <a:ext cx="641709" cy="129900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35764" y="4165110"/>
              <a:ext cx="434139" cy="144561"/>
            </a:xfrm>
            <a:prstGeom prst="rect">
              <a:avLst/>
            </a:prstGeom>
            <a:effectLst/>
          </p:spPr>
        </p:pic>
        <p:sp>
          <p:nvSpPr>
            <p:cNvPr id="442" name="Line"/>
            <p:cNvSpPr/>
            <p:nvPr/>
          </p:nvSpPr>
          <p:spPr>
            <a:xfrm>
              <a:off x="8161616" y="3566594"/>
              <a:ext cx="529238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487" y="14400"/>
                    <a:pt x="11374" y="7200"/>
                    <a:pt x="7774" y="3600"/>
                  </a:cubicBezTo>
                  <a:cubicBezTo>
                    <a:pt x="4174" y="0"/>
                    <a:pt x="2087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64963" y="3212605"/>
              <a:ext cx="976732" cy="857079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481262" y="2730360"/>
              <a:ext cx="474855" cy="975973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276327" y="3896658"/>
              <a:ext cx="894605" cy="864223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65195" y="4098613"/>
              <a:ext cx="590729" cy="658592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57238" y="4364526"/>
              <a:ext cx="505745" cy="221951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478230" y="2861191"/>
              <a:ext cx="214268" cy="1380122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15430" y="3620534"/>
              <a:ext cx="429032" cy="881568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460006" y="3916559"/>
              <a:ext cx="626930" cy="1597991"/>
            </a:xfrm>
            <a:prstGeom prst="rect">
              <a:avLst/>
            </a:prstGeom>
            <a:effectLst/>
          </p:spPr>
        </p:pic>
        <p:sp>
          <p:nvSpPr>
            <p:cNvPr id="460" name="Line"/>
            <p:cNvSpPr/>
            <p:nvPr/>
          </p:nvSpPr>
          <p:spPr>
            <a:xfrm>
              <a:off x="8391719" y="5921313"/>
              <a:ext cx="805360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358400" y="5185233"/>
              <a:ext cx="636119" cy="1026608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10069" y="5345449"/>
              <a:ext cx="1004284" cy="970960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464315" y="6386883"/>
              <a:ext cx="1465956" cy="792525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294152" y="6604202"/>
              <a:ext cx="597768" cy="664242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217441" y="6765263"/>
              <a:ext cx="636132" cy="367678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84999" y="6355569"/>
              <a:ext cx="417989" cy="1160875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236890" y="6818962"/>
              <a:ext cx="436698" cy="114555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1032" y="6386637"/>
              <a:ext cx="486755" cy="826182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6636" y="6190016"/>
              <a:ext cx="620788" cy="1039275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45163" y="6059615"/>
              <a:ext cx="505737" cy="114562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35475" y="6213020"/>
              <a:ext cx="375348" cy="129905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75" y="7524604"/>
              <a:ext cx="1426148" cy="129901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137179" y="7908109"/>
              <a:ext cx="544336" cy="1247339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72967" y="7616654"/>
              <a:ext cx="109479" cy="871211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29831" y="7639664"/>
              <a:ext cx="594273" cy="844664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03069" y="7118098"/>
              <a:ext cx="175916" cy="896905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672119" y="7455581"/>
              <a:ext cx="598614" cy="136873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370938" y="6167000"/>
              <a:ext cx="682155" cy="1297219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207388" y="6221554"/>
              <a:ext cx="541286" cy="1156837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045909" y="6895662"/>
              <a:ext cx="375341" cy="145238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854783" y="6220696"/>
              <a:ext cx="502216" cy="1079887"/>
            </a:xfrm>
            <a:prstGeom prst="rect">
              <a:avLst/>
            </a:prstGeom>
            <a:effectLst/>
          </p:spPr>
        </p:pic>
        <p:sp>
          <p:nvSpPr>
            <p:cNvPr id="504" name="Line"/>
            <p:cNvSpPr/>
            <p:nvPr/>
          </p:nvSpPr>
          <p:spPr>
            <a:xfrm>
              <a:off x="2201952" y="6141189"/>
              <a:ext cx="437196" cy="1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842" y="10800"/>
                    <a:pt x="12084" y="0"/>
                    <a:pt x="8484" y="0"/>
                  </a:cubicBezTo>
                  <a:cubicBezTo>
                    <a:pt x="4884" y="0"/>
                    <a:pt x="2442" y="108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838817" y="6190014"/>
              <a:ext cx="375341" cy="106887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659519" y="6074963"/>
              <a:ext cx="336989" cy="106295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066032" y="6243704"/>
              <a:ext cx="452042" cy="114558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317250" y="7577958"/>
              <a:ext cx="2009070" cy="176262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439972" y="7922630"/>
              <a:ext cx="674474" cy="982103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199817" y="7555285"/>
              <a:ext cx="160079" cy="1051468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252995" y="7562959"/>
              <a:ext cx="452046" cy="1187749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774241" y="7417232"/>
              <a:ext cx="112005" cy="981283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510896" y="7876043"/>
              <a:ext cx="620789" cy="108282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377611" y="6788274"/>
              <a:ext cx="758857" cy="1224257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132169" y="6742253"/>
              <a:ext cx="490396" cy="122232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745777" y="6749924"/>
              <a:ext cx="421365" cy="95253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307889" y="6923857"/>
              <a:ext cx="541898" cy="1167851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883848" y="7562964"/>
              <a:ext cx="536408" cy="91542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836767" y="6788277"/>
              <a:ext cx="557600" cy="1286532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482106" y="6673229"/>
              <a:ext cx="498070" cy="174804"/>
            </a:xfrm>
            <a:prstGeom prst="rect">
              <a:avLst/>
            </a:prstGeom>
            <a:effectLst/>
          </p:spPr>
        </p:pic>
        <p:sp>
          <p:nvSpPr>
            <p:cNvPr id="538" name="Line"/>
            <p:cNvSpPr/>
            <p:nvPr/>
          </p:nvSpPr>
          <p:spPr>
            <a:xfrm>
              <a:off x="7172173" y="6972116"/>
              <a:ext cx="260785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408292" y="8122871"/>
              <a:ext cx="1648581" cy="171748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124508" y="8268608"/>
              <a:ext cx="712820" cy="1120719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074217" y="8248985"/>
              <a:ext cx="269344" cy="984200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090931" y="8375988"/>
              <a:ext cx="574772" cy="757716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387177" y="7831408"/>
              <a:ext cx="166616" cy="613122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249118" y="8099864"/>
              <a:ext cx="436703" cy="129899"/>
            </a:xfrm>
            <a:prstGeom prst="rect">
              <a:avLst/>
            </a:prstGeom>
            <a:effectLst/>
          </p:spPr>
        </p:pic>
        <p:sp>
          <p:nvSpPr>
            <p:cNvPr id="552" name="Line"/>
            <p:cNvSpPr/>
            <p:nvPr/>
          </p:nvSpPr>
          <p:spPr>
            <a:xfrm>
              <a:off x="7862733" y="829137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8108176" y="823001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8599062" y="823768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151308" y="8007824"/>
              <a:ext cx="1245132" cy="429650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631630" y="7233143"/>
              <a:ext cx="996627" cy="1318732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179091" y="7404747"/>
              <a:ext cx="812541" cy="196068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1176208" y="7164113"/>
              <a:ext cx="459713" cy="106889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378518" y="8345308"/>
              <a:ext cx="1518195" cy="298650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746688" y="8491045"/>
              <a:ext cx="91542" cy="689809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191552" y="8544734"/>
              <a:ext cx="145242" cy="628457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762023" y="8774834"/>
              <a:ext cx="498073" cy="1912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Drawing"/>
          <p:cNvGrpSpPr/>
          <p:nvPr/>
        </p:nvGrpSpPr>
        <p:grpSpPr>
          <a:xfrm>
            <a:off x="360743" y="884431"/>
            <a:ext cx="12133804" cy="7518512"/>
            <a:chOff x="-1195651" y="-611236"/>
            <a:chExt cx="12133802" cy="7518511"/>
          </a:xfrm>
        </p:grpSpPr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4" y="-38109"/>
              <a:ext cx="1495179" cy="1454339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66994" y="122968"/>
              <a:ext cx="812537" cy="124304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8282" y="-168497"/>
              <a:ext cx="712826" cy="298642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49377" y="459922"/>
              <a:ext cx="1242057" cy="452571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37488" y="-611237"/>
              <a:ext cx="1017204" cy="1554409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4274" y="230344"/>
              <a:ext cx="682156" cy="181408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44500" y="-429275"/>
              <a:ext cx="1099054" cy="1259338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74441" y="-406275"/>
              <a:ext cx="1057988" cy="1314738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36429" y="-544331"/>
              <a:ext cx="567334" cy="128944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57655" y="-536663"/>
              <a:ext cx="889238" cy="98183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20006" y="1212116"/>
              <a:ext cx="3228622" cy="352337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56632" y="1692054"/>
              <a:ext cx="636124" cy="1623025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92092" y="1649317"/>
              <a:ext cx="198936" cy="1180708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72285" y="1833393"/>
              <a:ext cx="678371" cy="881576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00628" y="1564946"/>
              <a:ext cx="735836" cy="152910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70237" y="2562058"/>
              <a:ext cx="996616" cy="228591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788399" y="3590861"/>
              <a:ext cx="658393" cy="1378328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195652" y="4280157"/>
              <a:ext cx="789528" cy="202996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95018" y="3819958"/>
              <a:ext cx="847370" cy="1082697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2157" y="3505474"/>
              <a:ext cx="881576" cy="1320527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7680" y="3559165"/>
              <a:ext cx="452053" cy="123812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6348" y="3501578"/>
              <a:ext cx="452037" cy="126127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896524" y="5085522"/>
              <a:ext cx="2499960" cy="283302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382630" y="5545630"/>
              <a:ext cx="720503" cy="1361645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8621" y="5162222"/>
              <a:ext cx="106343" cy="1034969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1867" y="5016485"/>
              <a:ext cx="375345" cy="1360657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5356" y="5745149"/>
              <a:ext cx="605447" cy="160582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695967" y="4610725"/>
              <a:ext cx="682153" cy="374595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685415" y="4142098"/>
              <a:ext cx="145235" cy="1088657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26626" y="4042387"/>
              <a:ext cx="490189" cy="1317512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75149" y="4299078"/>
              <a:ext cx="98913" cy="103307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99314" y="3687013"/>
              <a:ext cx="613115" cy="132451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88290" y="3164508"/>
              <a:ext cx="499399" cy="1736443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37944" y="4023930"/>
              <a:ext cx="313988" cy="248067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348570" y="3251100"/>
              <a:ext cx="754333" cy="1343044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052590" y="3970034"/>
              <a:ext cx="728161" cy="102538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08979" y="3608204"/>
              <a:ext cx="661508" cy="808913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829241" y="3536161"/>
              <a:ext cx="323215" cy="801123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00669" y="3336734"/>
              <a:ext cx="560991" cy="145239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77775" y="3313722"/>
              <a:ext cx="367680" cy="198937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673858" y="4778709"/>
              <a:ext cx="1495182" cy="150768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451425" y="4741841"/>
              <a:ext cx="697498" cy="1414962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04383" y="5070176"/>
              <a:ext cx="166971" cy="778798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85087" y="4602300"/>
              <a:ext cx="531703" cy="1220391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01796" y="4985803"/>
              <a:ext cx="152198" cy="904948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12564" y="4978137"/>
              <a:ext cx="725220" cy="238920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16999" y="5768160"/>
              <a:ext cx="559420" cy="165363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916546" y="5093193"/>
              <a:ext cx="697357" cy="965933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652749" y="4387741"/>
              <a:ext cx="873896" cy="321338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550151" y="3674224"/>
              <a:ext cx="206601" cy="1985448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729242" y="3819957"/>
              <a:ext cx="654585" cy="1485439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803267" y="3520815"/>
              <a:ext cx="659137" cy="132361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08798" y="3075958"/>
              <a:ext cx="429354" cy="8585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Drawing"/>
          <p:cNvGrpSpPr/>
          <p:nvPr/>
        </p:nvGrpSpPr>
        <p:grpSpPr>
          <a:xfrm>
            <a:off x="1127754" y="537147"/>
            <a:ext cx="11780767" cy="8212984"/>
            <a:chOff x="-313588" y="-490645"/>
            <a:chExt cx="11780765" cy="8212983"/>
          </a:xfrm>
        </p:grpSpPr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0" y="-38105"/>
              <a:ext cx="673978" cy="1496476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9936" y="567837"/>
              <a:ext cx="797199" cy="865355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57008" y="1564942"/>
              <a:ext cx="2028904" cy="1086927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04797" y="1924631"/>
              <a:ext cx="743514" cy="994160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12461" y="2048163"/>
              <a:ext cx="306028" cy="883594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93954" y="1112413"/>
              <a:ext cx="260289" cy="992874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56468" y="1626307"/>
              <a:ext cx="774182" cy="129207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38814" y="184326"/>
              <a:ext cx="900568" cy="1324582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04963" y="130639"/>
              <a:ext cx="1449152" cy="1426587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13239" y="1817223"/>
              <a:ext cx="1857370" cy="1290961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2541" y="2334569"/>
              <a:ext cx="1203725" cy="1717067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38116" y="1480195"/>
              <a:ext cx="1265066" cy="536096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809041" y="575506"/>
              <a:ext cx="183592" cy="2400250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016125" y="475786"/>
              <a:ext cx="1041876" cy="2294126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652753" y="84621"/>
              <a:ext cx="712820" cy="187996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98718" y="-490646"/>
              <a:ext cx="559232" cy="1196046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313589" y="4054954"/>
              <a:ext cx="652458" cy="1205580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3417" y="4252677"/>
              <a:ext cx="689819" cy="1039439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242954" y="5476697"/>
              <a:ext cx="1608617" cy="1214258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6924" y="5842857"/>
              <a:ext cx="774185" cy="917400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0036" y="5814180"/>
              <a:ext cx="145237" cy="843215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7325" y="6772935"/>
              <a:ext cx="172222" cy="259818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80049" y="5162218"/>
              <a:ext cx="829207" cy="406030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14645" y="4203452"/>
              <a:ext cx="550329" cy="1287501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904956" y="4342846"/>
              <a:ext cx="1039110" cy="1223664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24578" y="5768161"/>
              <a:ext cx="1477576" cy="1226223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57778" y="6064042"/>
              <a:ext cx="1119348" cy="1581135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08611" y="5347959"/>
              <a:ext cx="1035090" cy="410455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49413" y="4471915"/>
              <a:ext cx="106884" cy="1272739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439772" y="4609970"/>
              <a:ext cx="514283" cy="1216289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788917" y="6051953"/>
              <a:ext cx="1203708" cy="148044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912940" y="6642552"/>
              <a:ext cx="174613" cy="1079786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95713" y="6535161"/>
              <a:ext cx="570966" cy="1110623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53372" y="6243092"/>
              <a:ext cx="546352" cy="678050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76624" y="5739197"/>
              <a:ext cx="835555" cy="511631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412084" y="5154547"/>
              <a:ext cx="142683" cy="1769572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688207" y="5185226"/>
              <a:ext cx="656435" cy="1393411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956658" y="4740359"/>
              <a:ext cx="720499" cy="152912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03922" y="4303165"/>
              <a:ext cx="565306" cy="1099210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562598" y="4318513"/>
              <a:ext cx="904580" cy="2986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Drawing"/>
          <p:cNvGrpSpPr/>
          <p:nvPr/>
        </p:nvGrpSpPr>
        <p:grpSpPr>
          <a:xfrm>
            <a:off x="826695" y="332380"/>
            <a:ext cx="11519232" cy="7542385"/>
            <a:chOff x="-714358" y="-1531452"/>
            <a:chExt cx="11519230" cy="7542383"/>
          </a:xfrm>
        </p:grpSpPr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49993" y="-1055396"/>
              <a:ext cx="1002916" cy="1611299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28070" y="690551"/>
              <a:ext cx="1594887" cy="150957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714359" y="782600"/>
              <a:ext cx="929507" cy="1271860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4390" y="-191511"/>
              <a:ext cx="513404" cy="812546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9045" y="986550"/>
              <a:ext cx="751184" cy="1122487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1377" y="1173772"/>
              <a:ext cx="827882" cy="329326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05081" y="-390934"/>
              <a:ext cx="1057992" cy="1479857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33746" y="805607"/>
              <a:ext cx="336997" cy="926934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0492" y="-1294981"/>
              <a:ext cx="1371288" cy="705468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46778" y="99598"/>
              <a:ext cx="175923" cy="835904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30527" y="383745"/>
              <a:ext cx="599547" cy="198934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02433" y="-407102"/>
              <a:ext cx="824738" cy="1472999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13784" y="376080"/>
              <a:ext cx="720499" cy="283303"/>
            </a:xfrm>
            <a:prstGeom prst="rect">
              <a:avLst/>
            </a:prstGeom>
            <a:effectLst/>
          </p:spPr>
        </p:pic>
        <p:sp>
          <p:nvSpPr>
            <p:cNvPr id="792" name="Line"/>
            <p:cNvSpPr/>
            <p:nvPr/>
          </p:nvSpPr>
          <p:spPr>
            <a:xfrm>
              <a:off x="4825125" y="-452536"/>
              <a:ext cx="7671" cy="156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047"/>
                    <a:pt x="0" y="4094"/>
                    <a:pt x="0" y="5965"/>
                  </a:cubicBezTo>
                  <a:cubicBezTo>
                    <a:pt x="0" y="7835"/>
                    <a:pt x="0" y="9529"/>
                    <a:pt x="3600" y="11524"/>
                  </a:cubicBezTo>
                  <a:cubicBezTo>
                    <a:pt x="7200" y="13518"/>
                    <a:pt x="14400" y="15812"/>
                    <a:pt x="18000" y="17541"/>
                  </a:cubicBezTo>
                  <a:cubicBezTo>
                    <a:pt x="21600" y="19271"/>
                    <a:pt x="21600" y="20435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59629" y="-84122"/>
              <a:ext cx="510113" cy="1073315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85282" y="245691"/>
              <a:ext cx="590109" cy="682150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54890" y="284033"/>
              <a:ext cx="478394" cy="761868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52590" y="160703"/>
              <a:ext cx="116883" cy="122841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14230" y="-562224"/>
              <a:ext cx="919923" cy="1652628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65909" y="828620"/>
              <a:ext cx="413692" cy="981280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91799" y="-1531453"/>
              <a:ext cx="1370938" cy="886921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157082" y="192000"/>
              <a:ext cx="712822" cy="114555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72712" y="468125"/>
              <a:ext cx="735832" cy="114554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307598" y="-1242306"/>
              <a:ext cx="183592" cy="1426148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878063" y="360741"/>
              <a:ext cx="1142358" cy="282288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77784" y="857785"/>
              <a:ext cx="670195" cy="1665426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50369" y="-690068"/>
              <a:ext cx="1082509" cy="1792844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79678" y="-548489"/>
              <a:ext cx="658395" cy="264448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558574" y="759589"/>
              <a:ext cx="328573" cy="1185485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864627" y="-125440"/>
              <a:ext cx="940246" cy="1597183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66441" y="3654522"/>
              <a:ext cx="988962" cy="2109443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3371" y="3812281"/>
              <a:ext cx="1073321" cy="129899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92794" y="4196062"/>
              <a:ext cx="789526" cy="114287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11478" y="3643545"/>
              <a:ext cx="682139" cy="143711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454323" y="2477691"/>
              <a:ext cx="313979" cy="1525855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46941" y="3881313"/>
              <a:ext cx="1280411" cy="206598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15965" y="4449152"/>
              <a:ext cx="602540" cy="1561780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612503" y="2577398"/>
              <a:ext cx="712864" cy="1386007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333492" y="3311174"/>
              <a:ext cx="489958" cy="1548561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63599" y="3426662"/>
              <a:ext cx="716647" cy="1464407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642778" y="4448905"/>
              <a:ext cx="1871413" cy="1281846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44811" y="5790661"/>
              <a:ext cx="130740" cy="92052"/>
            </a:xfrm>
            <a:prstGeom prst="rect">
              <a:avLst/>
            </a:prstGeom>
            <a:effectLst/>
          </p:spPr>
        </p:pic>
        <p:sp>
          <p:nvSpPr>
            <p:cNvPr id="850" name="Line"/>
            <p:cNvSpPr/>
            <p:nvPr/>
          </p:nvSpPr>
          <p:spPr>
            <a:xfrm>
              <a:off x="7509658" y="5188491"/>
              <a:ext cx="7891" cy="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99" y="7198"/>
                    <a:pt x="7200" y="14399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63887" y="4855420"/>
              <a:ext cx="1150016" cy="1029381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310485" y="4993481"/>
              <a:ext cx="1134678" cy="3983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Drawing"/>
          <p:cNvGrpSpPr/>
          <p:nvPr/>
        </p:nvGrpSpPr>
        <p:grpSpPr>
          <a:xfrm>
            <a:off x="882301" y="308003"/>
            <a:ext cx="11729814" cy="9264027"/>
            <a:chOff x="-1487122" y="-1724571"/>
            <a:chExt cx="11729812" cy="9264025"/>
          </a:xfrm>
        </p:grpSpPr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06871" y="-1325150"/>
              <a:ext cx="960081" cy="1689211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04478" y="557969"/>
              <a:ext cx="1533524" cy="139763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108358" y="593456"/>
              <a:ext cx="940318" cy="1393480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98828" y="692774"/>
              <a:ext cx="521068" cy="1117121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74959" y="813271"/>
              <a:ext cx="981292" cy="367684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8229" y="-1724572"/>
              <a:ext cx="1000548" cy="4316816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26648" y="-1257654"/>
              <a:ext cx="765957" cy="1488206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04889" y="-1068228"/>
              <a:ext cx="912047" cy="1572952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00931" y="862835"/>
              <a:ext cx="2081673" cy="1315359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39398" y="971795"/>
              <a:ext cx="797199" cy="1160251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78903" y="1242805"/>
              <a:ext cx="858551" cy="348395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96766" y="713569"/>
              <a:ext cx="2360684" cy="99221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65744" y="-1041647"/>
              <a:ext cx="814111" cy="1508053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01210" y="-575007"/>
              <a:ext cx="198038" cy="977222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56049" y="-107138"/>
              <a:ext cx="781857" cy="118969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37249" y="-1228250"/>
              <a:ext cx="705160" cy="1603836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53740" y="-559672"/>
              <a:ext cx="735837" cy="267961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56054" y="1461922"/>
              <a:ext cx="586417" cy="1559847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19016" y="-1630644"/>
              <a:ext cx="823160" cy="4312812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07877" y="445115"/>
              <a:ext cx="682149" cy="145243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200209" y="974352"/>
              <a:ext cx="743508" cy="145239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35968" y="-107131"/>
              <a:ext cx="760294" cy="1530770"/>
            </a:xfrm>
            <a:prstGeom prst="rect">
              <a:avLst/>
            </a:prstGeom>
            <a:effectLst/>
          </p:spPr>
        </p:pic>
        <p:sp>
          <p:nvSpPr>
            <p:cNvPr id="902" name="Line"/>
            <p:cNvSpPr/>
            <p:nvPr/>
          </p:nvSpPr>
          <p:spPr>
            <a:xfrm>
              <a:off x="3989335" y="85138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487123" y="3863337"/>
              <a:ext cx="1338851" cy="2021079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6905" y="4533276"/>
              <a:ext cx="1088656" cy="229605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38359" y="4886090"/>
              <a:ext cx="866231" cy="238915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64132" y="3344403"/>
              <a:ext cx="195152" cy="1088663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88584" y="4479584"/>
              <a:ext cx="1441491" cy="260296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611595" y="4955473"/>
              <a:ext cx="722570" cy="1471820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610792" y="4809060"/>
              <a:ext cx="848813" cy="1250071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255883" y="5146873"/>
              <a:ext cx="843220" cy="191264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12423" y="2623422"/>
              <a:ext cx="879241" cy="3458715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20014" y="3298390"/>
              <a:ext cx="577936" cy="1287496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18273" y="3170107"/>
              <a:ext cx="452045" cy="577045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64014" y="3700945"/>
              <a:ext cx="812530" cy="1536824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18854" y="5094334"/>
              <a:ext cx="1496041" cy="879430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64293" y="5480992"/>
              <a:ext cx="873909" cy="710902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53667" y="5568737"/>
              <a:ext cx="561520" cy="872928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527970" y="5297299"/>
              <a:ext cx="700542" cy="515493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07667" y="4517934"/>
              <a:ext cx="158322" cy="712823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52581" y="4847741"/>
              <a:ext cx="766519" cy="160582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903967" y="3183335"/>
              <a:ext cx="563645" cy="1497720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69470" y="2945559"/>
              <a:ext cx="569184" cy="703049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86609" y="4017210"/>
              <a:ext cx="978716" cy="1782535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89208" y="5300286"/>
              <a:ext cx="2039746" cy="1477778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40272" y="5886720"/>
              <a:ext cx="681882" cy="1604755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487489" y="5491186"/>
              <a:ext cx="747692" cy="713672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872119" y="3033112"/>
              <a:ext cx="1370572" cy="45063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Drawing"/>
          <p:cNvGrpSpPr/>
          <p:nvPr/>
        </p:nvGrpSpPr>
        <p:grpSpPr>
          <a:xfrm>
            <a:off x="1051043" y="184330"/>
            <a:ext cx="10078017" cy="7424405"/>
            <a:chOff x="-198546" y="-329566"/>
            <a:chExt cx="10078015" cy="7424404"/>
          </a:xfrm>
        </p:grpSpPr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8620" y="-55281"/>
              <a:ext cx="880408" cy="1692669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4401" y="705899"/>
              <a:ext cx="1779015" cy="802730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39106" y="-329567"/>
              <a:ext cx="367676" cy="1780329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32305" y="489896"/>
              <a:ext cx="1119334" cy="437936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45139" y="695035"/>
              <a:ext cx="1309526" cy="1520866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11532" y="613848"/>
              <a:ext cx="228116" cy="789427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10027" y="130634"/>
              <a:ext cx="175928" cy="267969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23623" y="733929"/>
              <a:ext cx="659725" cy="566721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44628" y="444409"/>
              <a:ext cx="605442" cy="849531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35805" y="495764"/>
              <a:ext cx="1479836" cy="908753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44156" y="623068"/>
              <a:ext cx="716643" cy="896830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85194" y="552497"/>
              <a:ext cx="129286" cy="802072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03919" y="314713"/>
              <a:ext cx="202901" cy="275645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47115" y="686484"/>
              <a:ext cx="493284" cy="698880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305355" y="483464"/>
              <a:ext cx="574115" cy="1073317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6163" y="2308484"/>
              <a:ext cx="902015" cy="1332107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05378" y="2991587"/>
              <a:ext cx="308206" cy="1103999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98547" y="4318504"/>
              <a:ext cx="2239181" cy="140129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3567" y="4407587"/>
              <a:ext cx="970346" cy="1444159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28379" y="4703922"/>
              <a:ext cx="574768" cy="1093987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3728" y="5062512"/>
              <a:ext cx="536411" cy="214266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31987" y="2063496"/>
              <a:ext cx="1580735" cy="4271763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51846" y="2557840"/>
              <a:ext cx="777165" cy="1473751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925051" y="2822845"/>
              <a:ext cx="110242" cy="929233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65162" y="3359744"/>
              <a:ext cx="1011960" cy="175920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611151" y="2630181"/>
              <a:ext cx="962512" cy="1350349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24795" y="3252368"/>
              <a:ext cx="1249737" cy="175923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59520" y="4367485"/>
              <a:ext cx="2707047" cy="171128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35354" y="4899981"/>
              <a:ext cx="1200776" cy="2194858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116834" y="5797364"/>
              <a:ext cx="555721" cy="504092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36085" y="2205959"/>
              <a:ext cx="1122116" cy="3760825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39721" y="3904328"/>
              <a:ext cx="889233" cy="99213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70874" y="4227855"/>
              <a:ext cx="1089055" cy="128516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639484" y="3405772"/>
              <a:ext cx="1125761" cy="14749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