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5.png"/><Relationship Id="rId18" Type="http://schemas.openxmlformats.org/officeDocument/2006/relationships/image" Target="../media/image600.png"/><Relationship Id="rId26" Type="http://schemas.openxmlformats.org/officeDocument/2006/relationships/image" Target="../media/image608.png"/><Relationship Id="rId39" Type="http://schemas.openxmlformats.org/officeDocument/2006/relationships/image" Target="../media/image621.png"/><Relationship Id="rId21" Type="http://schemas.openxmlformats.org/officeDocument/2006/relationships/image" Target="../media/image603.png"/><Relationship Id="rId34" Type="http://schemas.openxmlformats.org/officeDocument/2006/relationships/image" Target="../media/image616.png"/><Relationship Id="rId42" Type="http://schemas.openxmlformats.org/officeDocument/2006/relationships/image" Target="../media/image624.png"/><Relationship Id="rId47" Type="http://schemas.openxmlformats.org/officeDocument/2006/relationships/image" Target="../media/image629.png"/><Relationship Id="rId50" Type="http://schemas.openxmlformats.org/officeDocument/2006/relationships/image" Target="../media/image632.png"/><Relationship Id="rId55" Type="http://schemas.openxmlformats.org/officeDocument/2006/relationships/image" Target="../media/image637.png"/><Relationship Id="rId7" Type="http://schemas.openxmlformats.org/officeDocument/2006/relationships/image" Target="../media/image589.png"/><Relationship Id="rId2" Type="http://schemas.openxmlformats.org/officeDocument/2006/relationships/image" Target="../media/image584.png"/><Relationship Id="rId16" Type="http://schemas.openxmlformats.org/officeDocument/2006/relationships/image" Target="../media/image598.png"/><Relationship Id="rId29" Type="http://schemas.openxmlformats.org/officeDocument/2006/relationships/image" Target="../media/image611.png"/><Relationship Id="rId11" Type="http://schemas.openxmlformats.org/officeDocument/2006/relationships/image" Target="../media/image593.png"/><Relationship Id="rId24" Type="http://schemas.openxmlformats.org/officeDocument/2006/relationships/image" Target="../media/image606.png"/><Relationship Id="rId32" Type="http://schemas.openxmlformats.org/officeDocument/2006/relationships/image" Target="../media/image614.png"/><Relationship Id="rId37" Type="http://schemas.openxmlformats.org/officeDocument/2006/relationships/image" Target="../media/image619.png"/><Relationship Id="rId40" Type="http://schemas.openxmlformats.org/officeDocument/2006/relationships/image" Target="../media/image622.png"/><Relationship Id="rId45" Type="http://schemas.openxmlformats.org/officeDocument/2006/relationships/image" Target="../media/image627.png"/><Relationship Id="rId53" Type="http://schemas.openxmlformats.org/officeDocument/2006/relationships/image" Target="../media/image635.png"/><Relationship Id="rId5" Type="http://schemas.openxmlformats.org/officeDocument/2006/relationships/image" Target="../media/image587.png"/><Relationship Id="rId10" Type="http://schemas.openxmlformats.org/officeDocument/2006/relationships/image" Target="../media/image592.png"/><Relationship Id="rId19" Type="http://schemas.openxmlformats.org/officeDocument/2006/relationships/image" Target="../media/image601.png"/><Relationship Id="rId31" Type="http://schemas.openxmlformats.org/officeDocument/2006/relationships/image" Target="../media/image613.png"/><Relationship Id="rId44" Type="http://schemas.openxmlformats.org/officeDocument/2006/relationships/image" Target="../media/image626.png"/><Relationship Id="rId52" Type="http://schemas.openxmlformats.org/officeDocument/2006/relationships/image" Target="../media/image634.png"/><Relationship Id="rId4" Type="http://schemas.openxmlformats.org/officeDocument/2006/relationships/image" Target="../media/image586.png"/><Relationship Id="rId9" Type="http://schemas.openxmlformats.org/officeDocument/2006/relationships/image" Target="../media/image591.png"/><Relationship Id="rId14" Type="http://schemas.openxmlformats.org/officeDocument/2006/relationships/image" Target="../media/image596.png"/><Relationship Id="rId22" Type="http://schemas.openxmlformats.org/officeDocument/2006/relationships/image" Target="../media/image604.png"/><Relationship Id="rId27" Type="http://schemas.openxmlformats.org/officeDocument/2006/relationships/image" Target="../media/image609.png"/><Relationship Id="rId30" Type="http://schemas.openxmlformats.org/officeDocument/2006/relationships/image" Target="../media/image612.png"/><Relationship Id="rId35" Type="http://schemas.openxmlformats.org/officeDocument/2006/relationships/image" Target="../media/image617.png"/><Relationship Id="rId43" Type="http://schemas.openxmlformats.org/officeDocument/2006/relationships/image" Target="../media/image625.png"/><Relationship Id="rId48" Type="http://schemas.openxmlformats.org/officeDocument/2006/relationships/image" Target="../media/image630.png"/><Relationship Id="rId56" Type="http://schemas.openxmlformats.org/officeDocument/2006/relationships/image" Target="../media/image638.png"/><Relationship Id="rId8" Type="http://schemas.openxmlformats.org/officeDocument/2006/relationships/image" Target="../media/image590.png"/><Relationship Id="rId51" Type="http://schemas.openxmlformats.org/officeDocument/2006/relationships/image" Target="../media/image633.png"/><Relationship Id="rId3" Type="http://schemas.openxmlformats.org/officeDocument/2006/relationships/image" Target="../media/image585.png"/><Relationship Id="rId12" Type="http://schemas.openxmlformats.org/officeDocument/2006/relationships/image" Target="../media/image594.png"/><Relationship Id="rId17" Type="http://schemas.openxmlformats.org/officeDocument/2006/relationships/image" Target="../media/image599.png"/><Relationship Id="rId25" Type="http://schemas.openxmlformats.org/officeDocument/2006/relationships/image" Target="../media/image607.png"/><Relationship Id="rId33" Type="http://schemas.openxmlformats.org/officeDocument/2006/relationships/image" Target="../media/image615.png"/><Relationship Id="rId38" Type="http://schemas.openxmlformats.org/officeDocument/2006/relationships/image" Target="../media/image620.png"/><Relationship Id="rId46" Type="http://schemas.openxmlformats.org/officeDocument/2006/relationships/image" Target="../media/image628.png"/><Relationship Id="rId20" Type="http://schemas.openxmlformats.org/officeDocument/2006/relationships/image" Target="../media/image602.png"/><Relationship Id="rId41" Type="http://schemas.openxmlformats.org/officeDocument/2006/relationships/image" Target="../media/image623.png"/><Relationship Id="rId54" Type="http://schemas.openxmlformats.org/officeDocument/2006/relationships/image" Target="../media/image6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8.png"/><Relationship Id="rId15" Type="http://schemas.openxmlformats.org/officeDocument/2006/relationships/image" Target="../media/image597.png"/><Relationship Id="rId23" Type="http://schemas.openxmlformats.org/officeDocument/2006/relationships/image" Target="../media/image605.png"/><Relationship Id="rId28" Type="http://schemas.openxmlformats.org/officeDocument/2006/relationships/image" Target="../media/image610.png"/><Relationship Id="rId36" Type="http://schemas.openxmlformats.org/officeDocument/2006/relationships/image" Target="../media/image618.png"/><Relationship Id="rId49" Type="http://schemas.openxmlformats.org/officeDocument/2006/relationships/image" Target="../media/image6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5.png"/><Relationship Id="rId13" Type="http://schemas.openxmlformats.org/officeDocument/2006/relationships/image" Target="../media/image650.png"/><Relationship Id="rId18" Type="http://schemas.openxmlformats.org/officeDocument/2006/relationships/image" Target="../media/image655.png"/><Relationship Id="rId26" Type="http://schemas.openxmlformats.org/officeDocument/2006/relationships/image" Target="../media/image663.png"/><Relationship Id="rId3" Type="http://schemas.openxmlformats.org/officeDocument/2006/relationships/image" Target="../media/image640.png"/><Relationship Id="rId21" Type="http://schemas.openxmlformats.org/officeDocument/2006/relationships/image" Target="../media/image658.png"/><Relationship Id="rId7" Type="http://schemas.openxmlformats.org/officeDocument/2006/relationships/image" Target="../media/image644.png"/><Relationship Id="rId12" Type="http://schemas.openxmlformats.org/officeDocument/2006/relationships/image" Target="../media/image649.png"/><Relationship Id="rId17" Type="http://schemas.openxmlformats.org/officeDocument/2006/relationships/image" Target="../media/image654.png"/><Relationship Id="rId25" Type="http://schemas.openxmlformats.org/officeDocument/2006/relationships/image" Target="../media/image662.png"/><Relationship Id="rId2" Type="http://schemas.openxmlformats.org/officeDocument/2006/relationships/image" Target="../media/image639.png"/><Relationship Id="rId16" Type="http://schemas.openxmlformats.org/officeDocument/2006/relationships/image" Target="../media/image653.png"/><Relationship Id="rId20" Type="http://schemas.openxmlformats.org/officeDocument/2006/relationships/image" Target="../media/image6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3.png"/><Relationship Id="rId11" Type="http://schemas.openxmlformats.org/officeDocument/2006/relationships/image" Target="../media/image648.png"/><Relationship Id="rId24" Type="http://schemas.openxmlformats.org/officeDocument/2006/relationships/image" Target="../media/image661.png"/><Relationship Id="rId5" Type="http://schemas.openxmlformats.org/officeDocument/2006/relationships/image" Target="../media/image642.png"/><Relationship Id="rId15" Type="http://schemas.openxmlformats.org/officeDocument/2006/relationships/image" Target="../media/image652.png"/><Relationship Id="rId23" Type="http://schemas.openxmlformats.org/officeDocument/2006/relationships/image" Target="../media/image660.png"/><Relationship Id="rId10" Type="http://schemas.openxmlformats.org/officeDocument/2006/relationships/image" Target="../media/image647.png"/><Relationship Id="rId19" Type="http://schemas.openxmlformats.org/officeDocument/2006/relationships/image" Target="../media/image656.png"/><Relationship Id="rId4" Type="http://schemas.openxmlformats.org/officeDocument/2006/relationships/image" Target="../media/image641.png"/><Relationship Id="rId9" Type="http://schemas.openxmlformats.org/officeDocument/2006/relationships/image" Target="../media/image646.png"/><Relationship Id="rId14" Type="http://schemas.openxmlformats.org/officeDocument/2006/relationships/image" Target="../media/image651.png"/><Relationship Id="rId22" Type="http://schemas.openxmlformats.org/officeDocument/2006/relationships/image" Target="../media/image659.png"/><Relationship Id="rId27" Type="http://schemas.openxmlformats.org/officeDocument/2006/relationships/image" Target="../media/image66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6.png"/><Relationship Id="rId18" Type="http://schemas.openxmlformats.org/officeDocument/2006/relationships/image" Target="../media/image681.png"/><Relationship Id="rId26" Type="http://schemas.openxmlformats.org/officeDocument/2006/relationships/image" Target="../media/image689.png"/><Relationship Id="rId39" Type="http://schemas.openxmlformats.org/officeDocument/2006/relationships/image" Target="../media/image702.png"/><Relationship Id="rId21" Type="http://schemas.openxmlformats.org/officeDocument/2006/relationships/image" Target="../media/image684.png"/><Relationship Id="rId34" Type="http://schemas.openxmlformats.org/officeDocument/2006/relationships/image" Target="../media/image697.png"/><Relationship Id="rId7" Type="http://schemas.openxmlformats.org/officeDocument/2006/relationships/image" Target="../media/image670.png"/><Relationship Id="rId12" Type="http://schemas.openxmlformats.org/officeDocument/2006/relationships/image" Target="../media/image675.png"/><Relationship Id="rId17" Type="http://schemas.openxmlformats.org/officeDocument/2006/relationships/image" Target="../media/image680.png"/><Relationship Id="rId25" Type="http://schemas.openxmlformats.org/officeDocument/2006/relationships/image" Target="../media/image688.png"/><Relationship Id="rId33" Type="http://schemas.openxmlformats.org/officeDocument/2006/relationships/image" Target="../media/image696.png"/><Relationship Id="rId38" Type="http://schemas.openxmlformats.org/officeDocument/2006/relationships/image" Target="../media/image701.png"/><Relationship Id="rId2" Type="http://schemas.openxmlformats.org/officeDocument/2006/relationships/image" Target="../media/image665.png"/><Relationship Id="rId16" Type="http://schemas.openxmlformats.org/officeDocument/2006/relationships/image" Target="../media/image679.png"/><Relationship Id="rId20" Type="http://schemas.openxmlformats.org/officeDocument/2006/relationships/image" Target="../media/image683.png"/><Relationship Id="rId29" Type="http://schemas.openxmlformats.org/officeDocument/2006/relationships/image" Target="../media/image6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9.png"/><Relationship Id="rId11" Type="http://schemas.openxmlformats.org/officeDocument/2006/relationships/image" Target="../media/image674.png"/><Relationship Id="rId24" Type="http://schemas.openxmlformats.org/officeDocument/2006/relationships/image" Target="../media/image687.png"/><Relationship Id="rId32" Type="http://schemas.openxmlformats.org/officeDocument/2006/relationships/image" Target="../media/image695.png"/><Relationship Id="rId37" Type="http://schemas.openxmlformats.org/officeDocument/2006/relationships/image" Target="../media/image700.png"/><Relationship Id="rId40" Type="http://schemas.openxmlformats.org/officeDocument/2006/relationships/image" Target="../media/image703.png"/><Relationship Id="rId5" Type="http://schemas.openxmlformats.org/officeDocument/2006/relationships/image" Target="../media/image668.png"/><Relationship Id="rId15" Type="http://schemas.openxmlformats.org/officeDocument/2006/relationships/image" Target="../media/image678.png"/><Relationship Id="rId23" Type="http://schemas.openxmlformats.org/officeDocument/2006/relationships/image" Target="../media/image686.png"/><Relationship Id="rId28" Type="http://schemas.openxmlformats.org/officeDocument/2006/relationships/image" Target="../media/image691.png"/><Relationship Id="rId36" Type="http://schemas.openxmlformats.org/officeDocument/2006/relationships/image" Target="../media/image699.png"/><Relationship Id="rId10" Type="http://schemas.openxmlformats.org/officeDocument/2006/relationships/image" Target="../media/image673.png"/><Relationship Id="rId19" Type="http://schemas.openxmlformats.org/officeDocument/2006/relationships/image" Target="../media/image682.png"/><Relationship Id="rId31" Type="http://schemas.openxmlformats.org/officeDocument/2006/relationships/image" Target="../media/image694.png"/><Relationship Id="rId4" Type="http://schemas.openxmlformats.org/officeDocument/2006/relationships/image" Target="../media/image667.png"/><Relationship Id="rId9" Type="http://schemas.openxmlformats.org/officeDocument/2006/relationships/image" Target="../media/image672.png"/><Relationship Id="rId14" Type="http://schemas.openxmlformats.org/officeDocument/2006/relationships/image" Target="../media/image677.png"/><Relationship Id="rId22" Type="http://schemas.openxmlformats.org/officeDocument/2006/relationships/image" Target="../media/image685.png"/><Relationship Id="rId27" Type="http://schemas.openxmlformats.org/officeDocument/2006/relationships/image" Target="../media/image690.png"/><Relationship Id="rId30" Type="http://schemas.openxmlformats.org/officeDocument/2006/relationships/image" Target="../media/image693.png"/><Relationship Id="rId35" Type="http://schemas.openxmlformats.org/officeDocument/2006/relationships/image" Target="../media/image698.png"/><Relationship Id="rId8" Type="http://schemas.openxmlformats.org/officeDocument/2006/relationships/image" Target="../media/image671.png"/><Relationship Id="rId3" Type="http://schemas.openxmlformats.org/officeDocument/2006/relationships/image" Target="../media/image66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5.png"/><Relationship Id="rId18" Type="http://schemas.openxmlformats.org/officeDocument/2006/relationships/image" Target="../media/image720.png"/><Relationship Id="rId26" Type="http://schemas.openxmlformats.org/officeDocument/2006/relationships/image" Target="../media/image728.png"/><Relationship Id="rId39" Type="http://schemas.openxmlformats.org/officeDocument/2006/relationships/image" Target="../media/image741.png"/><Relationship Id="rId21" Type="http://schemas.openxmlformats.org/officeDocument/2006/relationships/image" Target="../media/image723.png"/><Relationship Id="rId34" Type="http://schemas.openxmlformats.org/officeDocument/2006/relationships/image" Target="../media/image736.png"/><Relationship Id="rId42" Type="http://schemas.openxmlformats.org/officeDocument/2006/relationships/image" Target="../media/image744.png"/><Relationship Id="rId47" Type="http://schemas.openxmlformats.org/officeDocument/2006/relationships/image" Target="../media/image749.png"/><Relationship Id="rId7" Type="http://schemas.openxmlformats.org/officeDocument/2006/relationships/image" Target="../media/image709.png"/><Relationship Id="rId2" Type="http://schemas.openxmlformats.org/officeDocument/2006/relationships/image" Target="../media/image704.png"/><Relationship Id="rId16" Type="http://schemas.openxmlformats.org/officeDocument/2006/relationships/image" Target="../media/image718.png"/><Relationship Id="rId29" Type="http://schemas.openxmlformats.org/officeDocument/2006/relationships/image" Target="../media/image7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8.png"/><Relationship Id="rId11" Type="http://schemas.openxmlformats.org/officeDocument/2006/relationships/image" Target="../media/image713.png"/><Relationship Id="rId24" Type="http://schemas.openxmlformats.org/officeDocument/2006/relationships/image" Target="../media/image726.png"/><Relationship Id="rId32" Type="http://schemas.openxmlformats.org/officeDocument/2006/relationships/image" Target="../media/image734.png"/><Relationship Id="rId37" Type="http://schemas.openxmlformats.org/officeDocument/2006/relationships/image" Target="../media/image739.png"/><Relationship Id="rId40" Type="http://schemas.openxmlformats.org/officeDocument/2006/relationships/image" Target="../media/image742.png"/><Relationship Id="rId45" Type="http://schemas.openxmlformats.org/officeDocument/2006/relationships/image" Target="../media/image747.png"/><Relationship Id="rId5" Type="http://schemas.openxmlformats.org/officeDocument/2006/relationships/image" Target="../media/image707.png"/><Relationship Id="rId15" Type="http://schemas.openxmlformats.org/officeDocument/2006/relationships/image" Target="../media/image717.png"/><Relationship Id="rId23" Type="http://schemas.openxmlformats.org/officeDocument/2006/relationships/image" Target="../media/image725.png"/><Relationship Id="rId28" Type="http://schemas.openxmlformats.org/officeDocument/2006/relationships/image" Target="../media/image730.png"/><Relationship Id="rId36" Type="http://schemas.openxmlformats.org/officeDocument/2006/relationships/image" Target="../media/image738.png"/><Relationship Id="rId10" Type="http://schemas.openxmlformats.org/officeDocument/2006/relationships/image" Target="../media/image712.png"/><Relationship Id="rId19" Type="http://schemas.openxmlformats.org/officeDocument/2006/relationships/image" Target="../media/image721.png"/><Relationship Id="rId31" Type="http://schemas.openxmlformats.org/officeDocument/2006/relationships/image" Target="../media/image733.png"/><Relationship Id="rId44" Type="http://schemas.openxmlformats.org/officeDocument/2006/relationships/image" Target="../media/image746.png"/><Relationship Id="rId4" Type="http://schemas.openxmlformats.org/officeDocument/2006/relationships/image" Target="../media/image706.png"/><Relationship Id="rId9" Type="http://schemas.openxmlformats.org/officeDocument/2006/relationships/image" Target="../media/image711.png"/><Relationship Id="rId14" Type="http://schemas.openxmlformats.org/officeDocument/2006/relationships/image" Target="../media/image716.png"/><Relationship Id="rId22" Type="http://schemas.openxmlformats.org/officeDocument/2006/relationships/image" Target="../media/image724.png"/><Relationship Id="rId27" Type="http://schemas.openxmlformats.org/officeDocument/2006/relationships/image" Target="../media/image729.png"/><Relationship Id="rId30" Type="http://schemas.openxmlformats.org/officeDocument/2006/relationships/image" Target="../media/image732.png"/><Relationship Id="rId35" Type="http://schemas.openxmlformats.org/officeDocument/2006/relationships/image" Target="../media/image737.png"/><Relationship Id="rId43" Type="http://schemas.openxmlformats.org/officeDocument/2006/relationships/image" Target="../media/image745.png"/><Relationship Id="rId8" Type="http://schemas.openxmlformats.org/officeDocument/2006/relationships/image" Target="../media/image710.png"/><Relationship Id="rId3" Type="http://schemas.openxmlformats.org/officeDocument/2006/relationships/image" Target="../media/image705.png"/><Relationship Id="rId12" Type="http://schemas.openxmlformats.org/officeDocument/2006/relationships/image" Target="../media/image714.png"/><Relationship Id="rId17" Type="http://schemas.openxmlformats.org/officeDocument/2006/relationships/image" Target="../media/image719.png"/><Relationship Id="rId25" Type="http://schemas.openxmlformats.org/officeDocument/2006/relationships/image" Target="../media/image727.png"/><Relationship Id="rId33" Type="http://schemas.openxmlformats.org/officeDocument/2006/relationships/image" Target="../media/image735.png"/><Relationship Id="rId38" Type="http://schemas.openxmlformats.org/officeDocument/2006/relationships/image" Target="../media/image740.png"/><Relationship Id="rId46" Type="http://schemas.openxmlformats.org/officeDocument/2006/relationships/image" Target="../media/image748.png"/><Relationship Id="rId20" Type="http://schemas.openxmlformats.org/officeDocument/2006/relationships/image" Target="../media/image722.png"/><Relationship Id="rId41" Type="http://schemas.openxmlformats.org/officeDocument/2006/relationships/image" Target="../media/image743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08.png"/><Relationship Id="rId21" Type="http://schemas.openxmlformats.org/officeDocument/2006/relationships/image" Target="../media/image603.png"/><Relationship Id="rId34" Type="http://schemas.openxmlformats.org/officeDocument/2006/relationships/image" Target="../media/image616.png"/><Relationship Id="rId42" Type="http://schemas.openxmlformats.org/officeDocument/2006/relationships/image" Target="../media/image624.png"/><Relationship Id="rId47" Type="http://schemas.openxmlformats.org/officeDocument/2006/relationships/image" Target="../media/image629.png"/><Relationship Id="rId50" Type="http://schemas.openxmlformats.org/officeDocument/2006/relationships/image" Target="../media/image632.png"/><Relationship Id="rId55" Type="http://schemas.openxmlformats.org/officeDocument/2006/relationships/image" Target="../media/image750.png"/><Relationship Id="rId63" Type="http://schemas.openxmlformats.org/officeDocument/2006/relationships/image" Target="../media/image758.png"/><Relationship Id="rId7" Type="http://schemas.openxmlformats.org/officeDocument/2006/relationships/image" Target="../media/image589.png"/><Relationship Id="rId2" Type="http://schemas.openxmlformats.org/officeDocument/2006/relationships/image" Target="../media/image584.png"/><Relationship Id="rId16" Type="http://schemas.openxmlformats.org/officeDocument/2006/relationships/image" Target="../media/image598.png"/><Relationship Id="rId29" Type="http://schemas.openxmlformats.org/officeDocument/2006/relationships/image" Target="../media/image611.png"/><Relationship Id="rId11" Type="http://schemas.openxmlformats.org/officeDocument/2006/relationships/image" Target="../media/image593.png"/><Relationship Id="rId24" Type="http://schemas.openxmlformats.org/officeDocument/2006/relationships/image" Target="../media/image606.png"/><Relationship Id="rId32" Type="http://schemas.openxmlformats.org/officeDocument/2006/relationships/image" Target="../media/image614.png"/><Relationship Id="rId37" Type="http://schemas.openxmlformats.org/officeDocument/2006/relationships/image" Target="../media/image619.png"/><Relationship Id="rId40" Type="http://schemas.openxmlformats.org/officeDocument/2006/relationships/image" Target="../media/image622.png"/><Relationship Id="rId45" Type="http://schemas.openxmlformats.org/officeDocument/2006/relationships/image" Target="../media/image627.png"/><Relationship Id="rId53" Type="http://schemas.openxmlformats.org/officeDocument/2006/relationships/image" Target="../media/image635.png"/><Relationship Id="rId58" Type="http://schemas.openxmlformats.org/officeDocument/2006/relationships/image" Target="../media/image753.png"/><Relationship Id="rId66" Type="http://schemas.openxmlformats.org/officeDocument/2006/relationships/image" Target="../media/image761.png"/><Relationship Id="rId5" Type="http://schemas.openxmlformats.org/officeDocument/2006/relationships/image" Target="../media/image587.png"/><Relationship Id="rId61" Type="http://schemas.openxmlformats.org/officeDocument/2006/relationships/image" Target="../media/image756.png"/><Relationship Id="rId19" Type="http://schemas.openxmlformats.org/officeDocument/2006/relationships/image" Target="../media/image601.png"/><Relationship Id="rId14" Type="http://schemas.openxmlformats.org/officeDocument/2006/relationships/image" Target="../media/image596.png"/><Relationship Id="rId22" Type="http://schemas.openxmlformats.org/officeDocument/2006/relationships/image" Target="../media/image604.png"/><Relationship Id="rId27" Type="http://schemas.openxmlformats.org/officeDocument/2006/relationships/image" Target="../media/image609.png"/><Relationship Id="rId30" Type="http://schemas.openxmlformats.org/officeDocument/2006/relationships/image" Target="../media/image612.png"/><Relationship Id="rId35" Type="http://schemas.openxmlformats.org/officeDocument/2006/relationships/image" Target="../media/image617.png"/><Relationship Id="rId43" Type="http://schemas.openxmlformats.org/officeDocument/2006/relationships/image" Target="../media/image625.png"/><Relationship Id="rId48" Type="http://schemas.openxmlformats.org/officeDocument/2006/relationships/image" Target="../media/image630.png"/><Relationship Id="rId56" Type="http://schemas.openxmlformats.org/officeDocument/2006/relationships/image" Target="../media/image751.png"/><Relationship Id="rId64" Type="http://schemas.openxmlformats.org/officeDocument/2006/relationships/image" Target="../media/image759.png"/><Relationship Id="rId8" Type="http://schemas.openxmlformats.org/officeDocument/2006/relationships/image" Target="../media/image590.png"/><Relationship Id="rId51" Type="http://schemas.openxmlformats.org/officeDocument/2006/relationships/image" Target="../media/image633.png"/><Relationship Id="rId3" Type="http://schemas.openxmlformats.org/officeDocument/2006/relationships/image" Target="../media/image585.png"/><Relationship Id="rId12" Type="http://schemas.openxmlformats.org/officeDocument/2006/relationships/image" Target="../media/image594.png"/><Relationship Id="rId17" Type="http://schemas.openxmlformats.org/officeDocument/2006/relationships/image" Target="../media/image599.png"/><Relationship Id="rId25" Type="http://schemas.openxmlformats.org/officeDocument/2006/relationships/image" Target="../media/image607.png"/><Relationship Id="rId33" Type="http://schemas.openxmlformats.org/officeDocument/2006/relationships/image" Target="../media/image615.png"/><Relationship Id="rId38" Type="http://schemas.openxmlformats.org/officeDocument/2006/relationships/image" Target="../media/image620.png"/><Relationship Id="rId46" Type="http://schemas.openxmlformats.org/officeDocument/2006/relationships/image" Target="../media/image628.png"/><Relationship Id="rId59" Type="http://schemas.openxmlformats.org/officeDocument/2006/relationships/image" Target="../media/image754.png"/><Relationship Id="rId20" Type="http://schemas.openxmlformats.org/officeDocument/2006/relationships/image" Target="../media/image602.png"/><Relationship Id="rId41" Type="http://schemas.openxmlformats.org/officeDocument/2006/relationships/image" Target="../media/image623.png"/><Relationship Id="rId54" Type="http://schemas.openxmlformats.org/officeDocument/2006/relationships/image" Target="../media/image636.png"/><Relationship Id="rId62" Type="http://schemas.openxmlformats.org/officeDocument/2006/relationships/image" Target="../media/image7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8.png"/><Relationship Id="rId15" Type="http://schemas.openxmlformats.org/officeDocument/2006/relationships/image" Target="../media/image597.png"/><Relationship Id="rId23" Type="http://schemas.openxmlformats.org/officeDocument/2006/relationships/image" Target="../media/image605.png"/><Relationship Id="rId28" Type="http://schemas.openxmlformats.org/officeDocument/2006/relationships/image" Target="../media/image610.png"/><Relationship Id="rId36" Type="http://schemas.openxmlformats.org/officeDocument/2006/relationships/image" Target="../media/image618.png"/><Relationship Id="rId49" Type="http://schemas.openxmlformats.org/officeDocument/2006/relationships/image" Target="../media/image631.png"/><Relationship Id="rId57" Type="http://schemas.openxmlformats.org/officeDocument/2006/relationships/image" Target="../media/image752.png"/><Relationship Id="rId10" Type="http://schemas.openxmlformats.org/officeDocument/2006/relationships/image" Target="../media/image592.png"/><Relationship Id="rId31" Type="http://schemas.openxmlformats.org/officeDocument/2006/relationships/image" Target="../media/image613.png"/><Relationship Id="rId44" Type="http://schemas.openxmlformats.org/officeDocument/2006/relationships/image" Target="../media/image626.png"/><Relationship Id="rId52" Type="http://schemas.openxmlformats.org/officeDocument/2006/relationships/image" Target="../media/image634.png"/><Relationship Id="rId60" Type="http://schemas.openxmlformats.org/officeDocument/2006/relationships/image" Target="../media/image755.png"/><Relationship Id="rId65" Type="http://schemas.openxmlformats.org/officeDocument/2006/relationships/image" Target="../media/image760.png"/><Relationship Id="rId4" Type="http://schemas.openxmlformats.org/officeDocument/2006/relationships/image" Target="../media/image586.png"/><Relationship Id="rId9" Type="http://schemas.openxmlformats.org/officeDocument/2006/relationships/image" Target="../media/image591.png"/><Relationship Id="rId13" Type="http://schemas.openxmlformats.org/officeDocument/2006/relationships/image" Target="../media/image595.png"/><Relationship Id="rId18" Type="http://schemas.openxmlformats.org/officeDocument/2006/relationships/image" Target="../media/image600.png"/><Relationship Id="rId39" Type="http://schemas.openxmlformats.org/officeDocument/2006/relationships/image" Target="../media/image62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3.png"/><Relationship Id="rId18" Type="http://schemas.openxmlformats.org/officeDocument/2006/relationships/image" Target="../media/image778.png"/><Relationship Id="rId26" Type="http://schemas.openxmlformats.org/officeDocument/2006/relationships/image" Target="../media/image786.png"/><Relationship Id="rId3" Type="http://schemas.openxmlformats.org/officeDocument/2006/relationships/image" Target="../media/image763.png"/><Relationship Id="rId21" Type="http://schemas.openxmlformats.org/officeDocument/2006/relationships/image" Target="../media/image781.png"/><Relationship Id="rId34" Type="http://schemas.openxmlformats.org/officeDocument/2006/relationships/image" Target="../media/image794.png"/><Relationship Id="rId7" Type="http://schemas.openxmlformats.org/officeDocument/2006/relationships/image" Target="../media/image767.png"/><Relationship Id="rId12" Type="http://schemas.openxmlformats.org/officeDocument/2006/relationships/image" Target="../media/image772.png"/><Relationship Id="rId17" Type="http://schemas.openxmlformats.org/officeDocument/2006/relationships/image" Target="../media/image777.png"/><Relationship Id="rId25" Type="http://schemas.openxmlformats.org/officeDocument/2006/relationships/image" Target="../media/image785.png"/><Relationship Id="rId33" Type="http://schemas.openxmlformats.org/officeDocument/2006/relationships/image" Target="../media/image793.png"/><Relationship Id="rId2" Type="http://schemas.openxmlformats.org/officeDocument/2006/relationships/image" Target="../media/image762.png"/><Relationship Id="rId16" Type="http://schemas.openxmlformats.org/officeDocument/2006/relationships/image" Target="../media/image776.png"/><Relationship Id="rId20" Type="http://schemas.openxmlformats.org/officeDocument/2006/relationships/image" Target="../media/image780.png"/><Relationship Id="rId29" Type="http://schemas.openxmlformats.org/officeDocument/2006/relationships/image" Target="../media/image7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6.png"/><Relationship Id="rId11" Type="http://schemas.openxmlformats.org/officeDocument/2006/relationships/image" Target="../media/image771.png"/><Relationship Id="rId24" Type="http://schemas.openxmlformats.org/officeDocument/2006/relationships/image" Target="../media/image784.png"/><Relationship Id="rId32" Type="http://schemas.openxmlformats.org/officeDocument/2006/relationships/image" Target="../media/image792.png"/><Relationship Id="rId5" Type="http://schemas.openxmlformats.org/officeDocument/2006/relationships/image" Target="../media/image765.png"/><Relationship Id="rId15" Type="http://schemas.openxmlformats.org/officeDocument/2006/relationships/image" Target="../media/image775.png"/><Relationship Id="rId23" Type="http://schemas.openxmlformats.org/officeDocument/2006/relationships/image" Target="../media/image783.png"/><Relationship Id="rId28" Type="http://schemas.openxmlformats.org/officeDocument/2006/relationships/image" Target="../media/image788.png"/><Relationship Id="rId10" Type="http://schemas.openxmlformats.org/officeDocument/2006/relationships/image" Target="../media/image770.png"/><Relationship Id="rId19" Type="http://schemas.openxmlformats.org/officeDocument/2006/relationships/image" Target="../media/image779.png"/><Relationship Id="rId31" Type="http://schemas.openxmlformats.org/officeDocument/2006/relationships/image" Target="../media/image791.png"/><Relationship Id="rId4" Type="http://schemas.openxmlformats.org/officeDocument/2006/relationships/image" Target="../media/image764.png"/><Relationship Id="rId9" Type="http://schemas.openxmlformats.org/officeDocument/2006/relationships/image" Target="../media/image769.png"/><Relationship Id="rId14" Type="http://schemas.openxmlformats.org/officeDocument/2006/relationships/image" Target="../media/image774.png"/><Relationship Id="rId22" Type="http://schemas.openxmlformats.org/officeDocument/2006/relationships/image" Target="../media/image782.png"/><Relationship Id="rId27" Type="http://schemas.openxmlformats.org/officeDocument/2006/relationships/image" Target="../media/image787.png"/><Relationship Id="rId30" Type="http://schemas.openxmlformats.org/officeDocument/2006/relationships/image" Target="../media/image790.png"/><Relationship Id="rId35" Type="http://schemas.openxmlformats.org/officeDocument/2006/relationships/image" Target="../media/image795.png"/><Relationship Id="rId8" Type="http://schemas.openxmlformats.org/officeDocument/2006/relationships/image" Target="../media/image768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7.png"/><Relationship Id="rId18" Type="http://schemas.openxmlformats.org/officeDocument/2006/relationships/image" Target="../media/image812.png"/><Relationship Id="rId26" Type="http://schemas.openxmlformats.org/officeDocument/2006/relationships/image" Target="../media/image820.png"/><Relationship Id="rId39" Type="http://schemas.openxmlformats.org/officeDocument/2006/relationships/image" Target="../media/image833.png"/><Relationship Id="rId21" Type="http://schemas.openxmlformats.org/officeDocument/2006/relationships/image" Target="../media/image815.png"/><Relationship Id="rId34" Type="http://schemas.openxmlformats.org/officeDocument/2006/relationships/image" Target="../media/image828.png"/><Relationship Id="rId42" Type="http://schemas.openxmlformats.org/officeDocument/2006/relationships/image" Target="../media/image836.png"/><Relationship Id="rId47" Type="http://schemas.openxmlformats.org/officeDocument/2006/relationships/image" Target="../media/image841.png"/><Relationship Id="rId50" Type="http://schemas.openxmlformats.org/officeDocument/2006/relationships/image" Target="../media/image844.png"/><Relationship Id="rId55" Type="http://schemas.openxmlformats.org/officeDocument/2006/relationships/image" Target="../media/image849.png"/><Relationship Id="rId7" Type="http://schemas.openxmlformats.org/officeDocument/2006/relationships/image" Target="../media/image801.png"/><Relationship Id="rId2" Type="http://schemas.openxmlformats.org/officeDocument/2006/relationships/image" Target="../media/image796.png"/><Relationship Id="rId16" Type="http://schemas.openxmlformats.org/officeDocument/2006/relationships/image" Target="../media/image810.png"/><Relationship Id="rId29" Type="http://schemas.openxmlformats.org/officeDocument/2006/relationships/image" Target="../media/image823.png"/><Relationship Id="rId11" Type="http://schemas.openxmlformats.org/officeDocument/2006/relationships/image" Target="../media/image805.png"/><Relationship Id="rId24" Type="http://schemas.openxmlformats.org/officeDocument/2006/relationships/image" Target="../media/image818.png"/><Relationship Id="rId32" Type="http://schemas.openxmlformats.org/officeDocument/2006/relationships/image" Target="../media/image826.png"/><Relationship Id="rId37" Type="http://schemas.openxmlformats.org/officeDocument/2006/relationships/image" Target="../media/image831.png"/><Relationship Id="rId40" Type="http://schemas.openxmlformats.org/officeDocument/2006/relationships/image" Target="../media/image834.png"/><Relationship Id="rId45" Type="http://schemas.openxmlformats.org/officeDocument/2006/relationships/image" Target="../media/image839.png"/><Relationship Id="rId53" Type="http://schemas.openxmlformats.org/officeDocument/2006/relationships/image" Target="../media/image847.png"/><Relationship Id="rId5" Type="http://schemas.openxmlformats.org/officeDocument/2006/relationships/image" Target="../media/image799.png"/><Relationship Id="rId10" Type="http://schemas.openxmlformats.org/officeDocument/2006/relationships/image" Target="../media/image804.png"/><Relationship Id="rId19" Type="http://schemas.openxmlformats.org/officeDocument/2006/relationships/image" Target="../media/image813.png"/><Relationship Id="rId31" Type="http://schemas.openxmlformats.org/officeDocument/2006/relationships/image" Target="../media/image825.png"/><Relationship Id="rId44" Type="http://schemas.openxmlformats.org/officeDocument/2006/relationships/image" Target="../media/image838.png"/><Relationship Id="rId52" Type="http://schemas.openxmlformats.org/officeDocument/2006/relationships/image" Target="../media/image846.png"/><Relationship Id="rId4" Type="http://schemas.openxmlformats.org/officeDocument/2006/relationships/image" Target="../media/image798.png"/><Relationship Id="rId9" Type="http://schemas.openxmlformats.org/officeDocument/2006/relationships/image" Target="../media/image803.png"/><Relationship Id="rId14" Type="http://schemas.openxmlformats.org/officeDocument/2006/relationships/image" Target="../media/image808.png"/><Relationship Id="rId22" Type="http://schemas.openxmlformats.org/officeDocument/2006/relationships/image" Target="../media/image816.png"/><Relationship Id="rId27" Type="http://schemas.openxmlformats.org/officeDocument/2006/relationships/image" Target="../media/image821.png"/><Relationship Id="rId30" Type="http://schemas.openxmlformats.org/officeDocument/2006/relationships/image" Target="../media/image824.png"/><Relationship Id="rId35" Type="http://schemas.openxmlformats.org/officeDocument/2006/relationships/image" Target="../media/image829.png"/><Relationship Id="rId43" Type="http://schemas.openxmlformats.org/officeDocument/2006/relationships/image" Target="../media/image837.png"/><Relationship Id="rId48" Type="http://schemas.openxmlformats.org/officeDocument/2006/relationships/image" Target="../media/image842.png"/><Relationship Id="rId8" Type="http://schemas.openxmlformats.org/officeDocument/2006/relationships/image" Target="../media/image802.png"/><Relationship Id="rId51" Type="http://schemas.openxmlformats.org/officeDocument/2006/relationships/image" Target="../media/image845.png"/><Relationship Id="rId3" Type="http://schemas.openxmlformats.org/officeDocument/2006/relationships/image" Target="../media/image797.png"/><Relationship Id="rId12" Type="http://schemas.openxmlformats.org/officeDocument/2006/relationships/image" Target="../media/image806.png"/><Relationship Id="rId17" Type="http://schemas.openxmlformats.org/officeDocument/2006/relationships/image" Target="../media/image811.png"/><Relationship Id="rId25" Type="http://schemas.openxmlformats.org/officeDocument/2006/relationships/image" Target="../media/image819.png"/><Relationship Id="rId33" Type="http://schemas.openxmlformats.org/officeDocument/2006/relationships/image" Target="../media/image827.png"/><Relationship Id="rId38" Type="http://schemas.openxmlformats.org/officeDocument/2006/relationships/image" Target="../media/image832.png"/><Relationship Id="rId46" Type="http://schemas.openxmlformats.org/officeDocument/2006/relationships/image" Target="../media/image840.png"/><Relationship Id="rId20" Type="http://schemas.openxmlformats.org/officeDocument/2006/relationships/image" Target="../media/image814.png"/><Relationship Id="rId41" Type="http://schemas.openxmlformats.org/officeDocument/2006/relationships/image" Target="../media/image835.png"/><Relationship Id="rId54" Type="http://schemas.openxmlformats.org/officeDocument/2006/relationships/image" Target="../media/image8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0.png"/><Relationship Id="rId15" Type="http://schemas.openxmlformats.org/officeDocument/2006/relationships/image" Target="../media/image809.png"/><Relationship Id="rId23" Type="http://schemas.openxmlformats.org/officeDocument/2006/relationships/image" Target="../media/image817.png"/><Relationship Id="rId28" Type="http://schemas.openxmlformats.org/officeDocument/2006/relationships/image" Target="../media/image822.png"/><Relationship Id="rId36" Type="http://schemas.openxmlformats.org/officeDocument/2006/relationships/image" Target="../media/image830.png"/><Relationship Id="rId49" Type="http://schemas.openxmlformats.org/officeDocument/2006/relationships/image" Target="../media/image84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1.png"/><Relationship Id="rId18" Type="http://schemas.openxmlformats.org/officeDocument/2006/relationships/image" Target="../media/image866.png"/><Relationship Id="rId26" Type="http://schemas.openxmlformats.org/officeDocument/2006/relationships/image" Target="../media/image874.png"/><Relationship Id="rId39" Type="http://schemas.openxmlformats.org/officeDocument/2006/relationships/image" Target="../media/image887.png"/><Relationship Id="rId21" Type="http://schemas.openxmlformats.org/officeDocument/2006/relationships/image" Target="../media/image869.png"/><Relationship Id="rId34" Type="http://schemas.openxmlformats.org/officeDocument/2006/relationships/image" Target="../media/image882.png"/><Relationship Id="rId42" Type="http://schemas.openxmlformats.org/officeDocument/2006/relationships/image" Target="../media/image890.png"/><Relationship Id="rId7" Type="http://schemas.openxmlformats.org/officeDocument/2006/relationships/image" Target="../media/image855.png"/><Relationship Id="rId2" Type="http://schemas.openxmlformats.org/officeDocument/2006/relationships/image" Target="../media/image850.png"/><Relationship Id="rId16" Type="http://schemas.openxmlformats.org/officeDocument/2006/relationships/image" Target="../media/image864.png"/><Relationship Id="rId20" Type="http://schemas.openxmlformats.org/officeDocument/2006/relationships/image" Target="../media/image868.png"/><Relationship Id="rId29" Type="http://schemas.openxmlformats.org/officeDocument/2006/relationships/image" Target="../media/image877.png"/><Relationship Id="rId41" Type="http://schemas.openxmlformats.org/officeDocument/2006/relationships/image" Target="../media/image8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4.png"/><Relationship Id="rId11" Type="http://schemas.openxmlformats.org/officeDocument/2006/relationships/image" Target="../media/image859.png"/><Relationship Id="rId24" Type="http://schemas.openxmlformats.org/officeDocument/2006/relationships/image" Target="../media/image872.png"/><Relationship Id="rId32" Type="http://schemas.openxmlformats.org/officeDocument/2006/relationships/image" Target="../media/image880.png"/><Relationship Id="rId37" Type="http://schemas.openxmlformats.org/officeDocument/2006/relationships/image" Target="../media/image885.png"/><Relationship Id="rId40" Type="http://schemas.openxmlformats.org/officeDocument/2006/relationships/image" Target="../media/image888.png"/><Relationship Id="rId5" Type="http://schemas.openxmlformats.org/officeDocument/2006/relationships/image" Target="../media/image853.png"/><Relationship Id="rId15" Type="http://schemas.openxmlformats.org/officeDocument/2006/relationships/image" Target="../media/image863.png"/><Relationship Id="rId23" Type="http://schemas.openxmlformats.org/officeDocument/2006/relationships/image" Target="../media/image871.png"/><Relationship Id="rId28" Type="http://schemas.openxmlformats.org/officeDocument/2006/relationships/image" Target="../media/image876.png"/><Relationship Id="rId36" Type="http://schemas.openxmlformats.org/officeDocument/2006/relationships/image" Target="../media/image884.png"/><Relationship Id="rId10" Type="http://schemas.openxmlformats.org/officeDocument/2006/relationships/image" Target="../media/image858.png"/><Relationship Id="rId19" Type="http://schemas.openxmlformats.org/officeDocument/2006/relationships/image" Target="../media/image867.png"/><Relationship Id="rId31" Type="http://schemas.openxmlformats.org/officeDocument/2006/relationships/image" Target="../media/image879.png"/><Relationship Id="rId44" Type="http://schemas.openxmlformats.org/officeDocument/2006/relationships/image" Target="../media/image892.png"/><Relationship Id="rId4" Type="http://schemas.openxmlformats.org/officeDocument/2006/relationships/image" Target="../media/image852.png"/><Relationship Id="rId9" Type="http://schemas.openxmlformats.org/officeDocument/2006/relationships/image" Target="../media/image857.png"/><Relationship Id="rId14" Type="http://schemas.openxmlformats.org/officeDocument/2006/relationships/image" Target="../media/image862.png"/><Relationship Id="rId22" Type="http://schemas.openxmlformats.org/officeDocument/2006/relationships/image" Target="../media/image870.png"/><Relationship Id="rId27" Type="http://schemas.openxmlformats.org/officeDocument/2006/relationships/image" Target="../media/image875.png"/><Relationship Id="rId30" Type="http://schemas.openxmlformats.org/officeDocument/2006/relationships/image" Target="../media/image878.png"/><Relationship Id="rId35" Type="http://schemas.openxmlformats.org/officeDocument/2006/relationships/image" Target="../media/image883.png"/><Relationship Id="rId43" Type="http://schemas.openxmlformats.org/officeDocument/2006/relationships/image" Target="../media/image891.png"/><Relationship Id="rId8" Type="http://schemas.openxmlformats.org/officeDocument/2006/relationships/image" Target="../media/image856.png"/><Relationship Id="rId3" Type="http://schemas.openxmlformats.org/officeDocument/2006/relationships/image" Target="../media/image851.png"/><Relationship Id="rId12" Type="http://schemas.openxmlformats.org/officeDocument/2006/relationships/image" Target="../media/image860.png"/><Relationship Id="rId17" Type="http://schemas.openxmlformats.org/officeDocument/2006/relationships/image" Target="../media/image865.png"/><Relationship Id="rId25" Type="http://schemas.openxmlformats.org/officeDocument/2006/relationships/image" Target="../media/image873.png"/><Relationship Id="rId33" Type="http://schemas.openxmlformats.org/officeDocument/2006/relationships/image" Target="../media/image881.png"/><Relationship Id="rId38" Type="http://schemas.openxmlformats.org/officeDocument/2006/relationships/image" Target="../media/image88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4.png"/><Relationship Id="rId18" Type="http://schemas.openxmlformats.org/officeDocument/2006/relationships/image" Target="../media/image909.png"/><Relationship Id="rId26" Type="http://schemas.openxmlformats.org/officeDocument/2006/relationships/image" Target="../media/image917.png"/><Relationship Id="rId39" Type="http://schemas.openxmlformats.org/officeDocument/2006/relationships/image" Target="../media/image930.png"/><Relationship Id="rId21" Type="http://schemas.openxmlformats.org/officeDocument/2006/relationships/image" Target="../media/image912.png"/><Relationship Id="rId34" Type="http://schemas.openxmlformats.org/officeDocument/2006/relationships/image" Target="../media/image925.png"/><Relationship Id="rId7" Type="http://schemas.openxmlformats.org/officeDocument/2006/relationships/image" Target="../media/image898.png"/><Relationship Id="rId12" Type="http://schemas.openxmlformats.org/officeDocument/2006/relationships/image" Target="../media/image903.png"/><Relationship Id="rId17" Type="http://schemas.openxmlformats.org/officeDocument/2006/relationships/image" Target="../media/image908.png"/><Relationship Id="rId25" Type="http://schemas.openxmlformats.org/officeDocument/2006/relationships/image" Target="../media/image916.png"/><Relationship Id="rId33" Type="http://schemas.openxmlformats.org/officeDocument/2006/relationships/image" Target="../media/image924.png"/><Relationship Id="rId38" Type="http://schemas.openxmlformats.org/officeDocument/2006/relationships/image" Target="../media/image929.png"/><Relationship Id="rId2" Type="http://schemas.openxmlformats.org/officeDocument/2006/relationships/image" Target="../media/image893.png"/><Relationship Id="rId16" Type="http://schemas.openxmlformats.org/officeDocument/2006/relationships/image" Target="../media/image907.png"/><Relationship Id="rId20" Type="http://schemas.openxmlformats.org/officeDocument/2006/relationships/image" Target="../media/image911.png"/><Relationship Id="rId29" Type="http://schemas.openxmlformats.org/officeDocument/2006/relationships/image" Target="../media/image9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7.png"/><Relationship Id="rId11" Type="http://schemas.openxmlformats.org/officeDocument/2006/relationships/image" Target="../media/image902.png"/><Relationship Id="rId24" Type="http://schemas.openxmlformats.org/officeDocument/2006/relationships/image" Target="../media/image915.png"/><Relationship Id="rId32" Type="http://schemas.openxmlformats.org/officeDocument/2006/relationships/image" Target="../media/image923.png"/><Relationship Id="rId37" Type="http://schemas.openxmlformats.org/officeDocument/2006/relationships/image" Target="../media/image928.png"/><Relationship Id="rId5" Type="http://schemas.openxmlformats.org/officeDocument/2006/relationships/image" Target="../media/image896.png"/><Relationship Id="rId15" Type="http://schemas.openxmlformats.org/officeDocument/2006/relationships/image" Target="../media/image906.png"/><Relationship Id="rId23" Type="http://schemas.openxmlformats.org/officeDocument/2006/relationships/image" Target="../media/image914.png"/><Relationship Id="rId28" Type="http://schemas.openxmlformats.org/officeDocument/2006/relationships/image" Target="../media/image919.png"/><Relationship Id="rId36" Type="http://schemas.openxmlformats.org/officeDocument/2006/relationships/image" Target="../media/image927.png"/><Relationship Id="rId10" Type="http://schemas.openxmlformats.org/officeDocument/2006/relationships/image" Target="../media/image901.png"/><Relationship Id="rId19" Type="http://schemas.openxmlformats.org/officeDocument/2006/relationships/image" Target="../media/image910.png"/><Relationship Id="rId31" Type="http://schemas.openxmlformats.org/officeDocument/2006/relationships/image" Target="../media/image922.png"/><Relationship Id="rId4" Type="http://schemas.openxmlformats.org/officeDocument/2006/relationships/image" Target="../media/image895.png"/><Relationship Id="rId9" Type="http://schemas.openxmlformats.org/officeDocument/2006/relationships/image" Target="../media/image900.png"/><Relationship Id="rId14" Type="http://schemas.openxmlformats.org/officeDocument/2006/relationships/image" Target="../media/image905.png"/><Relationship Id="rId22" Type="http://schemas.openxmlformats.org/officeDocument/2006/relationships/image" Target="../media/image913.png"/><Relationship Id="rId27" Type="http://schemas.openxmlformats.org/officeDocument/2006/relationships/image" Target="../media/image918.png"/><Relationship Id="rId30" Type="http://schemas.openxmlformats.org/officeDocument/2006/relationships/image" Target="../media/image921.png"/><Relationship Id="rId35" Type="http://schemas.openxmlformats.org/officeDocument/2006/relationships/image" Target="../media/image926.png"/><Relationship Id="rId8" Type="http://schemas.openxmlformats.org/officeDocument/2006/relationships/image" Target="../media/image899.png"/><Relationship Id="rId3" Type="http://schemas.openxmlformats.org/officeDocument/2006/relationships/image" Target="../media/image8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7.png"/><Relationship Id="rId13" Type="http://schemas.openxmlformats.org/officeDocument/2006/relationships/image" Target="../media/image942.png"/><Relationship Id="rId3" Type="http://schemas.openxmlformats.org/officeDocument/2006/relationships/image" Target="../media/image932.png"/><Relationship Id="rId7" Type="http://schemas.openxmlformats.org/officeDocument/2006/relationships/image" Target="../media/image936.png"/><Relationship Id="rId12" Type="http://schemas.openxmlformats.org/officeDocument/2006/relationships/image" Target="../media/image941.png"/><Relationship Id="rId2" Type="http://schemas.openxmlformats.org/officeDocument/2006/relationships/image" Target="../media/image9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35.png"/><Relationship Id="rId11" Type="http://schemas.openxmlformats.org/officeDocument/2006/relationships/image" Target="../media/image940.png"/><Relationship Id="rId5" Type="http://schemas.openxmlformats.org/officeDocument/2006/relationships/image" Target="../media/image934.png"/><Relationship Id="rId15" Type="http://schemas.openxmlformats.org/officeDocument/2006/relationships/image" Target="../media/image944.png"/><Relationship Id="rId10" Type="http://schemas.openxmlformats.org/officeDocument/2006/relationships/image" Target="../media/image939.png"/><Relationship Id="rId4" Type="http://schemas.openxmlformats.org/officeDocument/2006/relationships/image" Target="../media/image933.png"/><Relationship Id="rId9" Type="http://schemas.openxmlformats.org/officeDocument/2006/relationships/image" Target="../media/image938.png"/><Relationship Id="rId14" Type="http://schemas.openxmlformats.org/officeDocument/2006/relationships/image" Target="../media/image943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16" Type="http://schemas.openxmlformats.org/officeDocument/2006/relationships/image" Target="../media/image15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5" Type="http://schemas.openxmlformats.org/officeDocument/2006/relationships/image" Target="../media/image4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69.png"/><Relationship Id="rId21" Type="http://schemas.openxmlformats.org/officeDocument/2006/relationships/image" Target="../media/image964.png"/><Relationship Id="rId34" Type="http://schemas.openxmlformats.org/officeDocument/2006/relationships/image" Target="../media/image977.png"/><Relationship Id="rId42" Type="http://schemas.openxmlformats.org/officeDocument/2006/relationships/image" Target="../media/image985.png"/><Relationship Id="rId47" Type="http://schemas.openxmlformats.org/officeDocument/2006/relationships/image" Target="../media/image990.png"/><Relationship Id="rId50" Type="http://schemas.openxmlformats.org/officeDocument/2006/relationships/image" Target="../media/image993.png"/><Relationship Id="rId55" Type="http://schemas.openxmlformats.org/officeDocument/2006/relationships/image" Target="../media/image998.png"/><Relationship Id="rId63" Type="http://schemas.openxmlformats.org/officeDocument/2006/relationships/image" Target="../media/image1006.png"/><Relationship Id="rId68" Type="http://schemas.openxmlformats.org/officeDocument/2006/relationships/image" Target="../media/image1011.png"/><Relationship Id="rId7" Type="http://schemas.openxmlformats.org/officeDocument/2006/relationships/image" Target="../media/image950.png"/><Relationship Id="rId2" Type="http://schemas.openxmlformats.org/officeDocument/2006/relationships/image" Target="../media/image945.png"/><Relationship Id="rId16" Type="http://schemas.openxmlformats.org/officeDocument/2006/relationships/image" Target="../media/image959.png"/><Relationship Id="rId29" Type="http://schemas.openxmlformats.org/officeDocument/2006/relationships/image" Target="../media/image972.png"/><Relationship Id="rId11" Type="http://schemas.openxmlformats.org/officeDocument/2006/relationships/image" Target="../media/image954.png"/><Relationship Id="rId24" Type="http://schemas.openxmlformats.org/officeDocument/2006/relationships/image" Target="../media/image967.png"/><Relationship Id="rId32" Type="http://schemas.openxmlformats.org/officeDocument/2006/relationships/image" Target="../media/image975.png"/><Relationship Id="rId37" Type="http://schemas.openxmlformats.org/officeDocument/2006/relationships/image" Target="../media/image980.png"/><Relationship Id="rId40" Type="http://schemas.openxmlformats.org/officeDocument/2006/relationships/image" Target="../media/image983.png"/><Relationship Id="rId45" Type="http://schemas.openxmlformats.org/officeDocument/2006/relationships/image" Target="../media/image988.png"/><Relationship Id="rId53" Type="http://schemas.openxmlformats.org/officeDocument/2006/relationships/image" Target="../media/image996.png"/><Relationship Id="rId58" Type="http://schemas.openxmlformats.org/officeDocument/2006/relationships/image" Target="../media/image1001.png"/><Relationship Id="rId66" Type="http://schemas.openxmlformats.org/officeDocument/2006/relationships/image" Target="../media/image1009.png"/><Relationship Id="rId5" Type="http://schemas.openxmlformats.org/officeDocument/2006/relationships/image" Target="../media/image948.png"/><Relationship Id="rId61" Type="http://schemas.openxmlformats.org/officeDocument/2006/relationships/image" Target="../media/image1004.png"/><Relationship Id="rId19" Type="http://schemas.openxmlformats.org/officeDocument/2006/relationships/image" Target="../media/image962.png"/><Relationship Id="rId14" Type="http://schemas.openxmlformats.org/officeDocument/2006/relationships/image" Target="../media/image957.png"/><Relationship Id="rId22" Type="http://schemas.openxmlformats.org/officeDocument/2006/relationships/image" Target="../media/image965.png"/><Relationship Id="rId27" Type="http://schemas.openxmlformats.org/officeDocument/2006/relationships/image" Target="../media/image970.png"/><Relationship Id="rId30" Type="http://schemas.openxmlformats.org/officeDocument/2006/relationships/image" Target="../media/image973.png"/><Relationship Id="rId35" Type="http://schemas.openxmlformats.org/officeDocument/2006/relationships/image" Target="../media/image978.png"/><Relationship Id="rId43" Type="http://schemas.openxmlformats.org/officeDocument/2006/relationships/image" Target="../media/image986.png"/><Relationship Id="rId48" Type="http://schemas.openxmlformats.org/officeDocument/2006/relationships/image" Target="../media/image991.png"/><Relationship Id="rId56" Type="http://schemas.openxmlformats.org/officeDocument/2006/relationships/image" Target="../media/image999.png"/><Relationship Id="rId64" Type="http://schemas.openxmlformats.org/officeDocument/2006/relationships/image" Target="../media/image1007.png"/><Relationship Id="rId8" Type="http://schemas.openxmlformats.org/officeDocument/2006/relationships/image" Target="../media/image951.png"/><Relationship Id="rId51" Type="http://schemas.openxmlformats.org/officeDocument/2006/relationships/image" Target="../media/image994.png"/><Relationship Id="rId3" Type="http://schemas.openxmlformats.org/officeDocument/2006/relationships/image" Target="../media/image946.png"/><Relationship Id="rId12" Type="http://schemas.openxmlformats.org/officeDocument/2006/relationships/image" Target="../media/image955.png"/><Relationship Id="rId17" Type="http://schemas.openxmlformats.org/officeDocument/2006/relationships/image" Target="../media/image960.png"/><Relationship Id="rId25" Type="http://schemas.openxmlformats.org/officeDocument/2006/relationships/image" Target="../media/image968.png"/><Relationship Id="rId33" Type="http://schemas.openxmlformats.org/officeDocument/2006/relationships/image" Target="../media/image976.png"/><Relationship Id="rId38" Type="http://schemas.openxmlformats.org/officeDocument/2006/relationships/image" Target="../media/image981.png"/><Relationship Id="rId46" Type="http://schemas.openxmlformats.org/officeDocument/2006/relationships/image" Target="../media/image989.png"/><Relationship Id="rId59" Type="http://schemas.openxmlformats.org/officeDocument/2006/relationships/image" Target="../media/image1002.png"/><Relationship Id="rId67" Type="http://schemas.openxmlformats.org/officeDocument/2006/relationships/image" Target="../media/image1010.png"/><Relationship Id="rId20" Type="http://schemas.openxmlformats.org/officeDocument/2006/relationships/image" Target="../media/image963.png"/><Relationship Id="rId41" Type="http://schemas.openxmlformats.org/officeDocument/2006/relationships/image" Target="../media/image984.png"/><Relationship Id="rId54" Type="http://schemas.openxmlformats.org/officeDocument/2006/relationships/image" Target="../media/image997.png"/><Relationship Id="rId62" Type="http://schemas.openxmlformats.org/officeDocument/2006/relationships/image" Target="../media/image100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9.png"/><Relationship Id="rId15" Type="http://schemas.openxmlformats.org/officeDocument/2006/relationships/image" Target="../media/image958.png"/><Relationship Id="rId23" Type="http://schemas.openxmlformats.org/officeDocument/2006/relationships/image" Target="../media/image966.png"/><Relationship Id="rId28" Type="http://schemas.openxmlformats.org/officeDocument/2006/relationships/image" Target="../media/image971.png"/><Relationship Id="rId36" Type="http://schemas.openxmlformats.org/officeDocument/2006/relationships/image" Target="../media/image979.png"/><Relationship Id="rId49" Type="http://schemas.openxmlformats.org/officeDocument/2006/relationships/image" Target="../media/image992.png"/><Relationship Id="rId57" Type="http://schemas.openxmlformats.org/officeDocument/2006/relationships/image" Target="../media/image1000.png"/><Relationship Id="rId10" Type="http://schemas.openxmlformats.org/officeDocument/2006/relationships/image" Target="../media/image953.png"/><Relationship Id="rId31" Type="http://schemas.openxmlformats.org/officeDocument/2006/relationships/image" Target="../media/image974.png"/><Relationship Id="rId44" Type="http://schemas.openxmlformats.org/officeDocument/2006/relationships/image" Target="../media/image987.png"/><Relationship Id="rId52" Type="http://schemas.openxmlformats.org/officeDocument/2006/relationships/image" Target="../media/image995.png"/><Relationship Id="rId60" Type="http://schemas.openxmlformats.org/officeDocument/2006/relationships/image" Target="../media/image1003.png"/><Relationship Id="rId65" Type="http://schemas.openxmlformats.org/officeDocument/2006/relationships/image" Target="../media/image1008.png"/><Relationship Id="rId4" Type="http://schemas.openxmlformats.org/officeDocument/2006/relationships/image" Target="../media/image947.png"/><Relationship Id="rId9" Type="http://schemas.openxmlformats.org/officeDocument/2006/relationships/image" Target="../media/image952.png"/><Relationship Id="rId13" Type="http://schemas.openxmlformats.org/officeDocument/2006/relationships/image" Target="../media/image956.png"/><Relationship Id="rId18" Type="http://schemas.openxmlformats.org/officeDocument/2006/relationships/image" Target="../media/image961.png"/><Relationship Id="rId39" Type="http://schemas.openxmlformats.org/officeDocument/2006/relationships/image" Target="../media/image982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3.png"/><Relationship Id="rId21" Type="http://schemas.openxmlformats.org/officeDocument/2006/relationships/image" Target="../media/image108.png"/><Relationship Id="rId34" Type="http://schemas.openxmlformats.org/officeDocument/2006/relationships/image" Target="../media/image121.png"/><Relationship Id="rId42" Type="http://schemas.openxmlformats.org/officeDocument/2006/relationships/image" Target="../media/image129.png"/><Relationship Id="rId47" Type="http://schemas.openxmlformats.org/officeDocument/2006/relationships/image" Target="../media/image134.png"/><Relationship Id="rId50" Type="http://schemas.openxmlformats.org/officeDocument/2006/relationships/image" Target="../media/image137.png"/><Relationship Id="rId55" Type="http://schemas.openxmlformats.org/officeDocument/2006/relationships/image" Target="../media/image142.png"/><Relationship Id="rId63" Type="http://schemas.openxmlformats.org/officeDocument/2006/relationships/image" Target="../media/image15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29" Type="http://schemas.openxmlformats.org/officeDocument/2006/relationships/image" Target="../media/image116.png"/><Relationship Id="rId11" Type="http://schemas.openxmlformats.org/officeDocument/2006/relationships/image" Target="../media/image98.png"/><Relationship Id="rId24" Type="http://schemas.openxmlformats.org/officeDocument/2006/relationships/image" Target="../media/image111.png"/><Relationship Id="rId32" Type="http://schemas.openxmlformats.org/officeDocument/2006/relationships/image" Target="../media/image119.png"/><Relationship Id="rId37" Type="http://schemas.openxmlformats.org/officeDocument/2006/relationships/image" Target="../media/image124.png"/><Relationship Id="rId40" Type="http://schemas.openxmlformats.org/officeDocument/2006/relationships/image" Target="../media/image127.png"/><Relationship Id="rId45" Type="http://schemas.openxmlformats.org/officeDocument/2006/relationships/image" Target="../media/image132.png"/><Relationship Id="rId53" Type="http://schemas.openxmlformats.org/officeDocument/2006/relationships/image" Target="../media/image140.png"/><Relationship Id="rId58" Type="http://schemas.openxmlformats.org/officeDocument/2006/relationships/image" Target="../media/image145.png"/><Relationship Id="rId66" Type="http://schemas.openxmlformats.org/officeDocument/2006/relationships/image" Target="../media/image153.png"/><Relationship Id="rId5" Type="http://schemas.openxmlformats.org/officeDocument/2006/relationships/image" Target="../media/image92.png"/><Relationship Id="rId61" Type="http://schemas.openxmlformats.org/officeDocument/2006/relationships/image" Target="../media/image148.png"/><Relationship Id="rId19" Type="http://schemas.openxmlformats.org/officeDocument/2006/relationships/image" Target="../media/image10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Relationship Id="rId27" Type="http://schemas.openxmlformats.org/officeDocument/2006/relationships/image" Target="../media/image114.png"/><Relationship Id="rId30" Type="http://schemas.openxmlformats.org/officeDocument/2006/relationships/image" Target="../media/image117.png"/><Relationship Id="rId35" Type="http://schemas.openxmlformats.org/officeDocument/2006/relationships/image" Target="../media/image122.png"/><Relationship Id="rId43" Type="http://schemas.openxmlformats.org/officeDocument/2006/relationships/image" Target="../media/image130.png"/><Relationship Id="rId48" Type="http://schemas.openxmlformats.org/officeDocument/2006/relationships/image" Target="../media/image135.png"/><Relationship Id="rId56" Type="http://schemas.openxmlformats.org/officeDocument/2006/relationships/image" Target="../media/image143.png"/><Relationship Id="rId64" Type="http://schemas.openxmlformats.org/officeDocument/2006/relationships/image" Target="../media/image151.png"/><Relationship Id="rId8" Type="http://schemas.openxmlformats.org/officeDocument/2006/relationships/image" Target="../media/image95.png"/><Relationship Id="rId51" Type="http://schemas.openxmlformats.org/officeDocument/2006/relationships/image" Target="../media/image138.png"/><Relationship Id="rId3" Type="http://schemas.openxmlformats.org/officeDocument/2006/relationships/image" Target="../media/image90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5" Type="http://schemas.openxmlformats.org/officeDocument/2006/relationships/image" Target="../media/image112.png"/><Relationship Id="rId33" Type="http://schemas.openxmlformats.org/officeDocument/2006/relationships/image" Target="../media/image120.png"/><Relationship Id="rId38" Type="http://schemas.openxmlformats.org/officeDocument/2006/relationships/image" Target="../media/image125.png"/><Relationship Id="rId46" Type="http://schemas.openxmlformats.org/officeDocument/2006/relationships/image" Target="../media/image133.png"/><Relationship Id="rId59" Type="http://schemas.openxmlformats.org/officeDocument/2006/relationships/image" Target="../media/image146.png"/><Relationship Id="rId67" Type="http://schemas.openxmlformats.org/officeDocument/2006/relationships/image" Target="../media/image154.png"/><Relationship Id="rId20" Type="http://schemas.openxmlformats.org/officeDocument/2006/relationships/image" Target="../media/image107.png"/><Relationship Id="rId41" Type="http://schemas.openxmlformats.org/officeDocument/2006/relationships/image" Target="../media/image128.png"/><Relationship Id="rId54" Type="http://schemas.openxmlformats.org/officeDocument/2006/relationships/image" Target="../media/image141.png"/><Relationship Id="rId62" Type="http://schemas.openxmlformats.org/officeDocument/2006/relationships/image" Target="../media/image1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png"/><Relationship Id="rId36" Type="http://schemas.openxmlformats.org/officeDocument/2006/relationships/image" Target="../media/image123.png"/><Relationship Id="rId49" Type="http://schemas.openxmlformats.org/officeDocument/2006/relationships/image" Target="../media/image136.png"/><Relationship Id="rId57" Type="http://schemas.openxmlformats.org/officeDocument/2006/relationships/image" Target="../media/image144.png"/><Relationship Id="rId10" Type="http://schemas.openxmlformats.org/officeDocument/2006/relationships/image" Target="../media/image97.png"/><Relationship Id="rId31" Type="http://schemas.openxmlformats.org/officeDocument/2006/relationships/image" Target="../media/image118.png"/><Relationship Id="rId44" Type="http://schemas.openxmlformats.org/officeDocument/2006/relationships/image" Target="../media/image131.png"/><Relationship Id="rId52" Type="http://schemas.openxmlformats.org/officeDocument/2006/relationships/image" Target="../media/image139.png"/><Relationship Id="rId60" Type="http://schemas.openxmlformats.org/officeDocument/2006/relationships/image" Target="../media/image147.png"/><Relationship Id="rId65" Type="http://schemas.openxmlformats.org/officeDocument/2006/relationships/image" Target="../media/image15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9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9.png"/><Relationship Id="rId21" Type="http://schemas.openxmlformats.org/officeDocument/2006/relationships/image" Target="../media/image174.png"/><Relationship Id="rId42" Type="http://schemas.openxmlformats.org/officeDocument/2006/relationships/image" Target="../media/image195.png"/><Relationship Id="rId47" Type="http://schemas.openxmlformats.org/officeDocument/2006/relationships/image" Target="../media/image200.png"/><Relationship Id="rId63" Type="http://schemas.openxmlformats.org/officeDocument/2006/relationships/image" Target="../media/image216.png"/><Relationship Id="rId68" Type="http://schemas.openxmlformats.org/officeDocument/2006/relationships/image" Target="../media/image221.png"/><Relationship Id="rId84" Type="http://schemas.openxmlformats.org/officeDocument/2006/relationships/image" Target="../media/image237.png"/><Relationship Id="rId16" Type="http://schemas.openxmlformats.org/officeDocument/2006/relationships/image" Target="../media/image169.png"/><Relationship Id="rId11" Type="http://schemas.openxmlformats.org/officeDocument/2006/relationships/image" Target="../media/image164.png"/><Relationship Id="rId32" Type="http://schemas.openxmlformats.org/officeDocument/2006/relationships/image" Target="../media/image185.png"/><Relationship Id="rId37" Type="http://schemas.openxmlformats.org/officeDocument/2006/relationships/image" Target="../media/image190.png"/><Relationship Id="rId53" Type="http://schemas.openxmlformats.org/officeDocument/2006/relationships/image" Target="../media/image206.png"/><Relationship Id="rId58" Type="http://schemas.openxmlformats.org/officeDocument/2006/relationships/image" Target="../media/image211.png"/><Relationship Id="rId74" Type="http://schemas.openxmlformats.org/officeDocument/2006/relationships/image" Target="../media/image227.png"/><Relationship Id="rId79" Type="http://schemas.openxmlformats.org/officeDocument/2006/relationships/image" Target="../media/image232.png"/><Relationship Id="rId5" Type="http://schemas.openxmlformats.org/officeDocument/2006/relationships/image" Target="../media/image158.png"/><Relationship Id="rId19" Type="http://schemas.openxmlformats.org/officeDocument/2006/relationships/image" Target="../media/image172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Relationship Id="rId27" Type="http://schemas.openxmlformats.org/officeDocument/2006/relationships/image" Target="../media/image180.png"/><Relationship Id="rId30" Type="http://schemas.openxmlformats.org/officeDocument/2006/relationships/image" Target="../media/image183.png"/><Relationship Id="rId35" Type="http://schemas.openxmlformats.org/officeDocument/2006/relationships/image" Target="../media/image188.png"/><Relationship Id="rId43" Type="http://schemas.openxmlformats.org/officeDocument/2006/relationships/image" Target="../media/image196.png"/><Relationship Id="rId48" Type="http://schemas.openxmlformats.org/officeDocument/2006/relationships/image" Target="../media/image201.png"/><Relationship Id="rId56" Type="http://schemas.openxmlformats.org/officeDocument/2006/relationships/image" Target="../media/image209.png"/><Relationship Id="rId64" Type="http://schemas.openxmlformats.org/officeDocument/2006/relationships/image" Target="../media/image217.png"/><Relationship Id="rId69" Type="http://schemas.openxmlformats.org/officeDocument/2006/relationships/image" Target="../media/image222.png"/><Relationship Id="rId77" Type="http://schemas.openxmlformats.org/officeDocument/2006/relationships/image" Target="../media/image230.png"/><Relationship Id="rId8" Type="http://schemas.openxmlformats.org/officeDocument/2006/relationships/image" Target="../media/image161.png"/><Relationship Id="rId51" Type="http://schemas.openxmlformats.org/officeDocument/2006/relationships/image" Target="../media/image204.png"/><Relationship Id="rId72" Type="http://schemas.openxmlformats.org/officeDocument/2006/relationships/image" Target="../media/image225.png"/><Relationship Id="rId80" Type="http://schemas.openxmlformats.org/officeDocument/2006/relationships/image" Target="../media/image233.png"/><Relationship Id="rId85" Type="http://schemas.openxmlformats.org/officeDocument/2006/relationships/image" Target="../media/image238.png"/><Relationship Id="rId3" Type="http://schemas.openxmlformats.org/officeDocument/2006/relationships/image" Target="../media/image156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5" Type="http://schemas.openxmlformats.org/officeDocument/2006/relationships/image" Target="../media/image178.png"/><Relationship Id="rId33" Type="http://schemas.openxmlformats.org/officeDocument/2006/relationships/image" Target="../media/image186.png"/><Relationship Id="rId38" Type="http://schemas.openxmlformats.org/officeDocument/2006/relationships/image" Target="../media/image191.png"/><Relationship Id="rId46" Type="http://schemas.openxmlformats.org/officeDocument/2006/relationships/image" Target="../media/image199.png"/><Relationship Id="rId59" Type="http://schemas.openxmlformats.org/officeDocument/2006/relationships/image" Target="../media/image212.png"/><Relationship Id="rId67" Type="http://schemas.openxmlformats.org/officeDocument/2006/relationships/image" Target="../media/image220.png"/><Relationship Id="rId20" Type="http://schemas.openxmlformats.org/officeDocument/2006/relationships/image" Target="../media/image173.png"/><Relationship Id="rId41" Type="http://schemas.openxmlformats.org/officeDocument/2006/relationships/image" Target="../media/image194.png"/><Relationship Id="rId54" Type="http://schemas.openxmlformats.org/officeDocument/2006/relationships/image" Target="../media/image207.png"/><Relationship Id="rId62" Type="http://schemas.openxmlformats.org/officeDocument/2006/relationships/image" Target="../media/image215.png"/><Relationship Id="rId70" Type="http://schemas.openxmlformats.org/officeDocument/2006/relationships/image" Target="../media/image223.png"/><Relationship Id="rId75" Type="http://schemas.openxmlformats.org/officeDocument/2006/relationships/image" Target="../media/image228.png"/><Relationship Id="rId83" Type="http://schemas.openxmlformats.org/officeDocument/2006/relationships/image" Target="../media/image236.png"/><Relationship Id="rId88" Type="http://schemas.openxmlformats.org/officeDocument/2006/relationships/image" Target="../media/image2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9.png"/><Relationship Id="rId15" Type="http://schemas.openxmlformats.org/officeDocument/2006/relationships/image" Target="../media/image168.png"/><Relationship Id="rId23" Type="http://schemas.openxmlformats.org/officeDocument/2006/relationships/image" Target="../media/image176.png"/><Relationship Id="rId28" Type="http://schemas.openxmlformats.org/officeDocument/2006/relationships/image" Target="../media/image181.png"/><Relationship Id="rId36" Type="http://schemas.openxmlformats.org/officeDocument/2006/relationships/image" Target="../media/image189.png"/><Relationship Id="rId49" Type="http://schemas.openxmlformats.org/officeDocument/2006/relationships/image" Target="../media/image202.png"/><Relationship Id="rId57" Type="http://schemas.openxmlformats.org/officeDocument/2006/relationships/image" Target="../media/image210.png"/><Relationship Id="rId10" Type="http://schemas.openxmlformats.org/officeDocument/2006/relationships/image" Target="../media/image163.png"/><Relationship Id="rId31" Type="http://schemas.openxmlformats.org/officeDocument/2006/relationships/image" Target="../media/image184.png"/><Relationship Id="rId44" Type="http://schemas.openxmlformats.org/officeDocument/2006/relationships/image" Target="../media/image197.png"/><Relationship Id="rId52" Type="http://schemas.openxmlformats.org/officeDocument/2006/relationships/image" Target="../media/image205.png"/><Relationship Id="rId60" Type="http://schemas.openxmlformats.org/officeDocument/2006/relationships/image" Target="../media/image213.png"/><Relationship Id="rId65" Type="http://schemas.openxmlformats.org/officeDocument/2006/relationships/image" Target="../media/image218.png"/><Relationship Id="rId73" Type="http://schemas.openxmlformats.org/officeDocument/2006/relationships/image" Target="../media/image226.png"/><Relationship Id="rId78" Type="http://schemas.openxmlformats.org/officeDocument/2006/relationships/image" Target="../media/image231.png"/><Relationship Id="rId81" Type="http://schemas.openxmlformats.org/officeDocument/2006/relationships/image" Target="../media/image234.png"/><Relationship Id="rId86" Type="http://schemas.openxmlformats.org/officeDocument/2006/relationships/image" Target="../media/image239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9" Type="http://schemas.openxmlformats.org/officeDocument/2006/relationships/image" Target="../media/image192.png"/><Relationship Id="rId34" Type="http://schemas.openxmlformats.org/officeDocument/2006/relationships/image" Target="../media/image187.png"/><Relationship Id="rId50" Type="http://schemas.openxmlformats.org/officeDocument/2006/relationships/image" Target="../media/image203.png"/><Relationship Id="rId55" Type="http://schemas.openxmlformats.org/officeDocument/2006/relationships/image" Target="../media/image208.png"/><Relationship Id="rId76" Type="http://schemas.openxmlformats.org/officeDocument/2006/relationships/image" Target="../media/image229.png"/><Relationship Id="rId7" Type="http://schemas.openxmlformats.org/officeDocument/2006/relationships/image" Target="../media/image160.png"/><Relationship Id="rId71" Type="http://schemas.openxmlformats.org/officeDocument/2006/relationships/image" Target="../media/image224.png"/><Relationship Id="rId2" Type="http://schemas.openxmlformats.org/officeDocument/2006/relationships/image" Target="../media/image155.png"/><Relationship Id="rId29" Type="http://schemas.openxmlformats.org/officeDocument/2006/relationships/image" Target="../media/image182.png"/><Relationship Id="rId24" Type="http://schemas.openxmlformats.org/officeDocument/2006/relationships/image" Target="../media/image177.png"/><Relationship Id="rId40" Type="http://schemas.openxmlformats.org/officeDocument/2006/relationships/image" Target="../media/image193.png"/><Relationship Id="rId45" Type="http://schemas.openxmlformats.org/officeDocument/2006/relationships/image" Target="../media/image198.png"/><Relationship Id="rId66" Type="http://schemas.openxmlformats.org/officeDocument/2006/relationships/image" Target="../media/image219.png"/><Relationship Id="rId87" Type="http://schemas.openxmlformats.org/officeDocument/2006/relationships/image" Target="../media/image240.png"/><Relationship Id="rId61" Type="http://schemas.openxmlformats.org/officeDocument/2006/relationships/image" Target="../media/image214.png"/><Relationship Id="rId82" Type="http://schemas.openxmlformats.org/officeDocument/2006/relationships/image" Target="../media/image235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6.png"/><Relationship Id="rId21" Type="http://schemas.openxmlformats.org/officeDocument/2006/relationships/image" Target="../media/image261.png"/><Relationship Id="rId42" Type="http://schemas.openxmlformats.org/officeDocument/2006/relationships/image" Target="../media/image282.png"/><Relationship Id="rId47" Type="http://schemas.openxmlformats.org/officeDocument/2006/relationships/image" Target="../media/image287.png"/><Relationship Id="rId63" Type="http://schemas.openxmlformats.org/officeDocument/2006/relationships/image" Target="../media/image303.png"/><Relationship Id="rId68" Type="http://schemas.openxmlformats.org/officeDocument/2006/relationships/image" Target="../media/image308.png"/><Relationship Id="rId16" Type="http://schemas.openxmlformats.org/officeDocument/2006/relationships/image" Target="../media/image256.png"/><Relationship Id="rId11" Type="http://schemas.openxmlformats.org/officeDocument/2006/relationships/image" Target="../media/image251.png"/><Relationship Id="rId24" Type="http://schemas.openxmlformats.org/officeDocument/2006/relationships/image" Target="../media/image264.png"/><Relationship Id="rId32" Type="http://schemas.openxmlformats.org/officeDocument/2006/relationships/image" Target="../media/image272.png"/><Relationship Id="rId37" Type="http://schemas.openxmlformats.org/officeDocument/2006/relationships/image" Target="../media/image277.png"/><Relationship Id="rId40" Type="http://schemas.openxmlformats.org/officeDocument/2006/relationships/image" Target="../media/image280.png"/><Relationship Id="rId45" Type="http://schemas.openxmlformats.org/officeDocument/2006/relationships/image" Target="../media/image285.png"/><Relationship Id="rId53" Type="http://schemas.openxmlformats.org/officeDocument/2006/relationships/image" Target="../media/image293.png"/><Relationship Id="rId58" Type="http://schemas.openxmlformats.org/officeDocument/2006/relationships/image" Target="../media/image298.png"/><Relationship Id="rId66" Type="http://schemas.openxmlformats.org/officeDocument/2006/relationships/image" Target="../media/image306.png"/><Relationship Id="rId74" Type="http://schemas.openxmlformats.org/officeDocument/2006/relationships/image" Target="../media/image314.png"/><Relationship Id="rId5" Type="http://schemas.openxmlformats.org/officeDocument/2006/relationships/image" Target="../media/image245.png"/><Relationship Id="rId61" Type="http://schemas.openxmlformats.org/officeDocument/2006/relationships/image" Target="../media/image301.png"/><Relationship Id="rId19" Type="http://schemas.openxmlformats.org/officeDocument/2006/relationships/image" Target="../media/image259.png"/><Relationship Id="rId14" Type="http://schemas.openxmlformats.org/officeDocument/2006/relationships/image" Target="../media/image254.png"/><Relationship Id="rId22" Type="http://schemas.openxmlformats.org/officeDocument/2006/relationships/image" Target="../media/image262.png"/><Relationship Id="rId27" Type="http://schemas.openxmlformats.org/officeDocument/2006/relationships/image" Target="../media/image267.png"/><Relationship Id="rId30" Type="http://schemas.openxmlformats.org/officeDocument/2006/relationships/image" Target="../media/image270.png"/><Relationship Id="rId35" Type="http://schemas.openxmlformats.org/officeDocument/2006/relationships/image" Target="../media/image275.png"/><Relationship Id="rId43" Type="http://schemas.openxmlformats.org/officeDocument/2006/relationships/image" Target="../media/image283.png"/><Relationship Id="rId48" Type="http://schemas.openxmlformats.org/officeDocument/2006/relationships/image" Target="../media/image288.png"/><Relationship Id="rId56" Type="http://schemas.openxmlformats.org/officeDocument/2006/relationships/image" Target="../media/image296.png"/><Relationship Id="rId64" Type="http://schemas.openxmlformats.org/officeDocument/2006/relationships/image" Target="../media/image304.png"/><Relationship Id="rId69" Type="http://schemas.openxmlformats.org/officeDocument/2006/relationships/image" Target="../media/image309.png"/><Relationship Id="rId77" Type="http://schemas.openxmlformats.org/officeDocument/2006/relationships/image" Target="../media/image317.png"/><Relationship Id="rId8" Type="http://schemas.openxmlformats.org/officeDocument/2006/relationships/image" Target="../media/image248.png"/><Relationship Id="rId51" Type="http://schemas.openxmlformats.org/officeDocument/2006/relationships/image" Target="../media/image291.png"/><Relationship Id="rId72" Type="http://schemas.openxmlformats.org/officeDocument/2006/relationships/image" Target="../media/image312.png"/><Relationship Id="rId3" Type="http://schemas.openxmlformats.org/officeDocument/2006/relationships/image" Target="../media/image243.png"/><Relationship Id="rId12" Type="http://schemas.openxmlformats.org/officeDocument/2006/relationships/image" Target="../media/image252.png"/><Relationship Id="rId17" Type="http://schemas.openxmlformats.org/officeDocument/2006/relationships/image" Target="../media/image257.png"/><Relationship Id="rId25" Type="http://schemas.openxmlformats.org/officeDocument/2006/relationships/image" Target="../media/image265.png"/><Relationship Id="rId33" Type="http://schemas.openxmlformats.org/officeDocument/2006/relationships/image" Target="../media/image273.png"/><Relationship Id="rId38" Type="http://schemas.openxmlformats.org/officeDocument/2006/relationships/image" Target="../media/image278.png"/><Relationship Id="rId46" Type="http://schemas.openxmlformats.org/officeDocument/2006/relationships/image" Target="../media/image286.png"/><Relationship Id="rId59" Type="http://schemas.openxmlformats.org/officeDocument/2006/relationships/image" Target="../media/image299.png"/><Relationship Id="rId67" Type="http://schemas.openxmlformats.org/officeDocument/2006/relationships/image" Target="../media/image307.png"/><Relationship Id="rId20" Type="http://schemas.openxmlformats.org/officeDocument/2006/relationships/image" Target="../media/image260.png"/><Relationship Id="rId41" Type="http://schemas.openxmlformats.org/officeDocument/2006/relationships/image" Target="../media/image281.png"/><Relationship Id="rId54" Type="http://schemas.openxmlformats.org/officeDocument/2006/relationships/image" Target="../media/image294.png"/><Relationship Id="rId62" Type="http://schemas.openxmlformats.org/officeDocument/2006/relationships/image" Target="../media/image302.png"/><Relationship Id="rId70" Type="http://schemas.openxmlformats.org/officeDocument/2006/relationships/image" Target="../media/image310.png"/><Relationship Id="rId75" Type="http://schemas.openxmlformats.org/officeDocument/2006/relationships/image" Target="../media/image3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6.png"/><Relationship Id="rId15" Type="http://schemas.openxmlformats.org/officeDocument/2006/relationships/image" Target="../media/image255.png"/><Relationship Id="rId23" Type="http://schemas.openxmlformats.org/officeDocument/2006/relationships/image" Target="../media/image263.png"/><Relationship Id="rId28" Type="http://schemas.openxmlformats.org/officeDocument/2006/relationships/image" Target="../media/image268.png"/><Relationship Id="rId36" Type="http://schemas.openxmlformats.org/officeDocument/2006/relationships/image" Target="../media/image276.png"/><Relationship Id="rId49" Type="http://schemas.openxmlformats.org/officeDocument/2006/relationships/image" Target="../media/image289.png"/><Relationship Id="rId57" Type="http://schemas.openxmlformats.org/officeDocument/2006/relationships/image" Target="../media/image297.png"/><Relationship Id="rId10" Type="http://schemas.openxmlformats.org/officeDocument/2006/relationships/image" Target="../media/image250.png"/><Relationship Id="rId31" Type="http://schemas.openxmlformats.org/officeDocument/2006/relationships/image" Target="../media/image271.png"/><Relationship Id="rId44" Type="http://schemas.openxmlformats.org/officeDocument/2006/relationships/image" Target="../media/image284.png"/><Relationship Id="rId52" Type="http://schemas.openxmlformats.org/officeDocument/2006/relationships/image" Target="../media/image292.png"/><Relationship Id="rId60" Type="http://schemas.openxmlformats.org/officeDocument/2006/relationships/image" Target="../media/image300.png"/><Relationship Id="rId65" Type="http://schemas.openxmlformats.org/officeDocument/2006/relationships/image" Target="../media/image305.png"/><Relationship Id="rId73" Type="http://schemas.openxmlformats.org/officeDocument/2006/relationships/image" Target="../media/image313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Relationship Id="rId13" Type="http://schemas.openxmlformats.org/officeDocument/2006/relationships/image" Target="../media/image253.png"/><Relationship Id="rId18" Type="http://schemas.openxmlformats.org/officeDocument/2006/relationships/image" Target="../media/image258.png"/><Relationship Id="rId39" Type="http://schemas.openxmlformats.org/officeDocument/2006/relationships/image" Target="../media/image279.png"/><Relationship Id="rId34" Type="http://schemas.openxmlformats.org/officeDocument/2006/relationships/image" Target="../media/image274.png"/><Relationship Id="rId50" Type="http://schemas.openxmlformats.org/officeDocument/2006/relationships/image" Target="../media/image290.png"/><Relationship Id="rId55" Type="http://schemas.openxmlformats.org/officeDocument/2006/relationships/image" Target="../media/image295.png"/><Relationship Id="rId76" Type="http://schemas.openxmlformats.org/officeDocument/2006/relationships/image" Target="../media/image316.png"/><Relationship Id="rId7" Type="http://schemas.openxmlformats.org/officeDocument/2006/relationships/image" Target="../media/image247.png"/><Relationship Id="rId71" Type="http://schemas.openxmlformats.org/officeDocument/2006/relationships/image" Target="../media/image311.png"/><Relationship Id="rId2" Type="http://schemas.openxmlformats.org/officeDocument/2006/relationships/image" Target="../media/image242.png"/><Relationship Id="rId29" Type="http://schemas.openxmlformats.org/officeDocument/2006/relationships/image" Target="../media/image269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2.png"/><Relationship Id="rId21" Type="http://schemas.openxmlformats.org/officeDocument/2006/relationships/image" Target="../media/image337.png"/><Relationship Id="rId42" Type="http://schemas.openxmlformats.org/officeDocument/2006/relationships/image" Target="../media/image358.png"/><Relationship Id="rId47" Type="http://schemas.openxmlformats.org/officeDocument/2006/relationships/image" Target="../media/image363.png"/><Relationship Id="rId63" Type="http://schemas.openxmlformats.org/officeDocument/2006/relationships/image" Target="../media/image379.png"/><Relationship Id="rId68" Type="http://schemas.openxmlformats.org/officeDocument/2006/relationships/image" Target="../media/image384.png"/><Relationship Id="rId84" Type="http://schemas.openxmlformats.org/officeDocument/2006/relationships/image" Target="../media/image400.png"/><Relationship Id="rId89" Type="http://schemas.openxmlformats.org/officeDocument/2006/relationships/image" Target="../media/image405.png"/><Relationship Id="rId16" Type="http://schemas.openxmlformats.org/officeDocument/2006/relationships/image" Target="../media/image332.png"/><Relationship Id="rId11" Type="http://schemas.openxmlformats.org/officeDocument/2006/relationships/image" Target="../media/image327.png"/><Relationship Id="rId32" Type="http://schemas.openxmlformats.org/officeDocument/2006/relationships/image" Target="../media/image348.png"/><Relationship Id="rId37" Type="http://schemas.openxmlformats.org/officeDocument/2006/relationships/image" Target="../media/image353.png"/><Relationship Id="rId53" Type="http://schemas.openxmlformats.org/officeDocument/2006/relationships/image" Target="../media/image369.png"/><Relationship Id="rId58" Type="http://schemas.openxmlformats.org/officeDocument/2006/relationships/image" Target="../media/image374.png"/><Relationship Id="rId74" Type="http://schemas.openxmlformats.org/officeDocument/2006/relationships/image" Target="../media/image390.png"/><Relationship Id="rId79" Type="http://schemas.openxmlformats.org/officeDocument/2006/relationships/image" Target="../media/image395.png"/><Relationship Id="rId5" Type="http://schemas.openxmlformats.org/officeDocument/2006/relationships/image" Target="../media/image321.png"/><Relationship Id="rId90" Type="http://schemas.openxmlformats.org/officeDocument/2006/relationships/image" Target="../media/image406.png"/><Relationship Id="rId95" Type="http://schemas.openxmlformats.org/officeDocument/2006/relationships/image" Target="../media/image411.png"/><Relationship Id="rId22" Type="http://schemas.openxmlformats.org/officeDocument/2006/relationships/image" Target="../media/image338.png"/><Relationship Id="rId27" Type="http://schemas.openxmlformats.org/officeDocument/2006/relationships/image" Target="../media/image343.png"/><Relationship Id="rId43" Type="http://schemas.openxmlformats.org/officeDocument/2006/relationships/image" Target="../media/image359.png"/><Relationship Id="rId48" Type="http://schemas.openxmlformats.org/officeDocument/2006/relationships/image" Target="../media/image364.png"/><Relationship Id="rId64" Type="http://schemas.openxmlformats.org/officeDocument/2006/relationships/image" Target="../media/image380.png"/><Relationship Id="rId69" Type="http://schemas.openxmlformats.org/officeDocument/2006/relationships/image" Target="../media/image385.png"/><Relationship Id="rId8" Type="http://schemas.openxmlformats.org/officeDocument/2006/relationships/image" Target="../media/image324.png"/><Relationship Id="rId51" Type="http://schemas.openxmlformats.org/officeDocument/2006/relationships/image" Target="../media/image367.png"/><Relationship Id="rId72" Type="http://schemas.openxmlformats.org/officeDocument/2006/relationships/image" Target="../media/image388.png"/><Relationship Id="rId80" Type="http://schemas.openxmlformats.org/officeDocument/2006/relationships/image" Target="../media/image396.png"/><Relationship Id="rId85" Type="http://schemas.openxmlformats.org/officeDocument/2006/relationships/image" Target="../media/image401.png"/><Relationship Id="rId93" Type="http://schemas.openxmlformats.org/officeDocument/2006/relationships/image" Target="../media/image409.png"/><Relationship Id="rId3" Type="http://schemas.openxmlformats.org/officeDocument/2006/relationships/image" Target="../media/image319.png"/><Relationship Id="rId12" Type="http://schemas.openxmlformats.org/officeDocument/2006/relationships/image" Target="../media/image328.png"/><Relationship Id="rId17" Type="http://schemas.openxmlformats.org/officeDocument/2006/relationships/image" Target="../media/image333.png"/><Relationship Id="rId25" Type="http://schemas.openxmlformats.org/officeDocument/2006/relationships/image" Target="../media/image341.png"/><Relationship Id="rId33" Type="http://schemas.openxmlformats.org/officeDocument/2006/relationships/image" Target="../media/image349.png"/><Relationship Id="rId38" Type="http://schemas.openxmlformats.org/officeDocument/2006/relationships/image" Target="../media/image354.png"/><Relationship Id="rId46" Type="http://schemas.openxmlformats.org/officeDocument/2006/relationships/image" Target="../media/image362.png"/><Relationship Id="rId59" Type="http://schemas.openxmlformats.org/officeDocument/2006/relationships/image" Target="../media/image375.png"/><Relationship Id="rId67" Type="http://schemas.openxmlformats.org/officeDocument/2006/relationships/image" Target="../media/image383.png"/><Relationship Id="rId20" Type="http://schemas.openxmlformats.org/officeDocument/2006/relationships/image" Target="../media/image336.png"/><Relationship Id="rId41" Type="http://schemas.openxmlformats.org/officeDocument/2006/relationships/image" Target="../media/image357.png"/><Relationship Id="rId54" Type="http://schemas.openxmlformats.org/officeDocument/2006/relationships/image" Target="../media/image370.png"/><Relationship Id="rId62" Type="http://schemas.openxmlformats.org/officeDocument/2006/relationships/image" Target="../media/image378.png"/><Relationship Id="rId70" Type="http://schemas.openxmlformats.org/officeDocument/2006/relationships/image" Target="../media/image386.png"/><Relationship Id="rId75" Type="http://schemas.openxmlformats.org/officeDocument/2006/relationships/image" Target="../media/image391.png"/><Relationship Id="rId83" Type="http://schemas.openxmlformats.org/officeDocument/2006/relationships/image" Target="../media/image399.png"/><Relationship Id="rId88" Type="http://schemas.openxmlformats.org/officeDocument/2006/relationships/image" Target="../media/image404.png"/><Relationship Id="rId91" Type="http://schemas.openxmlformats.org/officeDocument/2006/relationships/image" Target="../media/image407.png"/><Relationship Id="rId96" Type="http://schemas.openxmlformats.org/officeDocument/2006/relationships/image" Target="../media/image4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2.png"/><Relationship Id="rId15" Type="http://schemas.openxmlformats.org/officeDocument/2006/relationships/image" Target="../media/image331.png"/><Relationship Id="rId23" Type="http://schemas.openxmlformats.org/officeDocument/2006/relationships/image" Target="../media/image339.png"/><Relationship Id="rId28" Type="http://schemas.openxmlformats.org/officeDocument/2006/relationships/image" Target="../media/image344.png"/><Relationship Id="rId36" Type="http://schemas.openxmlformats.org/officeDocument/2006/relationships/image" Target="../media/image352.png"/><Relationship Id="rId49" Type="http://schemas.openxmlformats.org/officeDocument/2006/relationships/image" Target="../media/image365.png"/><Relationship Id="rId57" Type="http://schemas.openxmlformats.org/officeDocument/2006/relationships/image" Target="../media/image373.png"/><Relationship Id="rId10" Type="http://schemas.openxmlformats.org/officeDocument/2006/relationships/image" Target="../media/image326.png"/><Relationship Id="rId31" Type="http://schemas.openxmlformats.org/officeDocument/2006/relationships/image" Target="../media/image347.png"/><Relationship Id="rId44" Type="http://schemas.openxmlformats.org/officeDocument/2006/relationships/image" Target="../media/image360.png"/><Relationship Id="rId52" Type="http://schemas.openxmlformats.org/officeDocument/2006/relationships/image" Target="../media/image368.png"/><Relationship Id="rId60" Type="http://schemas.openxmlformats.org/officeDocument/2006/relationships/image" Target="../media/image376.png"/><Relationship Id="rId65" Type="http://schemas.openxmlformats.org/officeDocument/2006/relationships/image" Target="../media/image381.png"/><Relationship Id="rId73" Type="http://schemas.openxmlformats.org/officeDocument/2006/relationships/image" Target="../media/image389.png"/><Relationship Id="rId78" Type="http://schemas.openxmlformats.org/officeDocument/2006/relationships/image" Target="../media/image394.png"/><Relationship Id="rId81" Type="http://schemas.openxmlformats.org/officeDocument/2006/relationships/image" Target="../media/image397.png"/><Relationship Id="rId86" Type="http://schemas.openxmlformats.org/officeDocument/2006/relationships/image" Target="../media/image402.png"/><Relationship Id="rId94" Type="http://schemas.openxmlformats.org/officeDocument/2006/relationships/image" Target="../media/image410.png"/><Relationship Id="rId4" Type="http://schemas.openxmlformats.org/officeDocument/2006/relationships/image" Target="../media/image320.png"/><Relationship Id="rId9" Type="http://schemas.openxmlformats.org/officeDocument/2006/relationships/image" Target="../media/image325.png"/><Relationship Id="rId13" Type="http://schemas.openxmlformats.org/officeDocument/2006/relationships/image" Target="../media/image329.png"/><Relationship Id="rId18" Type="http://schemas.openxmlformats.org/officeDocument/2006/relationships/image" Target="../media/image334.png"/><Relationship Id="rId39" Type="http://schemas.openxmlformats.org/officeDocument/2006/relationships/image" Target="../media/image355.png"/><Relationship Id="rId34" Type="http://schemas.openxmlformats.org/officeDocument/2006/relationships/image" Target="../media/image350.png"/><Relationship Id="rId50" Type="http://schemas.openxmlformats.org/officeDocument/2006/relationships/image" Target="../media/image366.png"/><Relationship Id="rId55" Type="http://schemas.openxmlformats.org/officeDocument/2006/relationships/image" Target="../media/image371.png"/><Relationship Id="rId76" Type="http://schemas.openxmlformats.org/officeDocument/2006/relationships/image" Target="../media/image392.png"/><Relationship Id="rId7" Type="http://schemas.openxmlformats.org/officeDocument/2006/relationships/image" Target="../media/image323.png"/><Relationship Id="rId71" Type="http://schemas.openxmlformats.org/officeDocument/2006/relationships/image" Target="../media/image387.png"/><Relationship Id="rId92" Type="http://schemas.openxmlformats.org/officeDocument/2006/relationships/image" Target="../media/image408.png"/><Relationship Id="rId2" Type="http://schemas.openxmlformats.org/officeDocument/2006/relationships/image" Target="../media/image318.png"/><Relationship Id="rId29" Type="http://schemas.openxmlformats.org/officeDocument/2006/relationships/image" Target="../media/image345.png"/><Relationship Id="rId24" Type="http://schemas.openxmlformats.org/officeDocument/2006/relationships/image" Target="../media/image340.png"/><Relationship Id="rId40" Type="http://schemas.openxmlformats.org/officeDocument/2006/relationships/image" Target="../media/image356.png"/><Relationship Id="rId45" Type="http://schemas.openxmlformats.org/officeDocument/2006/relationships/image" Target="../media/image361.png"/><Relationship Id="rId66" Type="http://schemas.openxmlformats.org/officeDocument/2006/relationships/image" Target="../media/image382.png"/><Relationship Id="rId87" Type="http://schemas.openxmlformats.org/officeDocument/2006/relationships/image" Target="../media/image403.png"/><Relationship Id="rId61" Type="http://schemas.openxmlformats.org/officeDocument/2006/relationships/image" Target="../media/image377.png"/><Relationship Id="rId82" Type="http://schemas.openxmlformats.org/officeDocument/2006/relationships/image" Target="../media/image398.png"/><Relationship Id="rId19" Type="http://schemas.openxmlformats.org/officeDocument/2006/relationships/image" Target="../media/image335.png"/><Relationship Id="rId14" Type="http://schemas.openxmlformats.org/officeDocument/2006/relationships/image" Target="../media/image330.png"/><Relationship Id="rId30" Type="http://schemas.openxmlformats.org/officeDocument/2006/relationships/image" Target="../media/image346.png"/><Relationship Id="rId35" Type="http://schemas.openxmlformats.org/officeDocument/2006/relationships/image" Target="../media/image351.png"/><Relationship Id="rId56" Type="http://schemas.openxmlformats.org/officeDocument/2006/relationships/image" Target="../media/image372.png"/><Relationship Id="rId77" Type="http://schemas.openxmlformats.org/officeDocument/2006/relationships/image" Target="../media/image393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7.png"/><Relationship Id="rId21" Type="http://schemas.openxmlformats.org/officeDocument/2006/relationships/image" Target="../media/image432.png"/><Relationship Id="rId42" Type="http://schemas.openxmlformats.org/officeDocument/2006/relationships/image" Target="../media/image453.png"/><Relationship Id="rId47" Type="http://schemas.openxmlformats.org/officeDocument/2006/relationships/image" Target="../media/image458.png"/><Relationship Id="rId63" Type="http://schemas.openxmlformats.org/officeDocument/2006/relationships/image" Target="../media/image474.png"/><Relationship Id="rId68" Type="http://schemas.openxmlformats.org/officeDocument/2006/relationships/image" Target="../media/image479.png"/><Relationship Id="rId16" Type="http://schemas.openxmlformats.org/officeDocument/2006/relationships/image" Target="../media/image427.png"/><Relationship Id="rId11" Type="http://schemas.openxmlformats.org/officeDocument/2006/relationships/image" Target="../media/image422.png"/><Relationship Id="rId32" Type="http://schemas.openxmlformats.org/officeDocument/2006/relationships/image" Target="../media/image443.png"/><Relationship Id="rId37" Type="http://schemas.openxmlformats.org/officeDocument/2006/relationships/image" Target="../media/image448.png"/><Relationship Id="rId53" Type="http://schemas.openxmlformats.org/officeDocument/2006/relationships/image" Target="../media/image464.png"/><Relationship Id="rId58" Type="http://schemas.openxmlformats.org/officeDocument/2006/relationships/image" Target="../media/image469.png"/><Relationship Id="rId74" Type="http://schemas.openxmlformats.org/officeDocument/2006/relationships/image" Target="../media/image485.png"/><Relationship Id="rId79" Type="http://schemas.openxmlformats.org/officeDocument/2006/relationships/image" Target="../media/image490.png"/><Relationship Id="rId5" Type="http://schemas.openxmlformats.org/officeDocument/2006/relationships/image" Target="../media/image416.png"/><Relationship Id="rId61" Type="http://schemas.openxmlformats.org/officeDocument/2006/relationships/image" Target="../media/image472.png"/><Relationship Id="rId19" Type="http://schemas.openxmlformats.org/officeDocument/2006/relationships/image" Target="../media/image430.png"/><Relationship Id="rId14" Type="http://schemas.openxmlformats.org/officeDocument/2006/relationships/image" Target="../media/image425.png"/><Relationship Id="rId22" Type="http://schemas.openxmlformats.org/officeDocument/2006/relationships/image" Target="../media/image433.png"/><Relationship Id="rId27" Type="http://schemas.openxmlformats.org/officeDocument/2006/relationships/image" Target="../media/image438.png"/><Relationship Id="rId30" Type="http://schemas.openxmlformats.org/officeDocument/2006/relationships/image" Target="../media/image441.png"/><Relationship Id="rId35" Type="http://schemas.openxmlformats.org/officeDocument/2006/relationships/image" Target="../media/image446.png"/><Relationship Id="rId43" Type="http://schemas.openxmlformats.org/officeDocument/2006/relationships/image" Target="../media/image454.png"/><Relationship Id="rId48" Type="http://schemas.openxmlformats.org/officeDocument/2006/relationships/image" Target="../media/image459.png"/><Relationship Id="rId56" Type="http://schemas.openxmlformats.org/officeDocument/2006/relationships/image" Target="../media/image467.png"/><Relationship Id="rId64" Type="http://schemas.openxmlformats.org/officeDocument/2006/relationships/image" Target="../media/image475.png"/><Relationship Id="rId69" Type="http://schemas.openxmlformats.org/officeDocument/2006/relationships/image" Target="../media/image480.png"/><Relationship Id="rId77" Type="http://schemas.openxmlformats.org/officeDocument/2006/relationships/image" Target="../media/image488.png"/><Relationship Id="rId8" Type="http://schemas.openxmlformats.org/officeDocument/2006/relationships/image" Target="../media/image419.png"/><Relationship Id="rId51" Type="http://schemas.openxmlformats.org/officeDocument/2006/relationships/image" Target="../media/image462.png"/><Relationship Id="rId72" Type="http://schemas.openxmlformats.org/officeDocument/2006/relationships/image" Target="../media/image483.png"/><Relationship Id="rId80" Type="http://schemas.openxmlformats.org/officeDocument/2006/relationships/image" Target="../media/image491.png"/><Relationship Id="rId3" Type="http://schemas.openxmlformats.org/officeDocument/2006/relationships/image" Target="../media/image414.png"/><Relationship Id="rId12" Type="http://schemas.openxmlformats.org/officeDocument/2006/relationships/image" Target="../media/image423.png"/><Relationship Id="rId17" Type="http://schemas.openxmlformats.org/officeDocument/2006/relationships/image" Target="../media/image428.png"/><Relationship Id="rId25" Type="http://schemas.openxmlformats.org/officeDocument/2006/relationships/image" Target="../media/image436.png"/><Relationship Id="rId33" Type="http://schemas.openxmlformats.org/officeDocument/2006/relationships/image" Target="../media/image444.png"/><Relationship Id="rId38" Type="http://schemas.openxmlformats.org/officeDocument/2006/relationships/image" Target="../media/image449.png"/><Relationship Id="rId46" Type="http://schemas.openxmlformats.org/officeDocument/2006/relationships/image" Target="../media/image457.png"/><Relationship Id="rId59" Type="http://schemas.openxmlformats.org/officeDocument/2006/relationships/image" Target="../media/image470.png"/><Relationship Id="rId67" Type="http://schemas.openxmlformats.org/officeDocument/2006/relationships/image" Target="../media/image478.png"/><Relationship Id="rId20" Type="http://schemas.openxmlformats.org/officeDocument/2006/relationships/image" Target="../media/image431.png"/><Relationship Id="rId41" Type="http://schemas.openxmlformats.org/officeDocument/2006/relationships/image" Target="../media/image452.png"/><Relationship Id="rId54" Type="http://schemas.openxmlformats.org/officeDocument/2006/relationships/image" Target="../media/image465.png"/><Relationship Id="rId62" Type="http://schemas.openxmlformats.org/officeDocument/2006/relationships/image" Target="../media/image473.png"/><Relationship Id="rId70" Type="http://schemas.openxmlformats.org/officeDocument/2006/relationships/image" Target="../media/image481.png"/><Relationship Id="rId75" Type="http://schemas.openxmlformats.org/officeDocument/2006/relationships/image" Target="../media/image4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7.png"/><Relationship Id="rId15" Type="http://schemas.openxmlformats.org/officeDocument/2006/relationships/image" Target="../media/image426.png"/><Relationship Id="rId23" Type="http://schemas.openxmlformats.org/officeDocument/2006/relationships/image" Target="../media/image434.png"/><Relationship Id="rId28" Type="http://schemas.openxmlformats.org/officeDocument/2006/relationships/image" Target="../media/image439.png"/><Relationship Id="rId36" Type="http://schemas.openxmlformats.org/officeDocument/2006/relationships/image" Target="../media/image447.png"/><Relationship Id="rId49" Type="http://schemas.openxmlformats.org/officeDocument/2006/relationships/image" Target="../media/image460.png"/><Relationship Id="rId57" Type="http://schemas.openxmlformats.org/officeDocument/2006/relationships/image" Target="../media/image468.png"/><Relationship Id="rId10" Type="http://schemas.openxmlformats.org/officeDocument/2006/relationships/image" Target="../media/image421.png"/><Relationship Id="rId31" Type="http://schemas.openxmlformats.org/officeDocument/2006/relationships/image" Target="../media/image442.png"/><Relationship Id="rId44" Type="http://schemas.openxmlformats.org/officeDocument/2006/relationships/image" Target="../media/image455.png"/><Relationship Id="rId52" Type="http://schemas.openxmlformats.org/officeDocument/2006/relationships/image" Target="../media/image463.png"/><Relationship Id="rId60" Type="http://schemas.openxmlformats.org/officeDocument/2006/relationships/image" Target="../media/image471.png"/><Relationship Id="rId65" Type="http://schemas.openxmlformats.org/officeDocument/2006/relationships/image" Target="../media/image476.png"/><Relationship Id="rId73" Type="http://schemas.openxmlformats.org/officeDocument/2006/relationships/image" Target="../media/image484.png"/><Relationship Id="rId78" Type="http://schemas.openxmlformats.org/officeDocument/2006/relationships/image" Target="../media/image489.png"/><Relationship Id="rId81" Type="http://schemas.openxmlformats.org/officeDocument/2006/relationships/image" Target="../media/image492.png"/><Relationship Id="rId4" Type="http://schemas.openxmlformats.org/officeDocument/2006/relationships/image" Target="../media/image415.png"/><Relationship Id="rId9" Type="http://schemas.openxmlformats.org/officeDocument/2006/relationships/image" Target="../media/image420.png"/><Relationship Id="rId13" Type="http://schemas.openxmlformats.org/officeDocument/2006/relationships/image" Target="../media/image424.png"/><Relationship Id="rId18" Type="http://schemas.openxmlformats.org/officeDocument/2006/relationships/image" Target="../media/image429.png"/><Relationship Id="rId39" Type="http://schemas.openxmlformats.org/officeDocument/2006/relationships/image" Target="../media/image450.png"/><Relationship Id="rId34" Type="http://schemas.openxmlformats.org/officeDocument/2006/relationships/image" Target="../media/image445.png"/><Relationship Id="rId50" Type="http://schemas.openxmlformats.org/officeDocument/2006/relationships/image" Target="../media/image461.png"/><Relationship Id="rId55" Type="http://schemas.openxmlformats.org/officeDocument/2006/relationships/image" Target="../media/image466.png"/><Relationship Id="rId76" Type="http://schemas.openxmlformats.org/officeDocument/2006/relationships/image" Target="../media/image487.png"/><Relationship Id="rId7" Type="http://schemas.openxmlformats.org/officeDocument/2006/relationships/image" Target="../media/image418.png"/><Relationship Id="rId71" Type="http://schemas.openxmlformats.org/officeDocument/2006/relationships/image" Target="../media/image482.png"/><Relationship Id="rId2" Type="http://schemas.openxmlformats.org/officeDocument/2006/relationships/image" Target="../media/image413.png"/><Relationship Id="rId29" Type="http://schemas.openxmlformats.org/officeDocument/2006/relationships/image" Target="../media/image440.png"/><Relationship Id="rId24" Type="http://schemas.openxmlformats.org/officeDocument/2006/relationships/image" Target="../media/image435.png"/><Relationship Id="rId40" Type="http://schemas.openxmlformats.org/officeDocument/2006/relationships/image" Target="../media/image451.png"/><Relationship Id="rId45" Type="http://schemas.openxmlformats.org/officeDocument/2006/relationships/image" Target="../media/image456.png"/><Relationship Id="rId66" Type="http://schemas.openxmlformats.org/officeDocument/2006/relationships/image" Target="../media/image477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4.png"/><Relationship Id="rId18" Type="http://schemas.openxmlformats.org/officeDocument/2006/relationships/image" Target="../media/image509.png"/><Relationship Id="rId26" Type="http://schemas.openxmlformats.org/officeDocument/2006/relationships/image" Target="../media/image517.png"/><Relationship Id="rId39" Type="http://schemas.openxmlformats.org/officeDocument/2006/relationships/image" Target="../media/image530.png"/><Relationship Id="rId21" Type="http://schemas.openxmlformats.org/officeDocument/2006/relationships/image" Target="../media/image512.png"/><Relationship Id="rId34" Type="http://schemas.openxmlformats.org/officeDocument/2006/relationships/image" Target="../media/image525.png"/><Relationship Id="rId42" Type="http://schemas.openxmlformats.org/officeDocument/2006/relationships/image" Target="../media/image533.png"/><Relationship Id="rId47" Type="http://schemas.openxmlformats.org/officeDocument/2006/relationships/image" Target="../media/image538.png"/><Relationship Id="rId50" Type="http://schemas.openxmlformats.org/officeDocument/2006/relationships/image" Target="../media/image541.png"/><Relationship Id="rId55" Type="http://schemas.openxmlformats.org/officeDocument/2006/relationships/image" Target="../media/image546.png"/><Relationship Id="rId7" Type="http://schemas.openxmlformats.org/officeDocument/2006/relationships/image" Target="../media/image498.png"/><Relationship Id="rId2" Type="http://schemas.openxmlformats.org/officeDocument/2006/relationships/image" Target="../media/image493.png"/><Relationship Id="rId16" Type="http://schemas.openxmlformats.org/officeDocument/2006/relationships/image" Target="../media/image507.png"/><Relationship Id="rId29" Type="http://schemas.openxmlformats.org/officeDocument/2006/relationships/image" Target="../media/image520.png"/><Relationship Id="rId11" Type="http://schemas.openxmlformats.org/officeDocument/2006/relationships/image" Target="../media/image502.png"/><Relationship Id="rId24" Type="http://schemas.openxmlformats.org/officeDocument/2006/relationships/image" Target="../media/image515.png"/><Relationship Id="rId32" Type="http://schemas.openxmlformats.org/officeDocument/2006/relationships/image" Target="../media/image523.png"/><Relationship Id="rId37" Type="http://schemas.openxmlformats.org/officeDocument/2006/relationships/image" Target="../media/image528.png"/><Relationship Id="rId40" Type="http://schemas.openxmlformats.org/officeDocument/2006/relationships/image" Target="../media/image531.png"/><Relationship Id="rId45" Type="http://schemas.openxmlformats.org/officeDocument/2006/relationships/image" Target="../media/image536.png"/><Relationship Id="rId53" Type="http://schemas.openxmlformats.org/officeDocument/2006/relationships/image" Target="../media/image544.png"/><Relationship Id="rId5" Type="http://schemas.openxmlformats.org/officeDocument/2006/relationships/image" Target="../media/image496.png"/><Relationship Id="rId19" Type="http://schemas.openxmlformats.org/officeDocument/2006/relationships/image" Target="../media/image510.png"/><Relationship Id="rId4" Type="http://schemas.openxmlformats.org/officeDocument/2006/relationships/image" Target="../media/image495.png"/><Relationship Id="rId9" Type="http://schemas.openxmlformats.org/officeDocument/2006/relationships/image" Target="../media/image500.png"/><Relationship Id="rId14" Type="http://schemas.openxmlformats.org/officeDocument/2006/relationships/image" Target="../media/image505.png"/><Relationship Id="rId22" Type="http://schemas.openxmlformats.org/officeDocument/2006/relationships/image" Target="../media/image513.png"/><Relationship Id="rId27" Type="http://schemas.openxmlformats.org/officeDocument/2006/relationships/image" Target="../media/image518.png"/><Relationship Id="rId30" Type="http://schemas.openxmlformats.org/officeDocument/2006/relationships/image" Target="../media/image521.png"/><Relationship Id="rId35" Type="http://schemas.openxmlformats.org/officeDocument/2006/relationships/image" Target="../media/image526.png"/><Relationship Id="rId43" Type="http://schemas.openxmlformats.org/officeDocument/2006/relationships/image" Target="../media/image534.png"/><Relationship Id="rId48" Type="http://schemas.openxmlformats.org/officeDocument/2006/relationships/image" Target="../media/image539.png"/><Relationship Id="rId56" Type="http://schemas.openxmlformats.org/officeDocument/2006/relationships/image" Target="../media/image547.png"/><Relationship Id="rId8" Type="http://schemas.openxmlformats.org/officeDocument/2006/relationships/image" Target="../media/image499.png"/><Relationship Id="rId51" Type="http://schemas.openxmlformats.org/officeDocument/2006/relationships/image" Target="../media/image542.png"/><Relationship Id="rId3" Type="http://schemas.openxmlformats.org/officeDocument/2006/relationships/image" Target="../media/image494.png"/><Relationship Id="rId12" Type="http://schemas.openxmlformats.org/officeDocument/2006/relationships/image" Target="../media/image503.png"/><Relationship Id="rId17" Type="http://schemas.openxmlformats.org/officeDocument/2006/relationships/image" Target="../media/image508.png"/><Relationship Id="rId25" Type="http://schemas.openxmlformats.org/officeDocument/2006/relationships/image" Target="../media/image516.png"/><Relationship Id="rId33" Type="http://schemas.openxmlformats.org/officeDocument/2006/relationships/image" Target="../media/image524.png"/><Relationship Id="rId38" Type="http://schemas.openxmlformats.org/officeDocument/2006/relationships/image" Target="../media/image529.png"/><Relationship Id="rId46" Type="http://schemas.openxmlformats.org/officeDocument/2006/relationships/image" Target="../media/image537.png"/><Relationship Id="rId20" Type="http://schemas.openxmlformats.org/officeDocument/2006/relationships/image" Target="../media/image511.png"/><Relationship Id="rId41" Type="http://schemas.openxmlformats.org/officeDocument/2006/relationships/image" Target="../media/image532.png"/><Relationship Id="rId54" Type="http://schemas.openxmlformats.org/officeDocument/2006/relationships/image" Target="../media/image5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7.png"/><Relationship Id="rId15" Type="http://schemas.openxmlformats.org/officeDocument/2006/relationships/image" Target="../media/image506.png"/><Relationship Id="rId23" Type="http://schemas.openxmlformats.org/officeDocument/2006/relationships/image" Target="../media/image514.png"/><Relationship Id="rId28" Type="http://schemas.openxmlformats.org/officeDocument/2006/relationships/image" Target="../media/image519.png"/><Relationship Id="rId36" Type="http://schemas.openxmlformats.org/officeDocument/2006/relationships/image" Target="../media/image527.png"/><Relationship Id="rId49" Type="http://schemas.openxmlformats.org/officeDocument/2006/relationships/image" Target="../media/image540.png"/><Relationship Id="rId57" Type="http://schemas.openxmlformats.org/officeDocument/2006/relationships/image" Target="../media/image548.png"/><Relationship Id="rId10" Type="http://schemas.openxmlformats.org/officeDocument/2006/relationships/image" Target="../media/image501.png"/><Relationship Id="rId31" Type="http://schemas.openxmlformats.org/officeDocument/2006/relationships/image" Target="../media/image522.png"/><Relationship Id="rId44" Type="http://schemas.openxmlformats.org/officeDocument/2006/relationships/image" Target="../media/image535.png"/><Relationship Id="rId52" Type="http://schemas.openxmlformats.org/officeDocument/2006/relationships/image" Target="../media/image54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0.png"/><Relationship Id="rId18" Type="http://schemas.openxmlformats.org/officeDocument/2006/relationships/image" Target="../media/image565.png"/><Relationship Id="rId26" Type="http://schemas.openxmlformats.org/officeDocument/2006/relationships/image" Target="../media/image573.png"/><Relationship Id="rId3" Type="http://schemas.openxmlformats.org/officeDocument/2006/relationships/image" Target="../media/image550.png"/><Relationship Id="rId21" Type="http://schemas.openxmlformats.org/officeDocument/2006/relationships/image" Target="../media/image568.png"/><Relationship Id="rId34" Type="http://schemas.openxmlformats.org/officeDocument/2006/relationships/image" Target="../media/image581.png"/><Relationship Id="rId7" Type="http://schemas.openxmlformats.org/officeDocument/2006/relationships/image" Target="../media/image554.png"/><Relationship Id="rId12" Type="http://schemas.openxmlformats.org/officeDocument/2006/relationships/image" Target="../media/image559.png"/><Relationship Id="rId17" Type="http://schemas.openxmlformats.org/officeDocument/2006/relationships/image" Target="../media/image564.png"/><Relationship Id="rId25" Type="http://schemas.openxmlformats.org/officeDocument/2006/relationships/image" Target="../media/image572.png"/><Relationship Id="rId33" Type="http://schemas.openxmlformats.org/officeDocument/2006/relationships/image" Target="../media/image580.png"/><Relationship Id="rId2" Type="http://schemas.openxmlformats.org/officeDocument/2006/relationships/image" Target="../media/image549.png"/><Relationship Id="rId16" Type="http://schemas.openxmlformats.org/officeDocument/2006/relationships/image" Target="../media/image563.png"/><Relationship Id="rId20" Type="http://schemas.openxmlformats.org/officeDocument/2006/relationships/image" Target="../media/image567.png"/><Relationship Id="rId29" Type="http://schemas.openxmlformats.org/officeDocument/2006/relationships/image" Target="../media/image5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3.png"/><Relationship Id="rId11" Type="http://schemas.openxmlformats.org/officeDocument/2006/relationships/image" Target="../media/image558.png"/><Relationship Id="rId24" Type="http://schemas.openxmlformats.org/officeDocument/2006/relationships/image" Target="../media/image571.png"/><Relationship Id="rId32" Type="http://schemas.openxmlformats.org/officeDocument/2006/relationships/image" Target="../media/image579.png"/><Relationship Id="rId5" Type="http://schemas.openxmlformats.org/officeDocument/2006/relationships/image" Target="../media/image552.png"/><Relationship Id="rId15" Type="http://schemas.openxmlformats.org/officeDocument/2006/relationships/image" Target="../media/image562.png"/><Relationship Id="rId23" Type="http://schemas.openxmlformats.org/officeDocument/2006/relationships/image" Target="../media/image570.png"/><Relationship Id="rId28" Type="http://schemas.openxmlformats.org/officeDocument/2006/relationships/image" Target="../media/image575.png"/><Relationship Id="rId36" Type="http://schemas.openxmlformats.org/officeDocument/2006/relationships/image" Target="../media/image583.png"/><Relationship Id="rId10" Type="http://schemas.openxmlformats.org/officeDocument/2006/relationships/image" Target="../media/image557.png"/><Relationship Id="rId19" Type="http://schemas.openxmlformats.org/officeDocument/2006/relationships/image" Target="../media/image566.png"/><Relationship Id="rId31" Type="http://schemas.openxmlformats.org/officeDocument/2006/relationships/image" Target="../media/image578.png"/><Relationship Id="rId4" Type="http://schemas.openxmlformats.org/officeDocument/2006/relationships/image" Target="../media/image551.png"/><Relationship Id="rId9" Type="http://schemas.openxmlformats.org/officeDocument/2006/relationships/image" Target="../media/image556.png"/><Relationship Id="rId14" Type="http://schemas.openxmlformats.org/officeDocument/2006/relationships/image" Target="../media/image561.png"/><Relationship Id="rId22" Type="http://schemas.openxmlformats.org/officeDocument/2006/relationships/image" Target="../media/image569.png"/><Relationship Id="rId27" Type="http://schemas.openxmlformats.org/officeDocument/2006/relationships/image" Target="../media/image574.png"/><Relationship Id="rId30" Type="http://schemas.openxmlformats.org/officeDocument/2006/relationships/image" Target="../media/image577.png"/><Relationship Id="rId35" Type="http://schemas.openxmlformats.org/officeDocument/2006/relationships/image" Target="../media/image582.png"/><Relationship Id="rId8" Type="http://schemas.openxmlformats.org/officeDocument/2006/relationships/image" Target="../media/image5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lternative Vertical Coordinates"/>
          <p:cNvSpPr txBox="1">
            <a:spLocks noGrp="1"/>
          </p:cNvSpPr>
          <p:nvPr>
            <p:ph type="ctrTitle"/>
          </p:nvPr>
        </p:nvSpPr>
        <p:spPr>
          <a:xfrm>
            <a:off x="1257300" y="16383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Alternative Vertical Coordinates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Horizontal momentu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Horizontal momentum</a:t>
            </a:r>
          </a:p>
        </p:txBody>
      </p:sp>
      <p:grpSp>
        <p:nvGrpSpPr>
          <p:cNvPr id="1484" name="Drawing"/>
          <p:cNvGrpSpPr/>
          <p:nvPr/>
        </p:nvGrpSpPr>
        <p:grpSpPr>
          <a:xfrm>
            <a:off x="615916" y="2124785"/>
            <a:ext cx="11402878" cy="5125800"/>
            <a:chOff x="-326870" y="-1234716"/>
            <a:chExt cx="11402877" cy="5125798"/>
          </a:xfrm>
        </p:grpSpPr>
        <p:sp>
          <p:nvSpPr>
            <p:cNvPr id="1373" name="Shape"/>
            <p:cNvSpPr/>
            <p:nvPr/>
          </p:nvSpPr>
          <p:spPr>
            <a:xfrm>
              <a:off x="2690207" y="3185363"/>
              <a:ext cx="48816" cy="1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56" y="0"/>
                  </a:moveTo>
                  <a:cubicBezTo>
                    <a:pt x="5987" y="7307"/>
                    <a:pt x="3018" y="15485"/>
                    <a:pt x="0" y="21600"/>
                  </a:cubicBezTo>
                  <a:lnTo>
                    <a:pt x="21600" y="19265"/>
                  </a:lnTo>
                  <a:cubicBezTo>
                    <a:pt x="17358" y="12963"/>
                    <a:pt x="13197" y="6305"/>
                    <a:pt x="8956" y="0"/>
                  </a:cubicBezTo>
                  <a:close/>
                </a:path>
              </a:pathLst>
            </a:custGeom>
            <a:solidFill>
              <a:srgbClr val="08293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374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26871" y="-610132"/>
              <a:ext cx="732612" cy="1029302"/>
            </a:xfrm>
            <a:prstGeom prst="rect">
              <a:avLst/>
            </a:prstGeom>
            <a:effectLst/>
          </p:spPr>
        </p:pic>
        <p:pic>
          <p:nvPicPr>
            <p:cNvPr id="1376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9917" y="-644038"/>
              <a:ext cx="138354" cy="889241"/>
            </a:xfrm>
            <a:prstGeom prst="rect">
              <a:avLst/>
            </a:prstGeom>
            <a:effectLst/>
          </p:spPr>
        </p:pic>
        <p:pic>
          <p:nvPicPr>
            <p:cNvPr id="1378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6792" y="-720745"/>
              <a:ext cx="128856" cy="832440"/>
            </a:xfrm>
            <a:prstGeom prst="rect">
              <a:avLst/>
            </a:prstGeom>
            <a:effectLst/>
          </p:spPr>
        </p:pic>
        <p:pic>
          <p:nvPicPr>
            <p:cNvPr id="1380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7782" y="-843463"/>
              <a:ext cx="536419" cy="996624"/>
            </a:xfrm>
            <a:prstGeom prst="rect">
              <a:avLst/>
            </a:prstGeom>
            <a:effectLst/>
          </p:spPr>
        </p:pic>
        <p:pic>
          <p:nvPicPr>
            <p:cNvPr id="1382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36673" y="281727"/>
              <a:ext cx="973099" cy="1163781"/>
            </a:xfrm>
            <a:prstGeom prst="rect">
              <a:avLst/>
            </a:prstGeom>
            <a:effectLst/>
          </p:spPr>
        </p:pic>
        <p:pic>
          <p:nvPicPr>
            <p:cNvPr id="1384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5060" y="568441"/>
              <a:ext cx="567099" cy="773586"/>
            </a:xfrm>
            <a:prstGeom prst="rect">
              <a:avLst/>
            </a:prstGeom>
            <a:effectLst/>
          </p:spPr>
        </p:pic>
        <p:pic>
          <p:nvPicPr>
            <p:cNvPr id="1386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7680" y="636859"/>
              <a:ext cx="567096" cy="129901"/>
            </a:xfrm>
            <a:prstGeom prst="rect">
              <a:avLst/>
            </a:prstGeom>
            <a:effectLst/>
          </p:spPr>
        </p:pic>
        <p:pic>
          <p:nvPicPr>
            <p:cNvPr id="1388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20138" y="-107135"/>
              <a:ext cx="252625" cy="973614"/>
            </a:xfrm>
            <a:prstGeom prst="rect">
              <a:avLst/>
            </a:prstGeom>
            <a:effectLst/>
          </p:spPr>
        </p:pic>
        <p:pic>
          <p:nvPicPr>
            <p:cNvPr id="1390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54294" y="238018"/>
              <a:ext cx="610213" cy="175918"/>
            </a:xfrm>
            <a:prstGeom prst="rect">
              <a:avLst/>
            </a:prstGeom>
            <a:effectLst/>
          </p:spPr>
        </p:pic>
        <p:pic>
          <p:nvPicPr>
            <p:cNvPr id="1392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058753" y="-491806"/>
              <a:ext cx="725878" cy="1603721"/>
            </a:xfrm>
            <a:prstGeom prst="rect">
              <a:avLst/>
            </a:prstGeom>
            <a:effectLst/>
          </p:spPr>
        </p:pic>
        <p:pic>
          <p:nvPicPr>
            <p:cNvPr id="1394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841703" y="167472"/>
              <a:ext cx="559423" cy="93062"/>
            </a:xfrm>
            <a:prstGeom prst="rect">
              <a:avLst/>
            </a:prstGeom>
            <a:effectLst/>
          </p:spPr>
        </p:pic>
        <p:pic>
          <p:nvPicPr>
            <p:cNvPr id="1396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93087" y="-797441"/>
              <a:ext cx="206604" cy="1518190"/>
            </a:xfrm>
            <a:prstGeom prst="rect">
              <a:avLst/>
            </a:prstGeom>
            <a:effectLst/>
          </p:spPr>
        </p:pic>
        <p:pic>
          <p:nvPicPr>
            <p:cNvPr id="1398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842510" y="-206845"/>
              <a:ext cx="594079" cy="912245"/>
            </a:xfrm>
            <a:prstGeom prst="rect">
              <a:avLst/>
            </a:prstGeom>
            <a:effectLst/>
          </p:spPr>
        </p:pic>
        <p:pic>
          <p:nvPicPr>
            <p:cNvPr id="1400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401620" y="-1234717"/>
              <a:ext cx="996618" cy="835623"/>
            </a:xfrm>
            <a:prstGeom prst="rect">
              <a:avLst/>
            </a:prstGeom>
            <a:effectLst/>
          </p:spPr>
        </p:pic>
        <p:pic>
          <p:nvPicPr>
            <p:cNvPr id="1402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167713" y="-367915"/>
              <a:ext cx="606359" cy="682139"/>
            </a:xfrm>
            <a:prstGeom prst="rect">
              <a:avLst/>
            </a:prstGeom>
            <a:effectLst/>
          </p:spPr>
        </p:pic>
        <p:pic>
          <p:nvPicPr>
            <p:cNvPr id="1404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291347" y="-429285"/>
              <a:ext cx="705158" cy="927592"/>
            </a:xfrm>
            <a:prstGeom prst="rect">
              <a:avLst/>
            </a:prstGeom>
            <a:effectLst/>
          </p:spPr>
        </p:pic>
        <p:pic>
          <p:nvPicPr>
            <p:cNvPr id="1406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789904" y="-889489"/>
              <a:ext cx="742933" cy="1493303"/>
            </a:xfrm>
            <a:prstGeom prst="rect">
              <a:avLst/>
            </a:prstGeom>
            <a:effectLst/>
          </p:spPr>
        </p:pic>
        <p:pic>
          <p:nvPicPr>
            <p:cNvPr id="1408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135065" y="-805111"/>
              <a:ext cx="551749" cy="1157686"/>
            </a:xfrm>
            <a:prstGeom prst="rect">
              <a:avLst/>
            </a:prstGeom>
            <a:effectLst/>
          </p:spPr>
        </p:pic>
        <p:pic>
          <p:nvPicPr>
            <p:cNvPr id="1410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353520" y="-843470"/>
              <a:ext cx="586416" cy="1234400"/>
            </a:xfrm>
            <a:prstGeom prst="rect">
              <a:avLst/>
            </a:prstGeom>
            <a:effectLst/>
          </p:spPr>
        </p:pic>
        <p:pic>
          <p:nvPicPr>
            <p:cNvPr id="1412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944690" y="-52470"/>
              <a:ext cx="946334" cy="190288"/>
            </a:xfrm>
            <a:prstGeom prst="rect">
              <a:avLst/>
            </a:prstGeom>
            <a:effectLst/>
          </p:spPr>
        </p:pic>
        <p:pic>
          <p:nvPicPr>
            <p:cNvPr id="1414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116837" y="184331"/>
              <a:ext cx="674480" cy="191264"/>
            </a:xfrm>
            <a:prstGeom prst="rect">
              <a:avLst/>
            </a:prstGeom>
            <a:effectLst/>
          </p:spPr>
        </p:pic>
        <p:pic>
          <p:nvPicPr>
            <p:cNvPr id="1416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860362" y="-530558"/>
              <a:ext cx="644271" cy="238852"/>
            </a:xfrm>
            <a:prstGeom prst="rect">
              <a:avLst/>
            </a:prstGeom>
            <a:effectLst/>
          </p:spPr>
        </p:pic>
        <p:pic>
          <p:nvPicPr>
            <p:cNvPr id="1418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545554" y="-1173284"/>
              <a:ext cx="181515" cy="1341784"/>
            </a:xfrm>
            <a:prstGeom prst="rect">
              <a:avLst/>
            </a:prstGeom>
            <a:effectLst/>
          </p:spPr>
        </p:pic>
        <p:pic>
          <p:nvPicPr>
            <p:cNvPr id="1420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060254" y="192002"/>
              <a:ext cx="1203712" cy="129899"/>
            </a:xfrm>
            <a:prstGeom prst="rect">
              <a:avLst/>
            </a:prstGeom>
            <a:effectLst/>
          </p:spPr>
        </p:pic>
        <p:pic>
          <p:nvPicPr>
            <p:cNvPr id="1422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215740" y="403056"/>
              <a:ext cx="566289" cy="1368490"/>
            </a:xfrm>
            <a:prstGeom prst="rect">
              <a:avLst/>
            </a:prstGeom>
            <a:effectLst/>
          </p:spPr>
        </p:pic>
        <p:pic>
          <p:nvPicPr>
            <p:cNvPr id="1424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310484" y="-436945"/>
              <a:ext cx="922430" cy="1414183"/>
            </a:xfrm>
            <a:prstGeom prst="rect">
              <a:avLst/>
            </a:prstGeom>
            <a:effectLst/>
          </p:spPr>
        </p:pic>
        <p:pic>
          <p:nvPicPr>
            <p:cNvPr id="1426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778353" y="521807"/>
              <a:ext cx="458886" cy="503857"/>
            </a:xfrm>
            <a:prstGeom prst="rect">
              <a:avLst/>
            </a:prstGeom>
            <a:effectLst/>
          </p:spPr>
        </p:pic>
        <p:pic>
          <p:nvPicPr>
            <p:cNvPr id="1428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345946" y="-233725"/>
              <a:ext cx="773610" cy="1192788"/>
            </a:xfrm>
            <a:prstGeom prst="rect">
              <a:avLst/>
            </a:prstGeom>
            <a:effectLst/>
          </p:spPr>
        </p:pic>
        <p:pic>
          <p:nvPicPr>
            <p:cNvPr id="1430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874614" y="1695340"/>
              <a:ext cx="193814" cy="1183253"/>
            </a:xfrm>
            <a:prstGeom prst="rect">
              <a:avLst/>
            </a:prstGeom>
            <a:effectLst/>
          </p:spPr>
        </p:pic>
        <p:pic>
          <p:nvPicPr>
            <p:cNvPr id="1432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621501" y="2232248"/>
              <a:ext cx="692372" cy="137569"/>
            </a:xfrm>
            <a:prstGeom prst="rect">
              <a:avLst/>
            </a:prstGeom>
            <a:effectLst/>
          </p:spPr>
        </p:pic>
        <p:pic>
          <p:nvPicPr>
            <p:cNvPr id="1434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774572" y="1288826"/>
              <a:ext cx="114562" cy="965942"/>
            </a:xfrm>
            <a:prstGeom prst="rect">
              <a:avLst/>
            </a:prstGeom>
            <a:effectLst/>
          </p:spPr>
        </p:pic>
        <p:pic>
          <p:nvPicPr>
            <p:cNvPr id="1436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245329" y="2071170"/>
              <a:ext cx="1180707" cy="413698"/>
            </a:xfrm>
            <a:prstGeom prst="rect">
              <a:avLst/>
            </a:prstGeom>
            <a:effectLst/>
          </p:spPr>
        </p:pic>
        <p:pic>
          <p:nvPicPr>
            <p:cNvPr id="1438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582816" y="2372479"/>
              <a:ext cx="536717" cy="1071144"/>
            </a:xfrm>
            <a:prstGeom prst="rect">
              <a:avLst/>
            </a:prstGeom>
            <a:effectLst/>
          </p:spPr>
        </p:pic>
        <p:pic>
          <p:nvPicPr>
            <p:cNvPr id="1440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508958" y="1104734"/>
              <a:ext cx="530690" cy="2018195"/>
            </a:xfrm>
            <a:prstGeom prst="rect">
              <a:avLst/>
            </a:prstGeom>
            <a:effectLst/>
          </p:spPr>
        </p:pic>
        <p:pic>
          <p:nvPicPr>
            <p:cNvPr id="1442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919316" y="1311830"/>
              <a:ext cx="427127" cy="889076"/>
            </a:xfrm>
            <a:prstGeom prst="rect">
              <a:avLst/>
            </a:prstGeom>
            <a:effectLst/>
          </p:spPr>
        </p:pic>
        <p:pic>
          <p:nvPicPr>
            <p:cNvPr id="1444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193539" y="1488022"/>
              <a:ext cx="574768" cy="766736"/>
            </a:xfrm>
            <a:prstGeom prst="rect">
              <a:avLst/>
            </a:prstGeom>
            <a:effectLst/>
          </p:spPr>
        </p:pic>
        <p:pic>
          <p:nvPicPr>
            <p:cNvPr id="1446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798891" y="2440286"/>
              <a:ext cx="1168831" cy="664656"/>
            </a:xfrm>
            <a:prstGeom prst="rect">
              <a:avLst/>
            </a:prstGeom>
            <a:effectLst/>
          </p:spPr>
        </p:pic>
        <p:pic>
          <p:nvPicPr>
            <p:cNvPr id="1448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460193" y="2592742"/>
              <a:ext cx="530544" cy="481942"/>
            </a:xfrm>
            <a:prstGeom prst="rect">
              <a:avLst/>
            </a:prstGeom>
            <a:effectLst/>
          </p:spPr>
        </p:pic>
        <p:pic>
          <p:nvPicPr>
            <p:cNvPr id="1450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492204" y="2773122"/>
              <a:ext cx="429495" cy="125929"/>
            </a:xfrm>
            <a:prstGeom prst="rect">
              <a:avLst/>
            </a:prstGeom>
            <a:effectLst/>
          </p:spPr>
        </p:pic>
        <p:pic>
          <p:nvPicPr>
            <p:cNvPr id="1452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791803" y="1243580"/>
              <a:ext cx="359095" cy="2061985"/>
            </a:xfrm>
            <a:prstGeom prst="rect">
              <a:avLst/>
            </a:prstGeom>
            <a:effectLst/>
          </p:spPr>
        </p:pic>
        <p:pic>
          <p:nvPicPr>
            <p:cNvPr id="1454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123518" y="1726012"/>
              <a:ext cx="902684" cy="1097963"/>
            </a:xfrm>
            <a:prstGeom prst="rect">
              <a:avLst/>
            </a:prstGeom>
            <a:effectLst/>
          </p:spPr>
        </p:pic>
        <p:pic>
          <p:nvPicPr>
            <p:cNvPr id="1456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612502" y="2672039"/>
              <a:ext cx="406028" cy="518476"/>
            </a:xfrm>
            <a:prstGeom prst="rect">
              <a:avLst/>
            </a:prstGeom>
            <a:effectLst/>
          </p:spPr>
        </p:pic>
        <p:pic>
          <p:nvPicPr>
            <p:cNvPr id="1458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042663" y="1901380"/>
              <a:ext cx="681514" cy="805919"/>
            </a:xfrm>
            <a:prstGeom prst="rect">
              <a:avLst/>
            </a:prstGeom>
            <a:effectLst/>
          </p:spPr>
        </p:pic>
        <p:pic>
          <p:nvPicPr>
            <p:cNvPr id="1460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041724" y="2216901"/>
              <a:ext cx="636435" cy="191267"/>
            </a:xfrm>
            <a:prstGeom prst="rect">
              <a:avLst/>
            </a:prstGeom>
            <a:effectLst/>
          </p:spPr>
        </p:pic>
        <p:pic>
          <p:nvPicPr>
            <p:cNvPr id="1462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709322" y="1065030"/>
              <a:ext cx="590106" cy="1155150"/>
            </a:xfrm>
            <a:prstGeom prst="rect">
              <a:avLst/>
            </a:prstGeom>
            <a:effectLst/>
          </p:spPr>
        </p:pic>
        <p:pic>
          <p:nvPicPr>
            <p:cNvPr id="1464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315267" y="1361448"/>
              <a:ext cx="746650" cy="1231319"/>
            </a:xfrm>
            <a:prstGeom prst="rect">
              <a:avLst/>
            </a:prstGeom>
            <a:effectLst/>
          </p:spPr>
        </p:pic>
        <p:pic>
          <p:nvPicPr>
            <p:cNvPr id="1466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862825" y="2256129"/>
              <a:ext cx="1119243" cy="1203872"/>
            </a:xfrm>
            <a:prstGeom prst="rect">
              <a:avLst/>
            </a:prstGeom>
            <a:effectLst/>
          </p:spPr>
        </p:pic>
        <p:pic>
          <p:nvPicPr>
            <p:cNvPr id="1468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403764" y="2585067"/>
              <a:ext cx="643454" cy="751174"/>
            </a:xfrm>
            <a:prstGeom prst="rect">
              <a:avLst/>
            </a:prstGeom>
            <a:effectLst/>
          </p:spPr>
        </p:pic>
        <p:pic>
          <p:nvPicPr>
            <p:cNvPr id="1470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634525" y="1434557"/>
              <a:ext cx="145239" cy="1380126"/>
            </a:xfrm>
            <a:prstGeom prst="rect">
              <a:avLst/>
            </a:prstGeom>
            <a:effectLst/>
          </p:spPr>
        </p:pic>
        <p:pic>
          <p:nvPicPr>
            <p:cNvPr id="1472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340505" y="2040493"/>
              <a:ext cx="784406" cy="267956"/>
            </a:xfrm>
            <a:prstGeom prst="rect">
              <a:avLst/>
            </a:prstGeom>
            <a:effectLst/>
          </p:spPr>
        </p:pic>
        <p:pic>
          <p:nvPicPr>
            <p:cNvPr id="1474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269509" y="1270949"/>
              <a:ext cx="806498" cy="1490036"/>
            </a:xfrm>
            <a:prstGeom prst="rect">
              <a:avLst/>
            </a:prstGeom>
            <a:effectLst/>
          </p:spPr>
        </p:pic>
        <p:pic>
          <p:nvPicPr>
            <p:cNvPr id="1476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181591" y="1664653"/>
              <a:ext cx="572268" cy="275632"/>
            </a:xfrm>
            <a:prstGeom prst="rect">
              <a:avLst/>
            </a:prstGeom>
            <a:effectLst/>
          </p:spPr>
        </p:pic>
        <p:pic>
          <p:nvPicPr>
            <p:cNvPr id="1478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064048" y="605329"/>
              <a:ext cx="929097" cy="606306"/>
            </a:xfrm>
            <a:prstGeom prst="rect">
              <a:avLst/>
            </a:prstGeom>
            <a:effectLst/>
          </p:spPr>
        </p:pic>
        <p:pic>
          <p:nvPicPr>
            <p:cNvPr id="1480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877609" y="3375827"/>
              <a:ext cx="1196039" cy="351592"/>
            </a:xfrm>
            <a:prstGeom prst="rect">
              <a:avLst/>
            </a:prstGeom>
            <a:effectLst/>
          </p:spPr>
        </p:pic>
        <p:pic>
          <p:nvPicPr>
            <p:cNvPr id="1482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878630" y="3575159"/>
              <a:ext cx="1180138" cy="31592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B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But</a:t>
            </a:r>
          </a:p>
        </p:txBody>
      </p:sp>
      <p:grpSp>
        <p:nvGrpSpPr>
          <p:cNvPr id="1539" name="Drawing"/>
          <p:cNvGrpSpPr/>
          <p:nvPr/>
        </p:nvGrpSpPr>
        <p:grpSpPr>
          <a:xfrm>
            <a:off x="1180005" y="1810382"/>
            <a:ext cx="7295518" cy="5480551"/>
            <a:chOff x="-322698" y="-552006"/>
            <a:chExt cx="7295517" cy="5480549"/>
          </a:xfrm>
        </p:grpSpPr>
        <p:pic>
          <p:nvPicPr>
            <p:cNvPr id="1487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8" y="-38103"/>
              <a:ext cx="578561" cy="1242816"/>
            </a:xfrm>
            <a:prstGeom prst="rect">
              <a:avLst/>
            </a:prstGeom>
            <a:effectLst/>
          </p:spPr>
        </p:pic>
        <p:pic>
          <p:nvPicPr>
            <p:cNvPr id="1489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6138" y="235372"/>
              <a:ext cx="709572" cy="1015938"/>
            </a:xfrm>
            <a:prstGeom prst="rect">
              <a:avLst/>
            </a:prstGeom>
            <a:effectLst/>
          </p:spPr>
        </p:pic>
        <p:pic>
          <p:nvPicPr>
            <p:cNvPr id="1491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3805" y="1192625"/>
              <a:ext cx="1525200" cy="1231383"/>
            </a:xfrm>
            <a:prstGeom prst="rect">
              <a:avLst/>
            </a:prstGeom>
            <a:effectLst/>
          </p:spPr>
        </p:pic>
        <p:pic>
          <p:nvPicPr>
            <p:cNvPr id="1493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59646" y="1487465"/>
              <a:ext cx="781857" cy="751960"/>
            </a:xfrm>
            <a:prstGeom prst="rect">
              <a:avLst/>
            </a:prstGeom>
            <a:effectLst/>
          </p:spPr>
        </p:pic>
        <p:pic>
          <p:nvPicPr>
            <p:cNvPr id="1495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74410" y="1756702"/>
              <a:ext cx="482721" cy="229608"/>
            </a:xfrm>
            <a:prstGeom prst="rect">
              <a:avLst/>
            </a:prstGeom>
            <a:effectLst/>
          </p:spPr>
        </p:pic>
        <p:pic>
          <p:nvPicPr>
            <p:cNvPr id="1497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12834" y="1012700"/>
              <a:ext cx="726644" cy="145244"/>
            </a:xfrm>
            <a:prstGeom prst="rect">
              <a:avLst/>
            </a:prstGeom>
            <a:effectLst/>
          </p:spPr>
        </p:pic>
        <p:pic>
          <p:nvPicPr>
            <p:cNvPr id="1499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765000" y="1304166"/>
              <a:ext cx="674475" cy="122228"/>
            </a:xfrm>
            <a:prstGeom prst="rect">
              <a:avLst/>
            </a:prstGeom>
            <a:effectLst/>
          </p:spPr>
        </p:pic>
        <p:pic>
          <p:nvPicPr>
            <p:cNvPr id="1501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10388" y="230348"/>
              <a:ext cx="472798" cy="2055091"/>
            </a:xfrm>
            <a:prstGeom prst="rect">
              <a:avLst/>
            </a:prstGeom>
            <a:effectLst/>
          </p:spPr>
        </p:pic>
        <p:pic>
          <p:nvPicPr>
            <p:cNvPr id="1503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168634" y="-329564"/>
              <a:ext cx="620788" cy="1193812"/>
            </a:xfrm>
            <a:prstGeom prst="rect">
              <a:avLst/>
            </a:prstGeom>
            <a:effectLst/>
          </p:spPr>
        </p:pic>
        <p:pic>
          <p:nvPicPr>
            <p:cNvPr id="1505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67184" y="7911"/>
              <a:ext cx="728174" cy="884319"/>
            </a:xfrm>
            <a:prstGeom prst="rect">
              <a:avLst/>
            </a:prstGeom>
            <a:effectLst/>
          </p:spPr>
        </p:pic>
        <p:pic>
          <p:nvPicPr>
            <p:cNvPr id="1507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141760" y="1204455"/>
              <a:ext cx="1368642" cy="885849"/>
            </a:xfrm>
            <a:prstGeom prst="rect">
              <a:avLst/>
            </a:prstGeom>
            <a:effectLst/>
          </p:spPr>
        </p:pic>
        <p:pic>
          <p:nvPicPr>
            <p:cNvPr id="1509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811018" y="1357857"/>
              <a:ext cx="707053" cy="842053"/>
            </a:xfrm>
            <a:prstGeom prst="rect">
              <a:avLst/>
            </a:prstGeom>
            <a:effectLst/>
          </p:spPr>
        </p:pic>
        <p:pic>
          <p:nvPicPr>
            <p:cNvPr id="1511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851263" y="1687661"/>
              <a:ext cx="471146" cy="98236"/>
            </a:xfrm>
            <a:prstGeom prst="rect">
              <a:avLst/>
            </a:prstGeom>
            <a:effectLst/>
          </p:spPr>
        </p:pic>
        <p:pic>
          <p:nvPicPr>
            <p:cNvPr id="1513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250113" y="-130147"/>
              <a:ext cx="690248" cy="2461606"/>
            </a:xfrm>
            <a:prstGeom prst="rect">
              <a:avLst/>
            </a:prstGeom>
            <a:effectLst/>
          </p:spPr>
        </p:pic>
        <p:pic>
          <p:nvPicPr>
            <p:cNvPr id="1515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761457" y="-260534"/>
              <a:ext cx="815098" cy="2678025"/>
            </a:xfrm>
            <a:prstGeom prst="rect">
              <a:avLst/>
            </a:prstGeom>
            <a:effectLst/>
          </p:spPr>
        </p:pic>
        <p:pic>
          <p:nvPicPr>
            <p:cNvPr id="1517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367829" y="-191503"/>
              <a:ext cx="599900" cy="1110793"/>
            </a:xfrm>
            <a:prstGeom prst="rect">
              <a:avLst/>
            </a:prstGeom>
            <a:effectLst/>
          </p:spPr>
        </p:pic>
        <p:pic>
          <p:nvPicPr>
            <p:cNvPr id="1519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744387" y="649484"/>
              <a:ext cx="252966" cy="140286"/>
            </a:xfrm>
            <a:prstGeom prst="rect">
              <a:avLst/>
            </a:prstGeom>
            <a:effectLst/>
          </p:spPr>
        </p:pic>
        <p:pic>
          <p:nvPicPr>
            <p:cNvPr id="1521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316880" y="1051611"/>
              <a:ext cx="1410179" cy="1044020"/>
            </a:xfrm>
            <a:prstGeom prst="rect">
              <a:avLst/>
            </a:prstGeom>
            <a:effectLst/>
          </p:spPr>
        </p:pic>
        <p:pic>
          <p:nvPicPr>
            <p:cNvPr id="1523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052588" y="1235134"/>
              <a:ext cx="608180" cy="740624"/>
            </a:xfrm>
            <a:prstGeom prst="rect">
              <a:avLst/>
            </a:prstGeom>
            <a:effectLst/>
          </p:spPr>
        </p:pic>
        <p:pic>
          <p:nvPicPr>
            <p:cNvPr id="1525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420749" y="-552007"/>
              <a:ext cx="552071" cy="3113575"/>
            </a:xfrm>
            <a:prstGeom prst="rect">
              <a:avLst/>
            </a:prstGeom>
            <a:effectLst/>
          </p:spPr>
        </p:pic>
        <p:pic>
          <p:nvPicPr>
            <p:cNvPr id="1527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322699" y="3290721"/>
              <a:ext cx="629896" cy="129899"/>
            </a:xfrm>
            <a:prstGeom prst="rect">
              <a:avLst/>
            </a:prstGeom>
            <a:effectLst/>
          </p:spPr>
        </p:pic>
        <p:pic>
          <p:nvPicPr>
            <p:cNvPr id="1529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69050" y="2915453"/>
              <a:ext cx="670590" cy="1755387"/>
            </a:xfrm>
            <a:prstGeom prst="rect">
              <a:avLst/>
            </a:prstGeom>
            <a:effectLst/>
          </p:spPr>
        </p:pic>
        <p:pic>
          <p:nvPicPr>
            <p:cNvPr id="1531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327608" y="3028422"/>
              <a:ext cx="625235" cy="1900121"/>
            </a:xfrm>
            <a:prstGeom prst="rect">
              <a:avLst/>
            </a:prstGeom>
            <a:effectLst/>
          </p:spPr>
        </p:pic>
        <p:pic>
          <p:nvPicPr>
            <p:cNvPr id="1533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158438" y="3029936"/>
              <a:ext cx="802606" cy="129903"/>
            </a:xfrm>
            <a:prstGeom prst="rect">
              <a:avLst/>
            </a:prstGeom>
            <a:effectLst/>
          </p:spPr>
        </p:pic>
        <p:pic>
          <p:nvPicPr>
            <p:cNvPr id="1535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194523" y="3356249"/>
              <a:ext cx="789537" cy="133402"/>
            </a:xfrm>
            <a:prstGeom prst="rect">
              <a:avLst/>
            </a:prstGeom>
            <a:effectLst/>
          </p:spPr>
        </p:pic>
        <p:pic>
          <p:nvPicPr>
            <p:cNvPr id="1537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937528" y="78937"/>
              <a:ext cx="645709" cy="99718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So, horizontal momentum becom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So, horizontal momentum becomes</a:t>
            </a:r>
          </a:p>
        </p:txBody>
      </p:sp>
      <p:grpSp>
        <p:nvGrpSpPr>
          <p:cNvPr id="1622" name="Drawing"/>
          <p:cNvGrpSpPr/>
          <p:nvPr/>
        </p:nvGrpSpPr>
        <p:grpSpPr>
          <a:xfrm>
            <a:off x="277724" y="1850018"/>
            <a:ext cx="12267032" cy="4871941"/>
            <a:chOff x="-619041" y="-934226"/>
            <a:chExt cx="12267030" cy="4871940"/>
          </a:xfrm>
        </p:grpSpPr>
        <p:pic>
          <p:nvPicPr>
            <p:cNvPr id="1542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28085" y="-781211"/>
              <a:ext cx="778405" cy="1362056"/>
            </a:xfrm>
            <a:prstGeom prst="rect">
              <a:avLst/>
            </a:prstGeom>
            <a:effectLst/>
          </p:spPr>
        </p:pic>
        <p:pic>
          <p:nvPicPr>
            <p:cNvPr id="1544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33763" y="784706"/>
              <a:ext cx="1052741" cy="165656"/>
            </a:xfrm>
            <a:prstGeom prst="rect">
              <a:avLst/>
            </a:prstGeom>
            <a:effectLst/>
          </p:spPr>
        </p:pic>
        <p:pic>
          <p:nvPicPr>
            <p:cNvPr id="1546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619042" y="879506"/>
              <a:ext cx="995271" cy="1204439"/>
            </a:xfrm>
            <a:prstGeom prst="rect">
              <a:avLst/>
            </a:prstGeom>
            <a:effectLst/>
          </p:spPr>
        </p:pic>
        <p:pic>
          <p:nvPicPr>
            <p:cNvPr id="1548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7294" y="1050002"/>
              <a:ext cx="352334" cy="997670"/>
            </a:xfrm>
            <a:prstGeom prst="rect">
              <a:avLst/>
            </a:prstGeom>
            <a:effectLst/>
          </p:spPr>
        </p:pic>
        <p:pic>
          <p:nvPicPr>
            <p:cNvPr id="1550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6795" y="1403868"/>
              <a:ext cx="567097" cy="99221"/>
            </a:xfrm>
            <a:prstGeom prst="rect">
              <a:avLst/>
            </a:prstGeom>
            <a:effectLst/>
          </p:spPr>
        </p:pic>
        <p:pic>
          <p:nvPicPr>
            <p:cNvPr id="1552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76428" y="23258"/>
              <a:ext cx="442509" cy="1183582"/>
            </a:xfrm>
            <a:prstGeom prst="rect">
              <a:avLst/>
            </a:prstGeom>
            <a:effectLst/>
          </p:spPr>
        </p:pic>
        <p:pic>
          <p:nvPicPr>
            <p:cNvPr id="1554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83802" y="-122482"/>
              <a:ext cx="406036" cy="1311107"/>
            </a:xfrm>
            <a:prstGeom prst="rect">
              <a:avLst/>
            </a:prstGeom>
            <a:effectLst/>
          </p:spPr>
        </p:pic>
        <p:pic>
          <p:nvPicPr>
            <p:cNvPr id="1556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06240" y="-168503"/>
              <a:ext cx="498071" cy="1495185"/>
            </a:xfrm>
            <a:prstGeom prst="rect">
              <a:avLst/>
            </a:prstGeom>
            <a:effectLst/>
          </p:spPr>
        </p:pic>
        <p:pic>
          <p:nvPicPr>
            <p:cNvPr id="1558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718985" y="7919"/>
              <a:ext cx="214268" cy="1076603"/>
            </a:xfrm>
            <a:prstGeom prst="rect">
              <a:avLst/>
            </a:prstGeom>
            <a:effectLst/>
          </p:spPr>
        </p:pic>
        <p:pic>
          <p:nvPicPr>
            <p:cNvPr id="1560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350815" y="556193"/>
              <a:ext cx="766520" cy="141540"/>
            </a:xfrm>
            <a:prstGeom prst="rect">
              <a:avLst/>
            </a:prstGeom>
            <a:effectLst/>
          </p:spPr>
        </p:pic>
        <p:pic>
          <p:nvPicPr>
            <p:cNvPr id="1562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599815" y="-223323"/>
              <a:ext cx="813769" cy="1327574"/>
            </a:xfrm>
            <a:prstGeom prst="rect">
              <a:avLst/>
            </a:prstGeom>
            <a:effectLst/>
          </p:spPr>
        </p:pic>
        <p:pic>
          <p:nvPicPr>
            <p:cNvPr id="1564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63269" y="521816"/>
              <a:ext cx="551752" cy="129897"/>
            </a:xfrm>
            <a:prstGeom prst="rect">
              <a:avLst/>
            </a:prstGeom>
            <a:effectLst/>
          </p:spPr>
        </p:pic>
        <p:pic>
          <p:nvPicPr>
            <p:cNvPr id="1566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61487" y="-352577"/>
              <a:ext cx="105788" cy="1272746"/>
            </a:xfrm>
            <a:prstGeom prst="rect">
              <a:avLst/>
            </a:prstGeom>
            <a:effectLst/>
          </p:spPr>
        </p:pic>
        <p:pic>
          <p:nvPicPr>
            <p:cNvPr id="1568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300210" y="30930"/>
              <a:ext cx="668695" cy="913542"/>
            </a:xfrm>
            <a:prstGeom prst="rect">
              <a:avLst/>
            </a:prstGeom>
            <a:effectLst/>
          </p:spPr>
        </p:pic>
        <p:pic>
          <p:nvPicPr>
            <p:cNvPr id="1570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168628" y="-934227"/>
              <a:ext cx="965940" cy="895628"/>
            </a:xfrm>
            <a:prstGeom prst="rect">
              <a:avLst/>
            </a:prstGeom>
            <a:effectLst/>
          </p:spPr>
        </p:pic>
        <p:pic>
          <p:nvPicPr>
            <p:cNvPr id="1572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089046" y="15590"/>
              <a:ext cx="636118" cy="747524"/>
            </a:xfrm>
            <a:prstGeom prst="rect">
              <a:avLst/>
            </a:prstGeom>
            <a:effectLst/>
          </p:spPr>
        </p:pic>
        <p:pic>
          <p:nvPicPr>
            <p:cNvPr id="1574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089045" y="192001"/>
              <a:ext cx="789531" cy="620790"/>
            </a:xfrm>
            <a:prstGeom prst="rect">
              <a:avLst/>
            </a:prstGeom>
            <a:effectLst/>
          </p:spPr>
        </p:pic>
        <p:pic>
          <p:nvPicPr>
            <p:cNvPr id="1576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687312" y="-452287"/>
              <a:ext cx="661405" cy="1437866"/>
            </a:xfrm>
            <a:prstGeom prst="rect">
              <a:avLst/>
            </a:prstGeom>
            <a:effectLst/>
          </p:spPr>
        </p:pic>
        <p:pic>
          <p:nvPicPr>
            <p:cNvPr id="1578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764007" y="-528994"/>
              <a:ext cx="697495" cy="1468483"/>
            </a:xfrm>
            <a:prstGeom prst="rect">
              <a:avLst/>
            </a:prstGeom>
            <a:effectLst/>
          </p:spPr>
        </p:pic>
        <p:pic>
          <p:nvPicPr>
            <p:cNvPr id="1580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123445" y="-421605"/>
              <a:ext cx="552811" cy="1464489"/>
            </a:xfrm>
            <a:prstGeom prst="rect">
              <a:avLst/>
            </a:prstGeom>
            <a:effectLst/>
          </p:spPr>
        </p:pic>
        <p:pic>
          <p:nvPicPr>
            <p:cNvPr id="1582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676755" y="184332"/>
              <a:ext cx="1034969" cy="175918"/>
            </a:xfrm>
            <a:prstGeom prst="rect">
              <a:avLst/>
            </a:prstGeom>
            <a:effectLst/>
          </p:spPr>
        </p:pic>
        <p:pic>
          <p:nvPicPr>
            <p:cNvPr id="1584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006569" y="445116"/>
              <a:ext cx="613118" cy="152912"/>
            </a:xfrm>
            <a:prstGeom prst="rect">
              <a:avLst/>
            </a:prstGeom>
            <a:effectLst/>
          </p:spPr>
        </p:pic>
        <p:pic>
          <p:nvPicPr>
            <p:cNvPr id="1586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728719" y="-68791"/>
              <a:ext cx="803710" cy="229623"/>
            </a:xfrm>
            <a:prstGeom prst="rect">
              <a:avLst/>
            </a:prstGeom>
            <a:effectLst/>
          </p:spPr>
        </p:pic>
        <p:pic>
          <p:nvPicPr>
            <p:cNvPr id="1588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540588" y="-751420"/>
              <a:ext cx="237280" cy="1057980"/>
            </a:xfrm>
            <a:prstGeom prst="rect">
              <a:avLst/>
            </a:prstGeom>
            <a:effectLst/>
          </p:spPr>
        </p:pic>
        <p:pic>
          <p:nvPicPr>
            <p:cNvPr id="1590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149405" y="411902"/>
              <a:ext cx="1157694" cy="117093"/>
            </a:xfrm>
            <a:prstGeom prst="rect">
              <a:avLst/>
            </a:prstGeom>
            <a:effectLst/>
          </p:spPr>
        </p:pic>
        <p:pic>
          <p:nvPicPr>
            <p:cNvPr id="1592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272135" y="626204"/>
              <a:ext cx="634488" cy="1436802"/>
            </a:xfrm>
            <a:prstGeom prst="rect">
              <a:avLst/>
            </a:prstGeom>
            <a:effectLst/>
          </p:spPr>
        </p:pic>
        <p:pic>
          <p:nvPicPr>
            <p:cNvPr id="1594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101071" y="-390929"/>
              <a:ext cx="819640" cy="1173395"/>
            </a:xfrm>
            <a:prstGeom prst="rect">
              <a:avLst/>
            </a:prstGeom>
            <a:effectLst/>
          </p:spPr>
        </p:pic>
        <p:pic>
          <p:nvPicPr>
            <p:cNvPr id="1596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576049" y="468126"/>
              <a:ext cx="398347" cy="576827"/>
            </a:xfrm>
            <a:prstGeom prst="rect">
              <a:avLst/>
            </a:prstGeom>
            <a:effectLst/>
          </p:spPr>
        </p:pic>
        <p:pic>
          <p:nvPicPr>
            <p:cNvPr id="1598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135967" y="-359884"/>
              <a:ext cx="844592" cy="1829358"/>
            </a:xfrm>
            <a:prstGeom prst="rect">
              <a:avLst/>
            </a:prstGeom>
            <a:effectLst/>
          </p:spPr>
        </p:pic>
        <p:pic>
          <p:nvPicPr>
            <p:cNvPr id="1600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715106" y="2631083"/>
              <a:ext cx="1027303" cy="175602"/>
            </a:xfrm>
            <a:prstGeom prst="rect">
              <a:avLst/>
            </a:prstGeom>
            <a:effectLst/>
          </p:spPr>
        </p:pic>
        <p:pic>
          <p:nvPicPr>
            <p:cNvPr id="1602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933292" y="2197569"/>
              <a:ext cx="721859" cy="1740146"/>
            </a:xfrm>
            <a:prstGeom prst="rect">
              <a:avLst/>
            </a:prstGeom>
            <a:effectLst/>
          </p:spPr>
        </p:pic>
        <p:pic>
          <p:nvPicPr>
            <p:cNvPr id="1604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509234" y="1603300"/>
              <a:ext cx="1066320" cy="1276683"/>
            </a:xfrm>
            <a:prstGeom prst="rect">
              <a:avLst/>
            </a:prstGeom>
            <a:effectLst/>
          </p:spPr>
        </p:pic>
        <p:pic>
          <p:nvPicPr>
            <p:cNvPr id="1606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154196" y="2454676"/>
              <a:ext cx="452040" cy="887150"/>
            </a:xfrm>
            <a:prstGeom prst="rect">
              <a:avLst/>
            </a:prstGeom>
            <a:effectLst/>
          </p:spPr>
        </p:pic>
        <p:pic>
          <p:nvPicPr>
            <p:cNvPr id="1608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781679" y="1613499"/>
              <a:ext cx="745129" cy="1194765"/>
            </a:xfrm>
            <a:prstGeom prst="rect">
              <a:avLst/>
            </a:prstGeom>
            <a:effectLst/>
          </p:spPr>
        </p:pic>
        <p:pic>
          <p:nvPicPr>
            <p:cNvPr id="1610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668087" y="1956118"/>
              <a:ext cx="689816" cy="137569"/>
            </a:xfrm>
            <a:prstGeom prst="rect">
              <a:avLst/>
            </a:prstGeom>
            <a:effectLst/>
          </p:spPr>
        </p:pic>
        <p:pic>
          <p:nvPicPr>
            <p:cNvPr id="1612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163761" y="1733692"/>
              <a:ext cx="260294" cy="1188374"/>
            </a:xfrm>
            <a:prstGeom prst="rect">
              <a:avLst/>
            </a:prstGeom>
            <a:effectLst/>
          </p:spPr>
        </p:pic>
        <p:pic>
          <p:nvPicPr>
            <p:cNvPr id="1614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864618" y="2132527"/>
              <a:ext cx="682156" cy="221950"/>
            </a:xfrm>
            <a:prstGeom prst="rect">
              <a:avLst/>
            </a:prstGeom>
            <a:effectLst/>
          </p:spPr>
        </p:pic>
        <p:pic>
          <p:nvPicPr>
            <p:cNvPr id="1616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649828" y="1327176"/>
              <a:ext cx="993762" cy="1378631"/>
            </a:xfrm>
            <a:prstGeom prst="rect">
              <a:avLst/>
            </a:prstGeom>
            <a:effectLst/>
          </p:spPr>
        </p:pic>
        <p:sp>
          <p:nvSpPr>
            <p:cNvPr id="1619" name="Line"/>
            <p:cNvSpPr/>
            <p:nvPr/>
          </p:nvSpPr>
          <p:spPr>
            <a:xfrm>
              <a:off x="10700418" y="1994224"/>
              <a:ext cx="498556" cy="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286" y="7200"/>
                    <a:pt x="8972" y="14400"/>
                    <a:pt x="5372" y="18000"/>
                  </a:cubicBezTo>
                  <a:cubicBezTo>
                    <a:pt x="1772" y="21600"/>
                    <a:pt x="886" y="216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620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485903" y="554660"/>
              <a:ext cx="1162087" cy="78735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Pressure coordin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Pressure coordinate</a:t>
            </a:r>
          </a:p>
        </p:txBody>
      </p:sp>
      <p:sp>
        <p:nvSpPr>
          <p:cNvPr id="1626" name="Drawing"/>
          <p:cNvSpPr/>
          <p:nvPr/>
        </p:nvSpPr>
        <p:spPr>
          <a:xfrm>
            <a:off x="7256160" y="1457318"/>
            <a:ext cx="76201" cy="1"/>
          </a:xfrm>
          <a:prstGeom prst="ellipse">
            <a:avLst/>
          </a:prstGeom>
        </p:spPr>
        <p:txBody>
          <a:bodyPr lIns="0" tIns="0" rIns="0" bIns="0"/>
          <a:lstStyle/>
          <a:p>
            <a:pPr algn="l" defTabSz="457200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721" name="Drawing"/>
          <p:cNvGrpSpPr/>
          <p:nvPr/>
        </p:nvGrpSpPr>
        <p:grpSpPr>
          <a:xfrm>
            <a:off x="2148801" y="2132526"/>
            <a:ext cx="10291086" cy="6062003"/>
            <a:chOff x="-1924052" y="-966191"/>
            <a:chExt cx="10291085" cy="6062002"/>
          </a:xfrm>
        </p:grpSpPr>
        <p:pic>
          <p:nvPicPr>
            <p:cNvPr id="1627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06334" y="-103659"/>
              <a:ext cx="1175996" cy="1161529"/>
            </a:xfrm>
            <a:prstGeom prst="rect">
              <a:avLst/>
            </a:prstGeom>
            <a:effectLst/>
          </p:spPr>
        </p:pic>
        <p:pic>
          <p:nvPicPr>
            <p:cNvPr id="1629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92844" y="-30433"/>
              <a:ext cx="901480" cy="260294"/>
            </a:xfrm>
            <a:prstGeom prst="rect">
              <a:avLst/>
            </a:prstGeom>
            <a:effectLst/>
          </p:spPr>
        </p:pic>
        <p:pic>
          <p:nvPicPr>
            <p:cNvPr id="1631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66730" y="276373"/>
              <a:ext cx="789530" cy="168253"/>
            </a:xfrm>
            <a:prstGeom prst="rect">
              <a:avLst/>
            </a:prstGeom>
            <a:effectLst/>
          </p:spPr>
        </p:pic>
        <p:pic>
          <p:nvPicPr>
            <p:cNvPr id="1633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4121" y="565639"/>
              <a:ext cx="850881" cy="254811"/>
            </a:xfrm>
            <a:prstGeom prst="rect">
              <a:avLst/>
            </a:prstGeom>
            <a:effectLst/>
          </p:spPr>
        </p:pic>
        <p:pic>
          <p:nvPicPr>
            <p:cNvPr id="1635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666809" y="-712217"/>
              <a:ext cx="861825" cy="1033926"/>
            </a:xfrm>
            <a:prstGeom prst="rect">
              <a:avLst/>
            </a:prstGeom>
            <a:effectLst/>
          </p:spPr>
        </p:pic>
        <p:pic>
          <p:nvPicPr>
            <p:cNvPr id="1637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60387" y="-405085"/>
              <a:ext cx="601696" cy="1085226"/>
            </a:xfrm>
            <a:prstGeom prst="rect">
              <a:avLst/>
            </a:prstGeom>
            <a:effectLst/>
          </p:spPr>
        </p:pic>
        <p:pic>
          <p:nvPicPr>
            <p:cNvPr id="1639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23320" y="-966192"/>
              <a:ext cx="1170885" cy="2124173"/>
            </a:xfrm>
            <a:prstGeom prst="rect">
              <a:avLst/>
            </a:prstGeom>
            <a:effectLst/>
          </p:spPr>
        </p:pic>
        <p:pic>
          <p:nvPicPr>
            <p:cNvPr id="1641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394222" y="-498936"/>
              <a:ext cx="768145" cy="1535180"/>
            </a:xfrm>
            <a:prstGeom prst="rect">
              <a:avLst/>
            </a:prstGeom>
            <a:effectLst/>
          </p:spPr>
        </p:pic>
        <p:pic>
          <p:nvPicPr>
            <p:cNvPr id="1643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162850" y="-222131"/>
              <a:ext cx="459720" cy="1134632"/>
            </a:xfrm>
            <a:prstGeom prst="rect">
              <a:avLst/>
            </a:prstGeom>
            <a:effectLst/>
          </p:spPr>
        </p:pic>
        <p:pic>
          <p:nvPicPr>
            <p:cNvPr id="1645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71678" y="7914"/>
              <a:ext cx="873907" cy="183599"/>
            </a:xfrm>
            <a:prstGeom prst="rect">
              <a:avLst/>
            </a:prstGeom>
            <a:effectLst/>
          </p:spPr>
        </p:pic>
        <p:pic>
          <p:nvPicPr>
            <p:cNvPr id="1647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1283340" y="1625345"/>
              <a:ext cx="631770" cy="762696"/>
            </a:xfrm>
            <a:prstGeom prst="rect">
              <a:avLst/>
            </a:prstGeom>
            <a:effectLst/>
          </p:spPr>
        </p:pic>
        <p:pic>
          <p:nvPicPr>
            <p:cNvPr id="1649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513456" y="1916282"/>
              <a:ext cx="572218" cy="411610"/>
            </a:xfrm>
            <a:prstGeom prst="rect">
              <a:avLst/>
            </a:prstGeom>
            <a:effectLst/>
          </p:spPr>
        </p:pic>
        <p:pic>
          <p:nvPicPr>
            <p:cNvPr id="1651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99151" y="1342515"/>
              <a:ext cx="206604" cy="797202"/>
            </a:xfrm>
            <a:prstGeom prst="rect">
              <a:avLst/>
            </a:prstGeom>
            <a:effectLst/>
          </p:spPr>
        </p:pic>
        <p:pic>
          <p:nvPicPr>
            <p:cNvPr id="1653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12565" y="1703009"/>
              <a:ext cx="753967" cy="168248"/>
            </a:xfrm>
            <a:prstGeom prst="rect">
              <a:avLst/>
            </a:prstGeom>
            <a:effectLst/>
          </p:spPr>
        </p:pic>
        <p:pic>
          <p:nvPicPr>
            <p:cNvPr id="1655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36915" y="1288816"/>
              <a:ext cx="597784" cy="1054273"/>
            </a:xfrm>
            <a:prstGeom prst="rect">
              <a:avLst/>
            </a:prstGeom>
            <a:effectLst/>
          </p:spPr>
        </p:pic>
        <p:pic>
          <p:nvPicPr>
            <p:cNvPr id="1657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396840" y="1694736"/>
              <a:ext cx="1648582" cy="574266"/>
            </a:xfrm>
            <a:prstGeom prst="rect">
              <a:avLst/>
            </a:prstGeom>
            <a:effectLst/>
          </p:spPr>
        </p:pic>
        <p:pic>
          <p:nvPicPr>
            <p:cNvPr id="1659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1567760" y="2958113"/>
              <a:ext cx="752564" cy="881532"/>
            </a:xfrm>
            <a:prstGeom prst="rect">
              <a:avLst/>
            </a:prstGeom>
            <a:effectLst/>
          </p:spPr>
        </p:pic>
        <p:pic>
          <p:nvPicPr>
            <p:cNvPr id="1661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1770909" y="3835295"/>
              <a:ext cx="1119340" cy="122228"/>
            </a:xfrm>
            <a:prstGeom prst="rect">
              <a:avLst/>
            </a:prstGeom>
            <a:effectLst/>
          </p:spPr>
        </p:pic>
        <p:pic>
          <p:nvPicPr>
            <p:cNvPr id="1663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1924053" y="4031288"/>
              <a:ext cx="911986" cy="1064523"/>
            </a:xfrm>
            <a:prstGeom prst="rect">
              <a:avLst/>
            </a:prstGeom>
            <a:effectLst/>
          </p:spPr>
        </p:pic>
        <p:pic>
          <p:nvPicPr>
            <p:cNvPr id="1665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1026910" y="3975505"/>
              <a:ext cx="421368" cy="917483"/>
            </a:xfrm>
            <a:prstGeom prst="rect">
              <a:avLst/>
            </a:prstGeom>
            <a:effectLst/>
          </p:spPr>
        </p:pic>
        <p:pic>
          <p:nvPicPr>
            <p:cNvPr id="1667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1284090" y="4180444"/>
              <a:ext cx="701548" cy="221941"/>
            </a:xfrm>
            <a:prstGeom prst="rect">
              <a:avLst/>
            </a:prstGeom>
            <a:effectLst/>
          </p:spPr>
        </p:pic>
        <p:pic>
          <p:nvPicPr>
            <p:cNvPr id="1669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244559" y="3628204"/>
              <a:ext cx="206595" cy="183585"/>
            </a:xfrm>
            <a:prstGeom prst="rect">
              <a:avLst/>
            </a:prstGeom>
            <a:effectLst/>
          </p:spPr>
        </p:pic>
        <p:pic>
          <p:nvPicPr>
            <p:cNvPr id="1671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282911" y="4034717"/>
              <a:ext cx="383010" cy="106887"/>
            </a:xfrm>
            <a:prstGeom prst="rect">
              <a:avLst/>
            </a:prstGeom>
            <a:effectLst/>
          </p:spPr>
        </p:pic>
        <p:pic>
          <p:nvPicPr>
            <p:cNvPr id="1673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717952" y="3582184"/>
              <a:ext cx="966587" cy="229604"/>
            </a:xfrm>
            <a:prstGeom prst="rect">
              <a:avLst/>
            </a:prstGeom>
            <a:effectLst/>
          </p:spPr>
        </p:pic>
        <p:pic>
          <p:nvPicPr>
            <p:cNvPr id="1675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328551" y="3888979"/>
              <a:ext cx="536031" cy="160581"/>
            </a:xfrm>
            <a:prstGeom prst="rect">
              <a:avLst/>
            </a:prstGeom>
            <a:effectLst/>
          </p:spPr>
        </p:pic>
        <p:pic>
          <p:nvPicPr>
            <p:cNvPr id="1677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46030" y="2684774"/>
              <a:ext cx="720560" cy="1194762"/>
            </a:xfrm>
            <a:prstGeom prst="rect">
              <a:avLst/>
            </a:prstGeom>
            <a:effectLst/>
          </p:spPr>
        </p:pic>
        <p:pic>
          <p:nvPicPr>
            <p:cNvPr id="1679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92765" y="3881318"/>
              <a:ext cx="1018632" cy="854904"/>
            </a:xfrm>
            <a:prstGeom prst="rect">
              <a:avLst/>
            </a:prstGeom>
            <a:effectLst/>
          </p:spPr>
        </p:pic>
        <p:pic>
          <p:nvPicPr>
            <p:cNvPr id="1681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82359" y="3894877"/>
              <a:ext cx="490396" cy="898692"/>
            </a:xfrm>
            <a:prstGeom prst="rect">
              <a:avLst/>
            </a:prstGeom>
            <a:effectLst/>
          </p:spPr>
        </p:pic>
        <p:pic>
          <p:nvPicPr>
            <p:cNvPr id="1683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013329" y="4157432"/>
              <a:ext cx="567096" cy="145241"/>
            </a:xfrm>
            <a:prstGeom prst="rect">
              <a:avLst/>
            </a:prstGeom>
            <a:effectLst/>
          </p:spPr>
        </p:pic>
        <p:pic>
          <p:nvPicPr>
            <p:cNvPr id="1685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98490" y="2577393"/>
              <a:ext cx="522894" cy="2272111"/>
            </a:xfrm>
            <a:prstGeom prst="rect">
              <a:avLst/>
            </a:prstGeom>
            <a:effectLst/>
          </p:spPr>
        </p:pic>
        <p:pic>
          <p:nvPicPr>
            <p:cNvPr id="1687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304801" y="2592742"/>
              <a:ext cx="656583" cy="2009075"/>
            </a:xfrm>
            <a:prstGeom prst="rect">
              <a:avLst/>
            </a:prstGeom>
            <a:effectLst/>
          </p:spPr>
        </p:pic>
        <p:pic>
          <p:nvPicPr>
            <p:cNvPr id="1689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033451" y="4115020"/>
              <a:ext cx="434696" cy="800690"/>
            </a:xfrm>
            <a:prstGeom prst="rect">
              <a:avLst/>
            </a:prstGeom>
            <a:effectLst/>
          </p:spPr>
        </p:pic>
        <p:pic>
          <p:nvPicPr>
            <p:cNvPr id="1691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555026" y="3098967"/>
              <a:ext cx="168243" cy="774181"/>
            </a:xfrm>
            <a:prstGeom prst="rect">
              <a:avLst/>
            </a:prstGeom>
            <a:effectLst/>
          </p:spPr>
        </p:pic>
        <p:pic>
          <p:nvPicPr>
            <p:cNvPr id="1693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217532" y="3537478"/>
              <a:ext cx="651469" cy="136258"/>
            </a:xfrm>
            <a:prstGeom prst="rect">
              <a:avLst/>
            </a:prstGeom>
            <a:effectLst/>
          </p:spPr>
        </p:pic>
        <p:pic>
          <p:nvPicPr>
            <p:cNvPr id="1695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877161" y="2638752"/>
              <a:ext cx="590109" cy="1416472"/>
            </a:xfrm>
            <a:prstGeom prst="rect">
              <a:avLst/>
            </a:prstGeom>
            <a:effectLst/>
          </p:spPr>
        </p:pic>
        <p:pic>
          <p:nvPicPr>
            <p:cNvPr id="1697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022893" y="2423990"/>
              <a:ext cx="467395" cy="1533539"/>
            </a:xfrm>
            <a:prstGeom prst="rect">
              <a:avLst/>
            </a:prstGeom>
            <a:effectLst/>
          </p:spPr>
        </p:pic>
        <p:pic>
          <p:nvPicPr>
            <p:cNvPr id="1699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398727" y="2454675"/>
              <a:ext cx="498071" cy="1541204"/>
            </a:xfrm>
            <a:prstGeom prst="rect">
              <a:avLst/>
            </a:prstGeom>
            <a:effectLst/>
          </p:spPr>
        </p:pic>
        <p:pic>
          <p:nvPicPr>
            <p:cNvPr id="1701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839516" y="3348420"/>
              <a:ext cx="180010" cy="169848"/>
            </a:xfrm>
            <a:prstGeom prst="rect">
              <a:avLst/>
            </a:prstGeom>
            <a:effectLst/>
          </p:spPr>
        </p:pic>
        <p:pic>
          <p:nvPicPr>
            <p:cNvPr id="1703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955803" y="2792165"/>
              <a:ext cx="980590" cy="977644"/>
            </a:xfrm>
            <a:prstGeom prst="rect">
              <a:avLst/>
            </a:prstGeom>
            <a:effectLst/>
          </p:spPr>
        </p:pic>
        <p:pic>
          <p:nvPicPr>
            <p:cNvPr id="1705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457201" y="3462882"/>
              <a:ext cx="490976" cy="762508"/>
            </a:xfrm>
            <a:prstGeom prst="rect">
              <a:avLst/>
            </a:prstGeom>
            <a:effectLst/>
          </p:spPr>
        </p:pic>
        <p:sp>
          <p:nvSpPr>
            <p:cNvPr id="1708" name="Line"/>
            <p:cNvSpPr/>
            <p:nvPr/>
          </p:nvSpPr>
          <p:spPr>
            <a:xfrm>
              <a:off x="6021910" y="3436202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709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761122" y="2753814"/>
              <a:ext cx="122226" cy="1050308"/>
            </a:xfrm>
            <a:prstGeom prst="rect">
              <a:avLst/>
            </a:prstGeom>
            <a:effectLst/>
          </p:spPr>
        </p:pic>
        <p:pic>
          <p:nvPicPr>
            <p:cNvPr id="1711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277909" y="3175668"/>
              <a:ext cx="935254" cy="114554"/>
            </a:xfrm>
            <a:prstGeom prst="rect">
              <a:avLst/>
            </a:prstGeom>
            <a:effectLst/>
          </p:spPr>
        </p:pic>
        <p:pic>
          <p:nvPicPr>
            <p:cNvPr id="1713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394168" y="2523711"/>
              <a:ext cx="810762" cy="1105163"/>
            </a:xfrm>
            <a:prstGeom prst="rect">
              <a:avLst/>
            </a:prstGeom>
            <a:effectLst/>
          </p:spPr>
        </p:pic>
        <p:pic>
          <p:nvPicPr>
            <p:cNvPr id="1715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287475" y="1641650"/>
              <a:ext cx="607093" cy="1279623"/>
            </a:xfrm>
            <a:prstGeom prst="rect">
              <a:avLst/>
            </a:prstGeom>
            <a:effectLst/>
          </p:spPr>
        </p:pic>
        <p:pic>
          <p:nvPicPr>
            <p:cNvPr id="1717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242533" y="2945567"/>
              <a:ext cx="918840" cy="998179"/>
            </a:xfrm>
            <a:prstGeom prst="rect">
              <a:avLst/>
            </a:prstGeom>
            <a:effectLst/>
          </p:spPr>
        </p:pic>
        <p:pic>
          <p:nvPicPr>
            <p:cNvPr id="1719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693985" y="3195985"/>
              <a:ext cx="673048" cy="9172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Then with s=p,"/>
          <p:cNvSpPr txBox="1">
            <a:spLocks noGrp="1"/>
          </p:cNvSpPr>
          <p:nvPr>
            <p:ph type="title"/>
          </p:nvPr>
        </p:nvSpPr>
        <p:spPr>
          <a:xfrm>
            <a:off x="952500" y="115938"/>
            <a:ext cx="11099800" cy="2159001"/>
          </a:xfrm>
          <a:prstGeom prst="rect">
            <a:avLst/>
          </a:prstGeom>
        </p:spPr>
        <p:txBody>
          <a:bodyPr/>
          <a:lstStyle/>
          <a:p>
            <a:r>
              <a:t>Then with s=p,</a:t>
            </a:r>
          </a:p>
        </p:txBody>
      </p:sp>
      <p:grpSp>
        <p:nvGrpSpPr>
          <p:cNvPr id="1859" name="Drawing"/>
          <p:cNvGrpSpPr/>
          <p:nvPr/>
        </p:nvGrpSpPr>
        <p:grpSpPr>
          <a:xfrm>
            <a:off x="615916" y="1810392"/>
            <a:ext cx="11402878" cy="6940947"/>
            <a:chOff x="-326870" y="-1549109"/>
            <a:chExt cx="11402877" cy="6940946"/>
          </a:xfrm>
        </p:grpSpPr>
        <p:sp>
          <p:nvSpPr>
            <p:cNvPr id="1724" name="Shape"/>
            <p:cNvSpPr/>
            <p:nvPr/>
          </p:nvSpPr>
          <p:spPr>
            <a:xfrm>
              <a:off x="2690207" y="3185363"/>
              <a:ext cx="48816" cy="1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956" y="0"/>
                  </a:moveTo>
                  <a:cubicBezTo>
                    <a:pt x="5987" y="7307"/>
                    <a:pt x="3018" y="15485"/>
                    <a:pt x="0" y="21600"/>
                  </a:cubicBezTo>
                  <a:lnTo>
                    <a:pt x="21600" y="19265"/>
                  </a:lnTo>
                  <a:cubicBezTo>
                    <a:pt x="17358" y="12963"/>
                    <a:pt x="13197" y="6305"/>
                    <a:pt x="8956" y="0"/>
                  </a:cubicBezTo>
                  <a:close/>
                </a:path>
              </a:pathLst>
            </a:custGeom>
            <a:solidFill>
              <a:srgbClr val="08293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725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26871" y="-610132"/>
              <a:ext cx="732612" cy="1029302"/>
            </a:xfrm>
            <a:prstGeom prst="rect">
              <a:avLst/>
            </a:prstGeom>
            <a:effectLst/>
          </p:spPr>
        </p:pic>
        <p:pic>
          <p:nvPicPr>
            <p:cNvPr id="1727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9917" y="-644038"/>
              <a:ext cx="138354" cy="889241"/>
            </a:xfrm>
            <a:prstGeom prst="rect">
              <a:avLst/>
            </a:prstGeom>
            <a:effectLst/>
          </p:spPr>
        </p:pic>
        <p:pic>
          <p:nvPicPr>
            <p:cNvPr id="1729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6792" y="-720745"/>
              <a:ext cx="128856" cy="832440"/>
            </a:xfrm>
            <a:prstGeom prst="rect">
              <a:avLst/>
            </a:prstGeom>
            <a:effectLst/>
          </p:spPr>
        </p:pic>
        <p:pic>
          <p:nvPicPr>
            <p:cNvPr id="1731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7782" y="-843463"/>
              <a:ext cx="536419" cy="996624"/>
            </a:xfrm>
            <a:prstGeom prst="rect">
              <a:avLst/>
            </a:prstGeom>
            <a:effectLst/>
          </p:spPr>
        </p:pic>
        <p:pic>
          <p:nvPicPr>
            <p:cNvPr id="1733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36673" y="281727"/>
              <a:ext cx="973099" cy="1163781"/>
            </a:xfrm>
            <a:prstGeom prst="rect">
              <a:avLst/>
            </a:prstGeom>
            <a:effectLst/>
          </p:spPr>
        </p:pic>
        <p:pic>
          <p:nvPicPr>
            <p:cNvPr id="1735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5060" y="568441"/>
              <a:ext cx="567099" cy="773586"/>
            </a:xfrm>
            <a:prstGeom prst="rect">
              <a:avLst/>
            </a:prstGeom>
            <a:effectLst/>
          </p:spPr>
        </p:pic>
        <p:pic>
          <p:nvPicPr>
            <p:cNvPr id="1737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7680" y="636859"/>
              <a:ext cx="567096" cy="129901"/>
            </a:xfrm>
            <a:prstGeom prst="rect">
              <a:avLst/>
            </a:prstGeom>
            <a:effectLst/>
          </p:spPr>
        </p:pic>
        <p:pic>
          <p:nvPicPr>
            <p:cNvPr id="1739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20138" y="-107135"/>
              <a:ext cx="252625" cy="973614"/>
            </a:xfrm>
            <a:prstGeom prst="rect">
              <a:avLst/>
            </a:prstGeom>
            <a:effectLst/>
          </p:spPr>
        </p:pic>
        <p:pic>
          <p:nvPicPr>
            <p:cNvPr id="1741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54294" y="238018"/>
              <a:ext cx="610213" cy="175918"/>
            </a:xfrm>
            <a:prstGeom prst="rect">
              <a:avLst/>
            </a:prstGeom>
            <a:effectLst/>
          </p:spPr>
        </p:pic>
        <p:pic>
          <p:nvPicPr>
            <p:cNvPr id="1743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058753" y="-491806"/>
              <a:ext cx="725878" cy="1603721"/>
            </a:xfrm>
            <a:prstGeom prst="rect">
              <a:avLst/>
            </a:prstGeom>
            <a:effectLst/>
          </p:spPr>
        </p:pic>
        <p:pic>
          <p:nvPicPr>
            <p:cNvPr id="1745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841703" y="167472"/>
              <a:ext cx="559423" cy="93062"/>
            </a:xfrm>
            <a:prstGeom prst="rect">
              <a:avLst/>
            </a:prstGeom>
            <a:effectLst/>
          </p:spPr>
        </p:pic>
        <p:pic>
          <p:nvPicPr>
            <p:cNvPr id="1747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93087" y="-797441"/>
              <a:ext cx="206604" cy="1518190"/>
            </a:xfrm>
            <a:prstGeom prst="rect">
              <a:avLst/>
            </a:prstGeom>
            <a:effectLst/>
          </p:spPr>
        </p:pic>
        <p:pic>
          <p:nvPicPr>
            <p:cNvPr id="1749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842510" y="-206845"/>
              <a:ext cx="594079" cy="912245"/>
            </a:xfrm>
            <a:prstGeom prst="rect">
              <a:avLst/>
            </a:prstGeom>
            <a:effectLst/>
          </p:spPr>
        </p:pic>
        <p:pic>
          <p:nvPicPr>
            <p:cNvPr id="1751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401620" y="-1234717"/>
              <a:ext cx="996618" cy="835623"/>
            </a:xfrm>
            <a:prstGeom prst="rect">
              <a:avLst/>
            </a:prstGeom>
            <a:effectLst/>
          </p:spPr>
        </p:pic>
        <p:pic>
          <p:nvPicPr>
            <p:cNvPr id="1753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167713" y="-367915"/>
              <a:ext cx="606359" cy="682139"/>
            </a:xfrm>
            <a:prstGeom prst="rect">
              <a:avLst/>
            </a:prstGeom>
            <a:effectLst/>
          </p:spPr>
        </p:pic>
        <p:pic>
          <p:nvPicPr>
            <p:cNvPr id="1755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291347" y="-429285"/>
              <a:ext cx="705158" cy="927592"/>
            </a:xfrm>
            <a:prstGeom prst="rect">
              <a:avLst/>
            </a:prstGeom>
            <a:effectLst/>
          </p:spPr>
        </p:pic>
        <p:pic>
          <p:nvPicPr>
            <p:cNvPr id="1757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789904" y="-889489"/>
              <a:ext cx="742933" cy="1493303"/>
            </a:xfrm>
            <a:prstGeom prst="rect">
              <a:avLst/>
            </a:prstGeom>
            <a:effectLst/>
          </p:spPr>
        </p:pic>
        <p:pic>
          <p:nvPicPr>
            <p:cNvPr id="1759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135065" y="-805111"/>
              <a:ext cx="551749" cy="1157686"/>
            </a:xfrm>
            <a:prstGeom prst="rect">
              <a:avLst/>
            </a:prstGeom>
            <a:effectLst/>
          </p:spPr>
        </p:pic>
        <p:pic>
          <p:nvPicPr>
            <p:cNvPr id="1761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353520" y="-843470"/>
              <a:ext cx="586416" cy="1234400"/>
            </a:xfrm>
            <a:prstGeom prst="rect">
              <a:avLst/>
            </a:prstGeom>
            <a:effectLst/>
          </p:spPr>
        </p:pic>
        <p:pic>
          <p:nvPicPr>
            <p:cNvPr id="1763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944690" y="-52470"/>
              <a:ext cx="946334" cy="190288"/>
            </a:xfrm>
            <a:prstGeom prst="rect">
              <a:avLst/>
            </a:prstGeom>
            <a:effectLst/>
          </p:spPr>
        </p:pic>
        <p:pic>
          <p:nvPicPr>
            <p:cNvPr id="1765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116837" y="184331"/>
              <a:ext cx="674480" cy="191264"/>
            </a:xfrm>
            <a:prstGeom prst="rect">
              <a:avLst/>
            </a:prstGeom>
            <a:effectLst/>
          </p:spPr>
        </p:pic>
        <p:pic>
          <p:nvPicPr>
            <p:cNvPr id="1767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860362" y="-530558"/>
              <a:ext cx="644271" cy="238852"/>
            </a:xfrm>
            <a:prstGeom prst="rect">
              <a:avLst/>
            </a:prstGeom>
            <a:effectLst/>
          </p:spPr>
        </p:pic>
        <p:pic>
          <p:nvPicPr>
            <p:cNvPr id="1769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545554" y="-1173284"/>
              <a:ext cx="181515" cy="1341784"/>
            </a:xfrm>
            <a:prstGeom prst="rect">
              <a:avLst/>
            </a:prstGeom>
            <a:effectLst/>
          </p:spPr>
        </p:pic>
        <p:pic>
          <p:nvPicPr>
            <p:cNvPr id="1771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060254" y="192002"/>
              <a:ext cx="1203712" cy="129899"/>
            </a:xfrm>
            <a:prstGeom prst="rect">
              <a:avLst/>
            </a:prstGeom>
            <a:effectLst/>
          </p:spPr>
        </p:pic>
        <p:pic>
          <p:nvPicPr>
            <p:cNvPr id="1773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215740" y="403056"/>
              <a:ext cx="566289" cy="1368490"/>
            </a:xfrm>
            <a:prstGeom prst="rect">
              <a:avLst/>
            </a:prstGeom>
            <a:effectLst/>
          </p:spPr>
        </p:pic>
        <p:pic>
          <p:nvPicPr>
            <p:cNvPr id="1775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310484" y="-436945"/>
              <a:ext cx="922430" cy="1414183"/>
            </a:xfrm>
            <a:prstGeom prst="rect">
              <a:avLst/>
            </a:prstGeom>
            <a:effectLst/>
          </p:spPr>
        </p:pic>
        <p:pic>
          <p:nvPicPr>
            <p:cNvPr id="1777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778353" y="521807"/>
              <a:ext cx="458886" cy="503857"/>
            </a:xfrm>
            <a:prstGeom prst="rect">
              <a:avLst/>
            </a:prstGeom>
            <a:effectLst/>
          </p:spPr>
        </p:pic>
        <p:pic>
          <p:nvPicPr>
            <p:cNvPr id="1779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345946" y="-233725"/>
              <a:ext cx="773610" cy="1192788"/>
            </a:xfrm>
            <a:prstGeom prst="rect">
              <a:avLst/>
            </a:prstGeom>
            <a:effectLst/>
          </p:spPr>
        </p:pic>
        <p:pic>
          <p:nvPicPr>
            <p:cNvPr id="1781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874614" y="1695340"/>
              <a:ext cx="193814" cy="1183253"/>
            </a:xfrm>
            <a:prstGeom prst="rect">
              <a:avLst/>
            </a:prstGeom>
            <a:effectLst/>
          </p:spPr>
        </p:pic>
        <p:pic>
          <p:nvPicPr>
            <p:cNvPr id="1783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621501" y="2232248"/>
              <a:ext cx="692372" cy="137569"/>
            </a:xfrm>
            <a:prstGeom prst="rect">
              <a:avLst/>
            </a:prstGeom>
            <a:effectLst/>
          </p:spPr>
        </p:pic>
        <p:pic>
          <p:nvPicPr>
            <p:cNvPr id="1785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774572" y="1288826"/>
              <a:ext cx="114562" cy="965942"/>
            </a:xfrm>
            <a:prstGeom prst="rect">
              <a:avLst/>
            </a:prstGeom>
            <a:effectLst/>
          </p:spPr>
        </p:pic>
        <p:pic>
          <p:nvPicPr>
            <p:cNvPr id="1787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245329" y="2071170"/>
              <a:ext cx="1180707" cy="413698"/>
            </a:xfrm>
            <a:prstGeom prst="rect">
              <a:avLst/>
            </a:prstGeom>
            <a:effectLst/>
          </p:spPr>
        </p:pic>
        <p:pic>
          <p:nvPicPr>
            <p:cNvPr id="1789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582816" y="2372479"/>
              <a:ext cx="536717" cy="1071144"/>
            </a:xfrm>
            <a:prstGeom prst="rect">
              <a:avLst/>
            </a:prstGeom>
            <a:effectLst/>
          </p:spPr>
        </p:pic>
        <p:pic>
          <p:nvPicPr>
            <p:cNvPr id="1791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508958" y="1104734"/>
              <a:ext cx="530690" cy="2018195"/>
            </a:xfrm>
            <a:prstGeom prst="rect">
              <a:avLst/>
            </a:prstGeom>
            <a:effectLst/>
          </p:spPr>
        </p:pic>
        <p:pic>
          <p:nvPicPr>
            <p:cNvPr id="1793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919316" y="1311830"/>
              <a:ext cx="427127" cy="889076"/>
            </a:xfrm>
            <a:prstGeom prst="rect">
              <a:avLst/>
            </a:prstGeom>
            <a:effectLst/>
          </p:spPr>
        </p:pic>
        <p:pic>
          <p:nvPicPr>
            <p:cNvPr id="1795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193539" y="1488022"/>
              <a:ext cx="574768" cy="766736"/>
            </a:xfrm>
            <a:prstGeom prst="rect">
              <a:avLst/>
            </a:prstGeom>
            <a:effectLst/>
          </p:spPr>
        </p:pic>
        <p:pic>
          <p:nvPicPr>
            <p:cNvPr id="1797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798891" y="2440286"/>
              <a:ext cx="1168831" cy="664656"/>
            </a:xfrm>
            <a:prstGeom prst="rect">
              <a:avLst/>
            </a:prstGeom>
            <a:effectLst/>
          </p:spPr>
        </p:pic>
        <p:pic>
          <p:nvPicPr>
            <p:cNvPr id="1799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460193" y="2592742"/>
              <a:ext cx="530544" cy="481942"/>
            </a:xfrm>
            <a:prstGeom prst="rect">
              <a:avLst/>
            </a:prstGeom>
            <a:effectLst/>
          </p:spPr>
        </p:pic>
        <p:pic>
          <p:nvPicPr>
            <p:cNvPr id="1801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492204" y="2773122"/>
              <a:ext cx="429495" cy="125929"/>
            </a:xfrm>
            <a:prstGeom prst="rect">
              <a:avLst/>
            </a:prstGeom>
            <a:effectLst/>
          </p:spPr>
        </p:pic>
        <p:pic>
          <p:nvPicPr>
            <p:cNvPr id="1803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791803" y="1243580"/>
              <a:ext cx="359095" cy="2061985"/>
            </a:xfrm>
            <a:prstGeom prst="rect">
              <a:avLst/>
            </a:prstGeom>
            <a:effectLst/>
          </p:spPr>
        </p:pic>
        <p:pic>
          <p:nvPicPr>
            <p:cNvPr id="1805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123518" y="1726012"/>
              <a:ext cx="902684" cy="1097963"/>
            </a:xfrm>
            <a:prstGeom prst="rect">
              <a:avLst/>
            </a:prstGeom>
            <a:effectLst/>
          </p:spPr>
        </p:pic>
        <p:pic>
          <p:nvPicPr>
            <p:cNvPr id="1807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612502" y="2672039"/>
              <a:ext cx="406028" cy="518476"/>
            </a:xfrm>
            <a:prstGeom prst="rect">
              <a:avLst/>
            </a:prstGeom>
            <a:effectLst/>
          </p:spPr>
        </p:pic>
        <p:pic>
          <p:nvPicPr>
            <p:cNvPr id="1809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042663" y="1901380"/>
              <a:ext cx="681514" cy="805919"/>
            </a:xfrm>
            <a:prstGeom prst="rect">
              <a:avLst/>
            </a:prstGeom>
            <a:effectLst/>
          </p:spPr>
        </p:pic>
        <p:pic>
          <p:nvPicPr>
            <p:cNvPr id="1811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041724" y="2216901"/>
              <a:ext cx="636435" cy="191267"/>
            </a:xfrm>
            <a:prstGeom prst="rect">
              <a:avLst/>
            </a:prstGeom>
            <a:effectLst/>
          </p:spPr>
        </p:pic>
        <p:pic>
          <p:nvPicPr>
            <p:cNvPr id="1813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709322" y="1065030"/>
              <a:ext cx="590106" cy="1155150"/>
            </a:xfrm>
            <a:prstGeom prst="rect">
              <a:avLst/>
            </a:prstGeom>
            <a:effectLst/>
          </p:spPr>
        </p:pic>
        <p:pic>
          <p:nvPicPr>
            <p:cNvPr id="1815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315267" y="1361448"/>
              <a:ext cx="746650" cy="1231319"/>
            </a:xfrm>
            <a:prstGeom prst="rect">
              <a:avLst/>
            </a:prstGeom>
            <a:effectLst/>
          </p:spPr>
        </p:pic>
        <p:pic>
          <p:nvPicPr>
            <p:cNvPr id="1817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862825" y="2256129"/>
              <a:ext cx="1119243" cy="1203872"/>
            </a:xfrm>
            <a:prstGeom prst="rect">
              <a:avLst/>
            </a:prstGeom>
            <a:effectLst/>
          </p:spPr>
        </p:pic>
        <p:pic>
          <p:nvPicPr>
            <p:cNvPr id="1819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403764" y="2585067"/>
              <a:ext cx="643454" cy="751174"/>
            </a:xfrm>
            <a:prstGeom prst="rect">
              <a:avLst/>
            </a:prstGeom>
            <a:effectLst/>
          </p:spPr>
        </p:pic>
        <p:pic>
          <p:nvPicPr>
            <p:cNvPr id="1821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634525" y="1434557"/>
              <a:ext cx="145239" cy="1380126"/>
            </a:xfrm>
            <a:prstGeom prst="rect">
              <a:avLst/>
            </a:prstGeom>
            <a:effectLst/>
          </p:spPr>
        </p:pic>
        <p:pic>
          <p:nvPicPr>
            <p:cNvPr id="1823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340505" y="2040493"/>
              <a:ext cx="784406" cy="267956"/>
            </a:xfrm>
            <a:prstGeom prst="rect">
              <a:avLst/>
            </a:prstGeom>
            <a:effectLst/>
          </p:spPr>
        </p:pic>
        <p:pic>
          <p:nvPicPr>
            <p:cNvPr id="1825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269509" y="1270949"/>
              <a:ext cx="806498" cy="1490036"/>
            </a:xfrm>
            <a:prstGeom prst="rect">
              <a:avLst/>
            </a:prstGeom>
            <a:effectLst/>
          </p:spPr>
        </p:pic>
        <p:pic>
          <p:nvPicPr>
            <p:cNvPr id="1827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181591" y="1664653"/>
              <a:ext cx="572268" cy="275632"/>
            </a:xfrm>
            <a:prstGeom prst="rect">
              <a:avLst/>
            </a:prstGeom>
            <a:effectLst/>
          </p:spPr>
        </p:pic>
        <p:pic>
          <p:nvPicPr>
            <p:cNvPr id="1829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064048" y="605329"/>
              <a:ext cx="929097" cy="606306"/>
            </a:xfrm>
            <a:prstGeom prst="rect">
              <a:avLst/>
            </a:prstGeom>
            <a:effectLst/>
          </p:spPr>
        </p:pic>
        <p:pic>
          <p:nvPicPr>
            <p:cNvPr id="1831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584710" y="-1210598"/>
              <a:ext cx="4184969" cy="2138434"/>
            </a:xfrm>
            <a:prstGeom prst="rect">
              <a:avLst/>
            </a:prstGeom>
            <a:effectLst/>
          </p:spPr>
        </p:pic>
        <p:pic>
          <p:nvPicPr>
            <p:cNvPr id="1833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953335" y="-1549110"/>
              <a:ext cx="815657" cy="916282"/>
            </a:xfrm>
            <a:prstGeom prst="rect">
              <a:avLst/>
            </a:prstGeom>
            <a:effectLst/>
          </p:spPr>
        </p:pic>
        <p:pic>
          <p:nvPicPr>
            <p:cNvPr id="1835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017284" y="3559174"/>
              <a:ext cx="5888092" cy="221933"/>
            </a:xfrm>
            <a:prstGeom prst="rect">
              <a:avLst/>
            </a:prstGeom>
            <a:effectLst/>
          </p:spPr>
        </p:pic>
        <p:pic>
          <p:nvPicPr>
            <p:cNvPr id="1837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3127246" y="4410549"/>
              <a:ext cx="876934" cy="109848"/>
            </a:xfrm>
            <a:prstGeom prst="rect">
              <a:avLst/>
            </a:prstGeom>
            <a:effectLst/>
          </p:spPr>
        </p:pic>
        <p:pic>
          <p:nvPicPr>
            <p:cNvPr id="1839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291050" y="4586957"/>
              <a:ext cx="582740" cy="145248"/>
            </a:xfrm>
            <a:prstGeom prst="rect">
              <a:avLst/>
            </a:prstGeom>
            <a:effectLst/>
          </p:spPr>
        </p:pic>
        <p:pic>
          <p:nvPicPr>
            <p:cNvPr id="1841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284028" y="2944087"/>
              <a:ext cx="922461" cy="806344"/>
            </a:xfrm>
            <a:prstGeom prst="rect">
              <a:avLst/>
            </a:prstGeom>
            <a:effectLst/>
          </p:spPr>
        </p:pic>
        <p:pic>
          <p:nvPicPr>
            <p:cNvPr id="1843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714104" y="2836936"/>
              <a:ext cx="595365" cy="849021"/>
            </a:xfrm>
            <a:prstGeom prst="rect">
              <a:avLst/>
            </a:prstGeom>
            <a:effectLst/>
          </p:spPr>
        </p:pic>
        <p:pic>
          <p:nvPicPr>
            <p:cNvPr id="1845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219837" y="3375091"/>
              <a:ext cx="1411391" cy="1510510"/>
            </a:xfrm>
            <a:prstGeom prst="rect">
              <a:avLst/>
            </a:prstGeom>
            <a:effectLst/>
          </p:spPr>
        </p:pic>
        <p:sp>
          <p:nvSpPr>
            <p:cNvPr id="1848" name="Line"/>
            <p:cNvSpPr/>
            <p:nvPr/>
          </p:nvSpPr>
          <p:spPr>
            <a:xfrm>
              <a:off x="4410940" y="4494676"/>
              <a:ext cx="529237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443" y="7200"/>
                    <a:pt x="9287" y="14400"/>
                    <a:pt x="5687" y="18000"/>
                  </a:cubicBezTo>
                  <a:cubicBezTo>
                    <a:pt x="2087" y="21600"/>
                    <a:pt x="1043" y="216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849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533901" y="4172429"/>
              <a:ext cx="1050314" cy="1219408"/>
            </a:xfrm>
            <a:prstGeom prst="rect">
              <a:avLst/>
            </a:prstGeom>
            <a:effectLst/>
          </p:spPr>
        </p:pic>
        <p:pic>
          <p:nvPicPr>
            <p:cNvPr id="1851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602112" y="3912577"/>
              <a:ext cx="887175" cy="1013072"/>
            </a:xfrm>
            <a:prstGeom prst="rect">
              <a:avLst/>
            </a:prstGeom>
            <a:effectLst/>
          </p:spPr>
        </p:pic>
        <p:pic>
          <p:nvPicPr>
            <p:cNvPr id="1853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090931" y="4690449"/>
              <a:ext cx="411391" cy="521885"/>
            </a:xfrm>
            <a:prstGeom prst="rect">
              <a:avLst/>
            </a:prstGeom>
            <a:effectLst/>
          </p:spPr>
        </p:pic>
        <p:pic>
          <p:nvPicPr>
            <p:cNvPr id="1855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6650848" y="3936232"/>
              <a:ext cx="881581" cy="1064430"/>
            </a:xfrm>
            <a:prstGeom prst="rect">
              <a:avLst/>
            </a:prstGeom>
            <a:effectLst/>
          </p:spPr>
        </p:pic>
        <p:sp>
          <p:nvSpPr>
            <p:cNvPr id="1858" name="Line"/>
            <p:cNvSpPr/>
            <p:nvPr/>
          </p:nvSpPr>
          <p:spPr>
            <a:xfrm>
              <a:off x="6581576" y="4302923"/>
              <a:ext cx="667300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Or</a:t>
            </a:r>
          </a:p>
        </p:txBody>
      </p:sp>
      <p:grpSp>
        <p:nvGrpSpPr>
          <p:cNvPr id="1930" name="Drawing"/>
          <p:cNvGrpSpPr/>
          <p:nvPr/>
        </p:nvGrpSpPr>
        <p:grpSpPr>
          <a:xfrm>
            <a:off x="575347" y="2299322"/>
            <a:ext cx="11681216" cy="5235458"/>
            <a:chOff x="-942696" y="-1320962"/>
            <a:chExt cx="11681215" cy="5235457"/>
          </a:xfrm>
        </p:grpSpPr>
        <p:pic>
          <p:nvPicPr>
            <p:cNvPr id="1862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19360" y="-720301"/>
              <a:ext cx="691222" cy="1216426"/>
            </a:xfrm>
            <a:prstGeom prst="rect">
              <a:avLst/>
            </a:prstGeom>
            <a:effectLst/>
          </p:spPr>
        </p:pic>
        <p:pic>
          <p:nvPicPr>
            <p:cNvPr id="1864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911865" y="575498"/>
              <a:ext cx="1326443" cy="244960"/>
            </a:xfrm>
            <a:prstGeom prst="rect">
              <a:avLst/>
            </a:prstGeom>
            <a:effectLst/>
          </p:spPr>
        </p:pic>
        <p:pic>
          <p:nvPicPr>
            <p:cNvPr id="1866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942697" y="342848"/>
              <a:ext cx="889402" cy="1654592"/>
            </a:xfrm>
            <a:prstGeom prst="rect">
              <a:avLst/>
            </a:prstGeom>
            <a:effectLst/>
          </p:spPr>
        </p:pic>
        <p:pic>
          <p:nvPicPr>
            <p:cNvPr id="1868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75823" y="936337"/>
              <a:ext cx="290981" cy="957934"/>
            </a:xfrm>
            <a:prstGeom prst="rect">
              <a:avLst/>
            </a:prstGeom>
            <a:effectLst/>
          </p:spPr>
        </p:pic>
        <p:pic>
          <p:nvPicPr>
            <p:cNvPr id="1870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328929" y="1166104"/>
              <a:ext cx="643788" cy="129892"/>
            </a:xfrm>
            <a:prstGeom prst="rect">
              <a:avLst/>
            </a:prstGeom>
            <a:effectLst/>
          </p:spPr>
        </p:pic>
        <p:pic>
          <p:nvPicPr>
            <p:cNvPr id="1872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4134" y="-160822"/>
              <a:ext cx="415592" cy="1357108"/>
            </a:xfrm>
            <a:prstGeom prst="rect">
              <a:avLst/>
            </a:prstGeom>
            <a:effectLst/>
          </p:spPr>
        </p:pic>
        <p:pic>
          <p:nvPicPr>
            <p:cNvPr id="1874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8760" y="-245194"/>
              <a:ext cx="490387" cy="1326756"/>
            </a:xfrm>
            <a:prstGeom prst="rect">
              <a:avLst/>
            </a:prstGeom>
            <a:effectLst/>
          </p:spPr>
        </p:pic>
        <p:pic>
          <p:nvPicPr>
            <p:cNvPr id="1876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99144" y="-314233"/>
              <a:ext cx="613125" cy="1663928"/>
            </a:xfrm>
            <a:prstGeom prst="rect">
              <a:avLst/>
            </a:prstGeom>
            <a:effectLst/>
          </p:spPr>
        </p:pic>
        <p:pic>
          <p:nvPicPr>
            <p:cNvPr id="1878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59425" y="94398"/>
              <a:ext cx="113625" cy="963832"/>
            </a:xfrm>
            <a:prstGeom prst="rect">
              <a:avLst/>
            </a:prstGeom>
            <a:effectLst/>
          </p:spPr>
        </p:pic>
        <p:pic>
          <p:nvPicPr>
            <p:cNvPr id="1880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67313" y="391419"/>
              <a:ext cx="751179" cy="183593"/>
            </a:xfrm>
            <a:prstGeom prst="rect">
              <a:avLst/>
            </a:prstGeom>
            <a:effectLst/>
          </p:spPr>
        </p:pic>
        <p:pic>
          <p:nvPicPr>
            <p:cNvPr id="1882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159951" y="-164859"/>
              <a:ext cx="896295" cy="1652615"/>
            </a:xfrm>
            <a:prstGeom prst="rect">
              <a:avLst/>
            </a:prstGeom>
            <a:effectLst/>
          </p:spPr>
        </p:pic>
        <p:pic>
          <p:nvPicPr>
            <p:cNvPr id="1884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826366" y="475794"/>
              <a:ext cx="820204" cy="215497"/>
            </a:xfrm>
            <a:prstGeom prst="rect">
              <a:avLst/>
            </a:prstGeom>
            <a:effectLst/>
          </p:spPr>
        </p:pic>
        <p:pic>
          <p:nvPicPr>
            <p:cNvPr id="1886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046350" y="-429284"/>
              <a:ext cx="167813" cy="1679260"/>
            </a:xfrm>
            <a:prstGeom prst="rect">
              <a:avLst/>
            </a:prstGeom>
            <a:effectLst/>
          </p:spPr>
        </p:pic>
        <p:pic>
          <p:nvPicPr>
            <p:cNvPr id="1888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091066" y="191998"/>
              <a:ext cx="636990" cy="912250"/>
            </a:xfrm>
            <a:prstGeom prst="rect">
              <a:avLst/>
            </a:prstGeom>
            <a:effectLst/>
          </p:spPr>
        </p:pic>
        <p:pic>
          <p:nvPicPr>
            <p:cNvPr id="1890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647058" y="-1320963"/>
              <a:ext cx="1303431" cy="1113625"/>
            </a:xfrm>
            <a:prstGeom prst="rect">
              <a:avLst/>
            </a:prstGeom>
            <a:effectLst/>
          </p:spPr>
        </p:pic>
        <p:pic>
          <p:nvPicPr>
            <p:cNvPr id="1892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709237" y="115298"/>
              <a:ext cx="755146" cy="866359"/>
            </a:xfrm>
            <a:prstGeom prst="rect">
              <a:avLst/>
            </a:prstGeom>
            <a:effectLst/>
          </p:spPr>
        </p:pic>
        <p:pic>
          <p:nvPicPr>
            <p:cNvPr id="1894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674859" y="-15092"/>
              <a:ext cx="950596" cy="981276"/>
            </a:xfrm>
            <a:prstGeom prst="rect">
              <a:avLst/>
            </a:prstGeom>
            <a:effectLst/>
          </p:spPr>
        </p:pic>
        <p:pic>
          <p:nvPicPr>
            <p:cNvPr id="1896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523732" y="-950851"/>
              <a:ext cx="207217" cy="494693"/>
            </a:xfrm>
            <a:prstGeom prst="rect">
              <a:avLst/>
            </a:prstGeom>
            <a:effectLst/>
          </p:spPr>
        </p:pic>
        <p:pic>
          <p:nvPicPr>
            <p:cNvPr id="1898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510891" y="-314234"/>
              <a:ext cx="758856" cy="1465206"/>
            </a:xfrm>
            <a:prstGeom prst="rect">
              <a:avLst/>
            </a:prstGeom>
            <a:effectLst/>
          </p:spPr>
        </p:pic>
        <p:pic>
          <p:nvPicPr>
            <p:cNvPr id="1900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694980" y="-575011"/>
              <a:ext cx="689812" cy="1663915"/>
            </a:xfrm>
            <a:prstGeom prst="rect">
              <a:avLst/>
            </a:prstGeom>
            <a:effectLst/>
          </p:spPr>
        </p:pic>
        <p:pic>
          <p:nvPicPr>
            <p:cNvPr id="1902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188426" y="-436945"/>
              <a:ext cx="372778" cy="1623491"/>
            </a:xfrm>
            <a:prstGeom prst="rect">
              <a:avLst/>
            </a:prstGeom>
            <a:effectLst/>
          </p:spPr>
        </p:pic>
        <p:pic>
          <p:nvPicPr>
            <p:cNvPr id="1904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906848" y="115291"/>
              <a:ext cx="958276" cy="168256"/>
            </a:xfrm>
            <a:prstGeom prst="rect">
              <a:avLst/>
            </a:prstGeom>
            <a:effectLst/>
          </p:spPr>
        </p:pic>
        <p:pic>
          <p:nvPicPr>
            <p:cNvPr id="1906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016516" y="506476"/>
              <a:ext cx="679864" cy="99213"/>
            </a:xfrm>
            <a:prstGeom prst="rect">
              <a:avLst/>
            </a:prstGeom>
            <a:effectLst/>
          </p:spPr>
        </p:pic>
        <p:pic>
          <p:nvPicPr>
            <p:cNvPr id="1908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866613" y="2592742"/>
              <a:ext cx="1203705" cy="99212"/>
            </a:xfrm>
            <a:prstGeom prst="rect">
              <a:avLst/>
            </a:prstGeom>
            <a:effectLst/>
          </p:spPr>
        </p:pic>
        <p:pic>
          <p:nvPicPr>
            <p:cNvPr id="1910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017126" y="2237894"/>
              <a:ext cx="912244" cy="1676601"/>
            </a:xfrm>
            <a:prstGeom prst="rect">
              <a:avLst/>
            </a:prstGeom>
            <a:effectLst/>
          </p:spPr>
        </p:pic>
        <p:pic>
          <p:nvPicPr>
            <p:cNvPr id="1912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828869" y="1764362"/>
              <a:ext cx="1327725" cy="1517886"/>
            </a:xfrm>
            <a:prstGeom prst="rect">
              <a:avLst/>
            </a:prstGeom>
            <a:effectLst/>
          </p:spPr>
        </p:pic>
        <p:pic>
          <p:nvPicPr>
            <p:cNvPr id="1914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673868" y="2496275"/>
              <a:ext cx="660667" cy="1104645"/>
            </a:xfrm>
            <a:prstGeom prst="rect">
              <a:avLst/>
            </a:prstGeom>
            <a:effectLst/>
          </p:spPr>
        </p:pic>
        <p:pic>
          <p:nvPicPr>
            <p:cNvPr id="1916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371841" y="1535377"/>
              <a:ext cx="1165361" cy="1494062"/>
            </a:xfrm>
            <a:prstGeom prst="rect">
              <a:avLst/>
            </a:prstGeom>
            <a:effectLst/>
          </p:spPr>
        </p:pic>
        <p:pic>
          <p:nvPicPr>
            <p:cNvPr id="1918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494567" y="2104718"/>
              <a:ext cx="797201" cy="180730"/>
            </a:xfrm>
            <a:prstGeom prst="rect">
              <a:avLst/>
            </a:prstGeom>
            <a:effectLst/>
          </p:spPr>
        </p:pic>
        <p:pic>
          <p:nvPicPr>
            <p:cNvPr id="1920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951886" y="1595629"/>
              <a:ext cx="206593" cy="1031626"/>
            </a:xfrm>
            <a:prstGeom prst="rect">
              <a:avLst/>
            </a:prstGeom>
            <a:effectLst/>
          </p:spPr>
        </p:pic>
        <p:pic>
          <p:nvPicPr>
            <p:cNvPr id="1922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553040" y="2002141"/>
              <a:ext cx="812535" cy="137566"/>
            </a:xfrm>
            <a:prstGeom prst="rect">
              <a:avLst/>
            </a:prstGeom>
            <a:effectLst/>
          </p:spPr>
        </p:pic>
        <p:pic>
          <p:nvPicPr>
            <p:cNvPr id="1924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614281" y="1288825"/>
              <a:ext cx="1124238" cy="1386974"/>
            </a:xfrm>
            <a:prstGeom prst="rect">
              <a:avLst/>
            </a:prstGeom>
            <a:effectLst/>
          </p:spPr>
        </p:pic>
        <p:pic>
          <p:nvPicPr>
            <p:cNvPr id="1926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519467" y="1825726"/>
              <a:ext cx="774186" cy="128884"/>
            </a:xfrm>
            <a:prstGeom prst="rect">
              <a:avLst/>
            </a:prstGeom>
            <a:effectLst/>
          </p:spPr>
        </p:pic>
        <p:pic>
          <p:nvPicPr>
            <p:cNvPr id="1928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504133" y="361545"/>
              <a:ext cx="1026958" cy="86542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Continuity Equ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Continuity Equation</a:t>
            </a:r>
          </a:p>
        </p:txBody>
      </p:sp>
      <p:grpSp>
        <p:nvGrpSpPr>
          <p:cNvPr id="2045" name="Drawing"/>
          <p:cNvGrpSpPr/>
          <p:nvPr/>
        </p:nvGrpSpPr>
        <p:grpSpPr>
          <a:xfrm>
            <a:off x="345394" y="1925434"/>
            <a:ext cx="10734123" cy="6616708"/>
            <a:chOff x="-1134298" y="-421614"/>
            <a:chExt cx="10734121" cy="6616706"/>
          </a:xfrm>
        </p:grpSpPr>
        <p:pic>
          <p:nvPicPr>
            <p:cNvPr id="1933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8161" y="-38104"/>
              <a:ext cx="349393" cy="879719"/>
            </a:xfrm>
            <a:prstGeom prst="rect">
              <a:avLst/>
            </a:prstGeom>
            <a:effectLst/>
          </p:spPr>
        </p:pic>
        <p:pic>
          <p:nvPicPr>
            <p:cNvPr id="1935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86656" y="912991"/>
              <a:ext cx="1023659" cy="825305"/>
            </a:xfrm>
            <a:prstGeom prst="rect">
              <a:avLst/>
            </a:prstGeom>
            <a:effectLst/>
          </p:spPr>
        </p:pic>
        <p:pic>
          <p:nvPicPr>
            <p:cNvPr id="1937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46326" y="998610"/>
              <a:ext cx="429027" cy="795942"/>
            </a:xfrm>
            <a:prstGeom prst="rect">
              <a:avLst/>
            </a:prstGeom>
            <a:effectLst/>
          </p:spPr>
        </p:pic>
        <p:pic>
          <p:nvPicPr>
            <p:cNvPr id="1939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0297" y="1277712"/>
              <a:ext cx="551759" cy="133346"/>
            </a:xfrm>
            <a:prstGeom prst="rect">
              <a:avLst/>
            </a:prstGeom>
            <a:effectLst/>
          </p:spPr>
        </p:pic>
        <p:pic>
          <p:nvPicPr>
            <p:cNvPr id="1941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35811" y="512247"/>
              <a:ext cx="340674" cy="1289980"/>
            </a:xfrm>
            <a:prstGeom prst="rect">
              <a:avLst/>
            </a:prstGeom>
            <a:effectLst/>
          </p:spPr>
        </p:pic>
        <p:pic>
          <p:nvPicPr>
            <p:cNvPr id="1943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34613" y="391423"/>
              <a:ext cx="267964" cy="827881"/>
            </a:xfrm>
            <a:prstGeom prst="rect">
              <a:avLst/>
            </a:prstGeom>
            <a:effectLst/>
          </p:spPr>
        </p:pic>
        <p:pic>
          <p:nvPicPr>
            <p:cNvPr id="1945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19849" y="805606"/>
              <a:ext cx="636122" cy="137566"/>
            </a:xfrm>
            <a:prstGeom prst="rect">
              <a:avLst/>
            </a:prstGeom>
            <a:effectLst/>
          </p:spPr>
        </p:pic>
        <p:pic>
          <p:nvPicPr>
            <p:cNvPr id="1947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64428" y="63697"/>
              <a:ext cx="795056" cy="1249156"/>
            </a:xfrm>
            <a:prstGeom prst="rect">
              <a:avLst/>
            </a:prstGeom>
            <a:effectLst/>
          </p:spPr>
        </p:pic>
        <p:pic>
          <p:nvPicPr>
            <p:cNvPr id="1949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684227" y="740022"/>
              <a:ext cx="238468" cy="164802"/>
            </a:xfrm>
            <a:prstGeom prst="rect">
              <a:avLst/>
            </a:prstGeom>
            <a:effectLst/>
          </p:spPr>
        </p:pic>
        <p:pic>
          <p:nvPicPr>
            <p:cNvPr id="1951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43121" y="-15095"/>
              <a:ext cx="416479" cy="1556536"/>
            </a:xfrm>
            <a:prstGeom prst="rect">
              <a:avLst/>
            </a:prstGeom>
            <a:effectLst/>
          </p:spPr>
        </p:pic>
        <p:pic>
          <p:nvPicPr>
            <p:cNvPr id="1953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514734" y="478272"/>
              <a:ext cx="454284" cy="1577065"/>
            </a:xfrm>
            <a:prstGeom prst="rect">
              <a:avLst/>
            </a:prstGeom>
            <a:effectLst/>
          </p:spPr>
        </p:pic>
        <p:pic>
          <p:nvPicPr>
            <p:cNvPr id="1955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912628" y="46265"/>
              <a:ext cx="478595" cy="1002816"/>
            </a:xfrm>
            <a:prstGeom prst="rect">
              <a:avLst/>
            </a:prstGeom>
            <a:effectLst/>
          </p:spPr>
        </p:pic>
        <p:pic>
          <p:nvPicPr>
            <p:cNvPr id="1957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927964" y="-237533"/>
              <a:ext cx="636136" cy="1265084"/>
            </a:xfrm>
            <a:prstGeom prst="rect">
              <a:avLst/>
            </a:prstGeom>
            <a:effectLst/>
          </p:spPr>
        </p:pic>
        <p:pic>
          <p:nvPicPr>
            <p:cNvPr id="1959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426521" y="-160824"/>
              <a:ext cx="237284" cy="1050314"/>
            </a:xfrm>
            <a:prstGeom prst="rect">
              <a:avLst/>
            </a:prstGeom>
            <a:effectLst/>
          </p:spPr>
        </p:pic>
        <p:pic>
          <p:nvPicPr>
            <p:cNvPr id="1961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434190" y="-413945"/>
              <a:ext cx="615675" cy="2001415"/>
            </a:xfrm>
            <a:prstGeom prst="rect">
              <a:avLst/>
            </a:prstGeom>
            <a:effectLst/>
          </p:spPr>
        </p:pic>
        <p:pic>
          <p:nvPicPr>
            <p:cNvPr id="1963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236159" y="330063"/>
              <a:ext cx="179319" cy="850887"/>
            </a:xfrm>
            <a:prstGeom prst="rect">
              <a:avLst/>
            </a:prstGeom>
            <a:effectLst/>
          </p:spPr>
        </p:pic>
        <p:pic>
          <p:nvPicPr>
            <p:cNvPr id="1965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030652" y="713565"/>
              <a:ext cx="568903" cy="129896"/>
            </a:xfrm>
            <a:prstGeom prst="rect">
              <a:avLst/>
            </a:prstGeom>
            <a:effectLst/>
          </p:spPr>
        </p:pic>
        <p:pic>
          <p:nvPicPr>
            <p:cNvPr id="1967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700318" y="-398604"/>
              <a:ext cx="413156" cy="994408"/>
            </a:xfrm>
            <a:prstGeom prst="rect">
              <a:avLst/>
            </a:prstGeom>
            <a:effectLst/>
          </p:spPr>
        </p:pic>
        <p:pic>
          <p:nvPicPr>
            <p:cNvPr id="1969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600147" y="653294"/>
              <a:ext cx="850792" cy="959626"/>
            </a:xfrm>
            <a:prstGeom prst="rect">
              <a:avLst/>
            </a:prstGeom>
            <a:effectLst/>
          </p:spPr>
        </p:pic>
        <p:pic>
          <p:nvPicPr>
            <p:cNvPr id="1971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021907" y="774927"/>
              <a:ext cx="559423" cy="728165"/>
            </a:xfrm>
            <a:prstGeom prst="rect">
              <a:avLst/>
            </a:prstGeom>
            <a:effectLst/>
          </p:spPr>
        </p:pic>
        <p:pic>
          <p:nvPicPr>
            <p:cNvPr id="1973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945202" y="989685"/>
              <a:ext cx="643795" cy="168249"/>
            </a:xfrm>
            <a:prstGeom prst="rect">
              <a:avLst/>
            </a:prstGeom>
            <a:effectLst/>
          </p:spPr>
        </p:pic>
        <p:pic>
          <p:nvPicPr>
            <p:cNvPr id="1975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659592" y="-145482"/>
              <a:ext cx="443302" cy="1732942"/>
            </a:xfrm>
            <a:prstGeom prst="rect">
              <a:avLst/>
            </a:prstGeom>
            <a:effectLst/>
          </p:spPr>
        </p:pic>
        <p:pic>
          <p:nvPicPr>
            <p:cNvPr id="1977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051786" y="334021"/>
              <a:ext cx="384805" cy="1383831"/>
            </a:xfrm>
            <a:prstGeom prst="rect">
              <a:avLst/>
            </a:prstGeom>
            <a:effectLst/>
          </p:spPr>
        </p:pic>
        <p:pic>
          <p:nvPicPr>
            <p:cNvPr id="1979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563675" y="-99470"/>
              <a:ext cx="772364" cy="863661"/>
            </a:xfrm>
            <a:prstGeom prst="rect">
              <a:avLst/>
            </a:prstGeom>
            <a:effectLst/>
          </p:spPr>
        </p:pic>
        <p:pic>
          <p:nvPicPr>
            <p:cNvPr id="1981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143970" y="-421615"/>
              <a:ext cx="521023" cy="1541205"/>
            </a:xfrm>
            <a:prstGeom prst="rect">
              <a:avLst/>
            </a:prstGeom>
            <a:effectLst/>
          </p:spPr>
        </p:pic>
        <p:pic>
          <p:nvPicPr>
            <p:cNvPr id="1983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629351" y="199670"/>
              <a:ext cx="805253" cy="122234"/>
            </a:xfrm>
            <a:prstGeom prst="rect">
              <a:avLst/>
            </a:prstGeom>
            <a:effectLst/>
          </p:spPr>
        </p:pic>
        <p:pic>
          <p:nvPicPr>
            <p:cNvPr id="1985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598795" y="475794"/>
              <a:ext cx="498326" cy="114558"/>
            </a:xfrm>
            <a:prstGeom prst="rect">
              <a:avLst/>
            </a:prstGeom>
            <a:effectLst/>
          </p:spPr>
        </p:pic>
        <p:pic>
          <p:nvPicPr>
            <p:cNvPr id="1987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281501" y="61604"/>
              <a:ext cx="318323" cy="809294"/>
            </a:xfrm>
            <a:prstGeom prst="rect">
              <a:avLst/>
            </a:prstGeom>
            <a:effectLst/>
          </p:spPr>
        </p:pic>
        <p:pic>
          <p:nvPicPr>
            <p:cNvPr id="1989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21370" y="2431669"/>
              <a:ext cx="400710" cy="509635"/>
            </a:xfrm>
            <a:prstGeom prst="rect">
              <a:avLst/>
            </a:prstGeom>
            <a:effectLst/>
          </p:spPr>
        </p:pic>
        <p:pic>
          <p:nvPicPr>
            <p:cNvPr id="1991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37783" y="2070606"/>
              <a:ext cx="743517" cy="875842"/>
            </a:xfrm>
            <a:prstGeom prst="rect">
              <a:avLst/>
            </a:prstGeom>
            <a:effectLst/>
          </p:spPr>
        </p:pic>
        <p:sp>
          <p:nvSpPr>
            <p:cNvPr id="1994" name="Line"/>
            <p:cNvSpPr/>
            <p:nvPr/>
          </p:nvSpPr>
          <p:spPr>
            <a:xfrm>
              <a:off x="-143788" y="4101324"/>
              <a:ext cx="19132" cy="10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129" y="602"/>
                    <a:pt x="20653" y="1200"/>
                    <a:pt x="20172" y="1792"/>
                  </a:cubicBezTo>
                  <a:cubicBezTo>
                    <a:pt x="14181" y="9174"/>
                    <a:pt x="7436" y="15788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995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826450" y="3324402"/>
              <a:ext cx="658093" cy="1294488"/>
            </a:xfrm>
            <a:prstGeom prst="rect">
              <a:avLst/>
            </a:prstGeom>
            <a:effectLst/>
          </p:spPr>
        </p:pic>
        <p:pic>
          <p:nvPicPr>
            <p:cNvPr id="1997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1134299" y="4797633"/>
              <a:ext cx="1372463" cy="287396"/>
            </a:xfrm>
            <a:prstGeom prst="rect">
              <a:avLst/>
            </a:prstGeom>
            <a:effectLst/>
          </p:spPr>
        </p:pic>
        <p:pic>
          <p:nvPicPr>
            <p:cNvPr id="1999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963773" y="5068754"/>
              <a:ext cx="665029" cy="1126338"/>
            </a:xfrm>
            <a:prstGeom prst="rect">
              <a:avLst/>
            </a:prstGeom>
            <a:effectLst/>
          </p:spPr>
        </p:pic>
        <p:pic>
          <p:nvPicPr>
            <p:cNvPr id="2001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313599" y="5249913"/>
              <a:ext cx="375351" cy="878254"/>
            </a:xfrm>
            <a:prstGeom prst="rect">
              <a:avLst/>
            </a:prstGeom>
            <a:effectLst/>
          </p:spPr>
        </p:pic>
        <p:pic>
          <p:nvPicPr>
            <p:cNvPr id="2003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605059" y="5507373"/>
              <a:ext cx="498067" cy="113379"/>
            </a:xfrm>
            <a:prstGeom prst="rect">
              <a:avLst/>
            </a:prstGeom>
            <a:effectLst/>
          </p:spPr>
        </p:pic>
        <p:pic>
          <p:nvPicPr>
            <p:cNvPr id="2005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54287" y="3804617"/>
              <a:ext cx="298639" cy="1524342"/>
            </a:xfrm>
            <a:prstGeom prst="rect">
              <a:avLst/>
            </a:prstGeom>
            <a:effectLst/>
          </p:spPr>
        </p:pic>
        <p:pic>
          <p:nvPicPr>
            <p:cNvPr id="2007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07833" y="4533275"/>
              <a:ext cx="489959" cy="820208"/>
            </a:xfrm>
            <a:prstGeom prst="rect">
              <a:avLst/>
            </a:prstGeom>
            <a:effectLst/>
          </p:spPr>
        </p:pic>
        <p:pic>
          <p:nvPicPr>
            <p:cNvPr id="2009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90033" y="4640438"/>
              <a:ext cx="450824" cy="1348158"/>
            </a:xfrm>
            <a:prstGeom prst="rect">
              <a:avLst/>
            </a:prstGeom>
            <a:effectLst/>
          </p:spPr>
        </p:pic>
        <p:pic>
          <p:nvPicPr>
            <p:cNvPr id="2011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094137" y="4203460"/>
              <a:ext cx="168927" cy="994358"/>
            </a:xfrm>
            <a:prstGeom prst="rect">
              <a:avLst/>
            </a:prstGeom>
            <a:effectLst/>
          </p:spPr>
        </p:pic>
        <p:pic>
          <p:nvPicPr>
            <p:cNvPr id="2013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788009" y="4625311"/>
              <a:ext cx="620793" cy="182402"/>
            </a:xfrm>
            <a:prstGeom prst="rect">
              <a:avLst/>
            </a:prstGeom>
            <a:effectLst/>
          </p:spPr>
        </p:pic>
        <p:pic>
          <p:nvPicPr>
            <p:cNvPr id="2015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393949" y="3615253"/>
              <a:ext cx="1334113" cy="1437074"/>
            </a:xfrm>
            <a:prstGeom prst="rect">
              <a:avLst/>
            </a:prstGeom>
            <a:effectLst/>
          </p:spPr>
        </p:pic>
        <p:pic>
          <p:nvPicPr>
            <p:cNvPr id="2017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595603" y="4246926"/>
              <a:ext cx="239832" cy="195407"/>
            </a:xfrm>
            <a:prstGeom prst="rect">
              <a:avLst/>
            </a:prstGeom>
            <a:effectLst/>
          </p:spPr>
        </p:pic>
        <p:pic>
          <p:nvPicPr>
            <p:cNvPr id="2019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858941" y="3344409"/>
              <a:ext cx="521073" cy="1533526"/>
            </a:xfrm>
            <a:prstGeom prst="rect">
              <a:avLst/>
            </a:prstGeom>
            <a:effectLst/>
          </p:spPr>
        </p:pic>
        <p:pic>
          <p:nvPicPr>
            <p:cNvPr id="2021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973984" y="3313721"/>
              <a:ext cx="574777" cy="1456838"/>
            </a:xfrm>
            <a:prstGeom prst="rect">
              <a:avLst/>
            </a:prstGeom>
            <a:effectLst/>
          </p:spPr>
        </p:pic>
        <p:pic>
          <p:nvPicPr>
            <p:cNvPr id="2023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391699" y="3229352"/>
              <a:ext cx="348813" cy="1793122"/>
            </a:xfrm>
            <a:prstGeom prst="rect">
              <a:avLst/>
            </a:prstGeom>
            <a:effectLst/>
          </p:spPr>
        </p:pic>
        <p:sp>
          <p:nvSpPr>
            <p:cNvPr id="2026" name="Line"/>
            <p:cNvSpPr/>
            <p:nvPr/>
          </p:nvSpPr>
          <p:spPr>
            <a:xfrm>
              <a:off x="5181444" y="3919418"/>
              <a:ext cx="11846" cy="65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extrusionOk="0">
                  <a:moveTo>
                    <a:pt x="7055" y="0"/>
                  </a:moveTo>
                  <a:cubicBezTo>
                    <a:pt x="2735" y="4574"/>
                    <a:pt x="-1585" y="9148"/>
                    <a:pt x="575" y="12748"/>
                  </a:cubicBezTo>
                  <a:cubicBezTo>
                    <a:pt x="2735" y="16348"/>
                    <a:pt x="11375" y="18974"/>
                    <a:pt x="20015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027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810027" y="4057723"/>
              <a:ext cx="628455" cy="106889"/>
            </a:xfrm>
            <a:prstGeom prst="rect">
              <a:avLst/>
            </a:prstGeom>
            <a:effectLst/>
          </p:spPr>
        </p:pic>
        <p:pic>
          <p:nvPicPr>
            <p:cNvPr id="2029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554032" y="2953234"/>
              <a:ext cx="659130" cy="1568478"/>
            </a:xfrm>
            <a:prstGeom prst="rect">
              <a:avLst/>
            </a:prstGeom>
            <a:effectLst/>
          </p:spPr>
        </p:pic>
        <p:pic>
          <p:nvPicPr>
            <p:cNvPr id="2031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580697" y="4419026"/>
              <a:ext cx="1100342" cy="1191430"/>
            </a:xfrm>
            <a:prstGeom prst="rect">
              <a:avLst/>
            </a:prstGeom>
            <a:effectLst/>
          </p:spPr>
        </p:pic>
        <p:pic>
          <p:nvPicPr>
            <p:cNvPr id="2033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290353" y="4533798"/>
              <a:ext cx="574769" cy="1011433"/>
            </a:xfrm>
            <a:prstGeom prst="rect">
              <a:avLst/>
            </a:prstGeom>
            <a:effectLst/>
          </p:spPr>
        </p:pic>
        <p:pic>
          <p:nvPicPr>
            <p:cNvPr id="2035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244340" y="4978140"/>
              <a:ext cx="613120" cy="229615"/>
            </a:xfrm>
            <a:prstGeom prst="rect">
              <a:avLst/>
            </a:prstGeom>
            <a:effectLst/>
          </p:spPr>
        </p:pic>
        <p:pic>
          <p:nvPicPr>
            <p:cNvPr id="2037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291670" y="3382752"/>
              <a:ext cx="1240759" cy="923398"/>
            </a:xfrm>
            <a:prstGeom prst="rect">
              <a:avLst/>
            </a:prstGeom>
            <a:effectLst/>
          </p:spPr>
        </p:pic>
        <p:pic>
          <p:nvPicPr>
            <p:cNvPr id="2039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980672" y="4096081"/>
              <a:ext cx="1196036" cy="99213"/>
            </a:xfrm>
            <a:prstGeom prst="rect">
              <a:avLst/>
            </a:prstGeom>
            <a:effectLst/>
          </p:spPr>
        </p:pic>
        <p:pic>
          <p:nvPicPr>
            <p:cNvPr id="2041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249125" y="4356864"/>
              <a:ext cx="820201" cy="106882"/>
            </a:xfrm>
            <a:prstGeom prst="rect">
              <a:avLst/>
            </a:prstGeom>
            <a:effectLst/>
          </p:spPr>
        </p:pic>
        <p:pic>
          <p:nvPicPr>
            <p:cNvPr id="2043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214068" y="3375085"/>
              <a:ext cx="1104142" cy="148787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Change to p-coord.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Change to p-coord. </a:t>
            </a:r>
          </a:p>
          <a:p>
            <a:pPr>
              <a:defRPr sz="5000"/>
            </a:pPr>
            <a:r>
              <a:t>Key factor:</a:t>
            </a:r>
          </a:p>
        </p:txBody>
      </p:sp>
      <p:sp>
        <p:nvSpPr>
          <p:cNvPr id="2049" name="Drawing"/>
          <p:cNvSpPr/>
          <p:nvPr/>
        </p:nvSpPr>
        <p:spPr>
          <a:xfrm>
            <a:off x="12770959" y="222432"/>
            <a:ext cx="76201" cy="1"/>
          </a:xfrm>
          <a:prstGeom prst="ellipse">
            <a:avLst/>
          </a:prstGeom>
        </p:spPr>
        <p:txBody>
          <a:bodyPr lIns="0" tIns="0" rIns="0" bIns="0"/>
          <a:lstStyle/>
          <a:p>
            <a:pPr algn="l" defTabSz="457200">
              <a:defRPr sz="1200" b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136" name="Drawing"/>
          <p:cNvGrpSpPr/>
          <p:nvPr/>
        </p:nvGrpSpPr>
        <p:grpSpPr>
          <a:xfrm>
            <a:off x="853872" y="2285933"/>
            <a:ext cx="8231662" cy="7281855"/>
            <a:chOff x="-848253" y="-1280660"/>
            <a:chExt cx="8231660" cy="7281853"/>
          </a:xfrm>
        </p:grpSpPr>
        <p:pic>
          <p:nvPicPr>
            <p:cNvPr id="205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16174" y="-969304"/>
              <a:ext cx="746662" cy="1331092"/>
            </a:xfrm>
            <a:prstGeom prst="rect">
              <a:avLst/>
            </a:prstGeom>
            <a:effectLst/>
          </p:spPr>
        </p:pic>
        <p:pic>
          <p:nvPicPr>
            <p:cNvPr id="205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789135" y="177178"/>
              <a:ext cx="1426138" cy="213747"/>
            </a:xfrm>
            <a:prstGeom prst="rect">
              <a:avLst/>
            </a:prstGeom>
            <a:effectLst/>
          </p:spPr>
        </p:pic>
        <p:pic>
          <p:nvPicPr>
            <p:cNvPr id="205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694299" y="165002"/>
              <a:ext cx="1070520" cy="1388118"/>
            </a:xfrm>
            <a:prstGeom prst="rect">
              <a:avLst/>
            </a:prstGeom>
            <a:effectLst/>
          </p:spPr>
        </p:pic>
        <p:pic>
          <p:nvPicPr>
            <p:cNvPr id="205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4280" y="663648"/>
              <a:ext cx="622755" cy="755074"/>
            </a:xfrm>
            <a:prstGeom prst="rect">
              <a:avLst/>
            </a:prstGeom>
            <a:effectLst/>
          </p:spPr>
        </p:pic>
        <p:pic>
          <p:nvPicPr>
            <p:cNvPr id="205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128388" y="-644039"/>
              <a:ext cx="145234" cy="1440147"/>
            </a:xfrm>
            <a:prstGeom prst="rect">
              <a:avLst/>
            </a:prstGeom>
            <a:effectLst/>
          </p:spPr>
        </p:pic>
        <p:pic>
          <p:nvPicPr>
            <p:cNvPr id="206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81502" y="-114805"/>
              <a:ext cx="582427" cy="701875"/>
            </a:xfrm>
            <a:prstGeom prst="rect">
              <a:avLst/>
            </a:prstGeom>
            <a:effectLst/>
          </p:spPr>
        </p:pic>
        <p:pic>
          <p:nvPicPr>
            <p:cNvPr id="206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018118" y="-46396"/>
              <a:ext cx="526792" cy="1748909"/>
            </a:xfrm>
            <a:prstGeom prst="rect">
              <a:avLst/>
            </a:prstGeom>
            <a:effectLst/>
          </p:spPr>
        </p:pic>
        <p:pic>
          <p:nvPicPr>
            <p:cNvPr id="206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12082" y="-1226975"/>
              <a:ext cx="991362" cy="2308218"/>
            </a:xfrm>
            <a:prstGeom prst="rect">
              <a:avLst/>
            </a:prstGeom>
            <a:effectLst/>
          </p:spPr>
        </p:pic>
        <p:pic>
          <p:nvPicPr>
            <p:cNvPr id="206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24919" y="-1280661"/>
              <a:ext cx="768850" cy="2101112"/>
            </a:xfrm>
            <a:prstGeom prst="rect">
              <a:avLst/>
            </a:prstGeom>
            <a:effectLst/>
          </p:spPr>
        </p:pic>
        <p:pic>
          <p:nvPicPr>
            <p:cNvPr id="206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25878" y="-214514"/>
              <a:ext cx="1537060" cy="329322"/>
            </a:xfrm>
            <a:prstGeom prst="rect">
              <a:avLst/>
            </a:prstGeom>
            <a:effectLst/>
          </p:spPr>
        </p:pic>
        <p:pic>
          <p:nvPicPr>
            <p:cNvPr id="207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284601" y="-690505"/>
              <a:ext cx="715277" cy="966389"/>
            </a:xfrm>
            <a:prstGeom prst="rect">
              <a:avLst/>
            </a:prstGeom>
            <a:effectLst/>
          </p:spPr>
        </p:pic>
        <p:pic>
          <p:nvPicPr>
            <p:cNvPr id="207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727914" y="1733913"/>
              <a:ext cx="1157268" cy="1457497"/>
            </a:xfrm>
            <a:prstGeom prst="rect">
              <a:avLst/>
            </a:prstGeom>
            <a:effectLst/>
          </p:spPr>
        </p:pic>
        <p:pic>
          <p:nvPicPr>
            <p:cNvPr id="207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565583" y="3271216"/>
              <a:ext cx="1663912" cy="103376"/>
            </a:xfrm>
            <a:prstGeom prst="rect">
              <a:avLst/>
            </a:prstGeom>
            <a:effectLst/>
          </p:spPr>
        </p:pic>
        <p:pic>
          <p:nvPicPr>
            <p:cNvPr id="2076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344752" y="3298884"/>
              <a:ext cx="1194440" cy="1325757"/>
            </a:xfrm>
            <a:prstGeom prst="rect">
              <a:avLst/>
            </a:prstGeom>
            <a:effectLst/>
          </p:spPr>
        </p:pic>
        <p:pic>
          <p:nvPicPr>
            <p:cNvPr id="2078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439965" y="3493421"/>
              <a:ext cx="659139" cy="901304"/>
            </a:xfrm>
            <a:prstGeom prst="rect">
              <a:avLst/>
            </a:prstGeom>
            <a:effectLst/>
          </p:spPr>
        </p:pic>
        <p:pic>
          <p:nvPicPr>
            <p:cNvPr id="2080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439967" y="3796939"/>
              <a:ext cx="544085" cy="114560"/>
            </a:xfrm>
            <a:prstGeom prst="rect">
              <a:avLst/>
            </a:prstGeom>
            <a:effectLst/>
          </p:spPr>
        </p:pic>
        <p:pic>
          <p:nvPicPr>
            <p:cNvPr id="2082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743891" y="2009815"/>
              <a:ext cx="198923" cy="1530676"/>
            </a:xfrm>
            <a:prstGeom prst="rect">
              <a:avLst/>
            </a:prstGeom>
            <a:effectLst/>
          </p:spPr>
        </p:pic>
        <p:pic>
          <p:nvPicPr>
            <p:cNvPr id="2084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004668" y="2608076"/>
              <a:ext cx="398352" cy="935258"/>
            </a:xfrm>
            <a:prstGeom prst="rect">
              <a:avLst/>
            </a:prstGeom>
            <a:effectLst/>
          </p:spPr>
        </p:pic>
        <p:pic>
          <p:nvPicPr>
            <p:cNvPr id="2086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810035" y="2728340"/>
              <a:ext cx="467888" cy="1512973"/>
            </a:xfrm>
            <a:prstGeom prst="rect">
              <a:avLst/>
            </a:prstGeom>
            <a:effectLst/>
          </p:spPr>
        </p:pic>
        <p:pic>
          <p:nvPicPr>
            <p:cNvPr id="2088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393071" y="1572615"/>
              <a:ext cx="638905" cy="2714726"/>
            </a:xfrm>
            <a:prstGeom prst="rect">
              <a:avLst/>
            </a:prstGeom>
            <a:effectLst/>
          </p:spPr>
        </p:pic>
        <p:pic>
          <p:nvPicPr>
            <p:cNvPr id="2090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523353" y="1449897"/>
              <a:ext cx="632826" cy="1407783"/>
            </a:xfrm>
            <a:prstGeom prst="rect">
              <a:avLst/>
            </a:prstGeom>
            <a:effectLst/>
          </p:spPr>
        </p:pic>
        <p:pic>
          <p:nvPicPr>
            <p:cNvPr id="2092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200286" y="1956124"/>
              <a:ext cx="489098" cy="811115"/>
            </a:xfrm>
            <a:prstGeom prst="rect">
              <a:avLst/>
            </a:prstGeom>
            <a:effectLst/>
          </p:spPr>
        </p:pic>
        <p:pic>
          <p:nvPicPr>
            <p:cNvPr id="2094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006559" y="2301268"/>
              <a:ext cx="766523" cy="145245"/>
            </a:xfrm>
            <a:prstGeom prst="rect">
              <a:avLst/>
            </a:prstGeom>
            <a:effectLst/>
          </p:spPr>
        </p:pic>
        <p:pic>
          <p:nvPicPr>
            <p:cNvPr id="2096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611558" y="2918614"/>
              <a:ext cx="1107836" cy="1096157"/>
            </a:xfrm>
            <a:prstGeom prst="rect">
              <a:avLst/>
            </a:prstGeom>
            <a:effectLst/>
          </p:spPr>
        </p:pic>
        <p:pic>
          <p:nvPicPr>
            <p:cNvPr id="2098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152295" y="3324837"/>
              <a:ext cx="572474" cy="1133795"/>
            </a:xfrm>
            <a:prstGeom prst="rect">
              <a:avLst/>
            </a:prstGeom>
            <a:effectLst/>
          </p:spPr>
        </p:pic>
        <p:pic>
          <p:nvPicPr>
            <p:cNvPr id="2100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451428" y="1281147"/>
              <a:ext cx="931980" cy="3075225"/>
            </a:xfrm>
            <a:prstGeom prst="rect">
              <a:avLst/>
            </a:prstGeom>
            <a:effectLst/>
          </p:spPr>
        </p:pic>
        <p:pic>
          <p:nvPicPr>
            <p:cNvPr id="2102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848254" y="4877267"/>
              <a:ext cx="561964" cy="1123927"/>
            </a:xfrm>
            <a:prstGeom prst="rect">
              <a:avLst/>
            </a:prstGeom>
            <a:effectLst/>
          </p:spPr>
        </p:pic>
        <p:pic>
          <p:nvPicPr>
            <p:cNvPr id="2104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183197" y="5292616"/>
              <a:ext cx="697484" cy="560101"/>
            </a:xfrm>
            <a:prstGeom prst="rect">
              <a:avLst/>
            </a:prstGeom>
            <a:effectLst/>
          </p:spPr>
        </p:pic>
        <p:pic>
          <p:nvPicPr>
            <p:cNvPr id="2106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61379" y="4579297"/>
              <a:ext cx="237276" cy="1234388"/>
            </a:xfrm>
            <a:prstGeom prst="rect">
              <a:avLst/>
            </a:prstGeom>
            <a:effectLst/>
          </p:spPr>
        </p:pic>
        <p:pic>
          <p:nvPicPr>
            <p:cNvPr id="2108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6215" y="5177554"/>
              <a:ext cx="843223" cy="191265"/>
            </a:xfrm>
            <a:prstGeom prst="rect">
              <a:avLst/>
            </a:prstGeom>
            <a:effectLst/>
          </p:spPr>
        </p:pic>
        <p:pic>
          <p:nvPicPr>
            <p:cNvPr id="2110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82943" y="4671335"/>
              <a:ext cx="456831" cy="596594"/>
            </a:xfrm>
            <a:prstGeom prst="rect">
              <a:avLst/>
            </a:prstGeom>
            <a:effectLst/>
          </p:spPr>
        </p:pic>
        <p:pic>
          <p:nvPicPr>
            <p:cNvPr id="2112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350817" y="4771049"/>
              <a:ext cx="406020" cy="582428"/>
            </a:xfrm>
            <a:prstGeom prst="rect">
              <a:avLst/>
            </a:prstGeom>
            <a:effectLst/>
          </p:spPr>
        </p:pic>
        <p:pic>
          <p:nvPicPr>
            <p:cNvPr id="2114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258773" y="5022147"/>
              <a:ext cx="674477" cy="162595"/>
            </a:xfrm>
            <a:prstGeom prst="rect">
              <a:avLst/>
            </a:prstGeom>
            <a:effectLst/>
          </p:spPr>
        </p:pic>
        <p:pic>
          <p:nvPicPr>
            <p:cNvPr id="2116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749652" y="4809389"/>
              <a:ext cx="452061" cy="891798"/>
            </a:xfrm>
            <a:prstGeom prst="rect">
              <a:avLst/>
            </a:prstGeom>
            <a:effectLst/>
          </p:spPr>
        </p:pic>
        <p:pic>
          <p:nvPicPr>
            <p:cNvPr id="2118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983483" y="5057909"/>
              <a:ext cx="471343" cy="721506"/>
            </a:xfrm>
            <a:prstGeom prst="rect">
              <a:avLst/>
            </a:prstGeom>
            <a:effectLst/>
          </p:spPr>
        </p:pic>
        <p:pic>
          <p:nvPicPr>
            <p:cNvPr id="2120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409285" y="4966359"/>
              <a:ext cx="376199" cy="716180"/>
            </a:xfrm>
            <a:prstGeom prst="rect">
              <a:avLst/>
            </a:prstGeom>
            <a:effectLst/>
          </p:spPr>
        </p:pic>
        <p:pic>
          <p:nvPicPr>
            <p:cNvPr id="2122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139037" y="5123864"/>
              <a:ext cx="796107" cy="99221"/>
            </a:xfrm>
            <a:prstGeom prst="rect">
              <a:avLst/>
            </a:prstGeom>
            <a:effectLst/>
          </p:spPr>
        </p:pic>
        <p:pic>
          <p:nvPicPr>
            <p:cNvPr id="2124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222324" y="5330965"/>
              <a:ext cx="728168" cy="175922"/>
            </a:xfrm>
            <a:prstGeom prst="rect">
              <a:avLst/>
            </a:prstGeom>
            <a:effectLst/>
          </p:spPr>
        </p:pic>
        <p:pic>
          <p:nvPicPr>
            <p:cNvPr id="2126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086628" y="5054838"/>
              <a:ext cx="853302" cy="175921"/>
            </a:xfrm>
            <a:prstGeom prst="rect">
              <a:avLst/>
            </a:prstGeom>
            <a:effectLst/>
          </p:spPr>
        </p:pic>
        <p:pic>
          <p:nvPicPr>
            <p:cNvPr id="2128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185869" y="4433565"/>
              <a:ext cx="183585" cy="781852"/>
            </a:xfrm>
            <a:prstGeom prst="rect">
              <a:avLst/>
            </a:prstGeom>
            <a:effectLst/>
          </p:spPr>
        </p:pic>
        <p:pic>
          <p:nvPicPr>
            <p:cNvPr id="2130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224216" y="4617639"/>
              <a:ext cx="705161" cy="1019634"/>
            </a:xfrm>
            <a:prstGeom prst="rect">
              <a:avLst/>
            </a:prstGeom>
            <a:effectLst/>
          </p:spPr>
        </p:pic>
        <p:pic>
          <p:nvPicPr>
            <p:cNvPr id="2132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646071" y="5117765"/>
              <a:ext cx="479873" cy="695918"/>
            </a:xfrm>
            <a:prstGeom prst="rect">
              <a:avLst/>
            </a:prstGeom>
            <a:effectLst/>
          </p:spPr>
        </p:pic>
        <p:pic>
          <p:nvPicPr>
            <p:cNvPr id="2134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5860834" y="4878388"/>
              <a:ext cx="718324" cy="8949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S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</a:t>
            </a:r>
          </a:p>
        </p:txBody>
      </p:sp>
      <p:grpSp>
        <p:nvGrpSpPr>
          <p:cNvPr id="2217" name="Drawing"/>
          <p:cNvGrpSpPr/>
          <p:nvPr/>
        </p:nvGrpSpPr>
        <p:grpSpPr>
          <a:xfrm>
            <a:off x="1104742" y="2349733"/>
            <a:ext cx="10981003" cy="5992716"/>
            <a:chOff x="-888846" y="-933067"/>
            <a:chExt cx="10981001" cy="5992715"/>
          </a:xfrm>
        </p:grpSpPr>
        <p:pic>
          <p:nvPicPr>
            <p:cNvPr id="2139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25488" y="-933068"/>
              <a:ext cx="778986" cy="1559935"/>
            </a:xfrm>
            <a:prstGeom prst="rect">
              <a:avLst/>
            </a:prstGeom>
            <a:effectLst/>
          </p:spPr>
        </p:pic>
        <p:pic>
          <p:nvPicPr>
            <p:cNvPr id="2141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888847" y="652207"/>
              <a:ext cx="1403139" cy="260295"/>
            </a:xfrm>
            <a:prstGeom prst="rect">
              <a:avLst/>
            </a:prstGeom>
            <a:effectLst/>
          </p:spPr>
        </p:pic>
        <p:pic>
          <p:nvPicPr>
            <p:cNvPr id="2143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872385" y="802463"/>
              <a:ext cx="918791" cy="1370334"/>
            </a:xfrm>
            <a:prstGeom prst="rect">
              <a:avLst/>
            </a:prstGeom>
            <a:effectLst/>
          </p:spPr>
        </p:pic>
        <p:pic>
          <p:nvPicPr>
            <p:cNvPr id="2145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37177" y="969154"/>
              <a:ext cx="521077" cy="1216583"/>
            </a:xfrm>
            <a:prstGeom prst="rect">
              <a:avLst/>
            </a:prstGeom>
            <a:effectLst/>
          </p:spPr>
        </p:pic>
        <p:pic>
          <p:nvPicPr>
            <p:cNvPr id="2147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13878" y="1273486"/>
              <a:ext cx="628448" cy="214263"/>
            </a:xfrm>
            <a:prstGeom prst="rect">
              <a:avLst/>
            </a:prstGeom>
            <a:effectLst/>
          </p:spPr>
        </p:pic>
        <p:pic>
          <p:nvPicPr>
            <p:cNvPr id="2149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6822" y="-352575"/>
              <a:ext cx="106885" cy="1587213"/>
            </a:xfrm>
            <a:prstGeom prst="rect">
              <a:avLst/>
            </a:prstGeom>
            <a:effectLst/>
          </p:spPr>
        </p:pic>
        <p:pic>
          <p:nvPicPr>
            <p:cNvPr id="2151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91679" y="261032"/>
              <a:ext cx="520293" cy="1127006"/>
            </a:xfrm>
            <a:prstGeom prst="rect">
              <a:avLst/>
            </a:prstGeom>
            <a:effectLst/>
          </p:spPr>
        </p:pic>
        <p:pic>
          <p:nvPicPr>
            <p:cNvPr id="2153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50533" y="-628708"/>
              <a:ext cx="643789" cy="2691714"/>
            </a:xfrm>
            <a:prstGeom prst="rect">
              <a:avLst/>
            </a:prstGeom>
            <a:effectLst/>
          </p:spPr>
        </p:pic>
        <p:pic>
          <p:nvPicPr>
            <p:cNvPr id="2155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904941" y="338958"/>
              <a:ext cx="363733" cy="1256176"/>
            </a:xfrm>
            <a:prstGeom prst="rect">
              <a:avLst/>
            </a:prstGeom>
            <a:effectLst/>
          </p:spPr>
        </p:pic>
        <p:pic>
          <p:nvPicPr>
            <p:cNvPr id="2157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32013" y="-605691"/>
              <a:ext cx="501951" cy="1049080"/>
            </a:xfrm>
            <a:prstGeom prst="rect">
              <a:avLst/>
            </a:prstGeom>
            <a:effectLst/>
          </p:spPr>
        </p:pic>
        <p:pic>
          <p:nvPicPr>
            <p:cNvPr id="2159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75314" y="-383257"/>
              <a:ext cx="507011" cy="873898"/>
            </a:xfrm>
            <a:prstGeom prst="rect">
              <a:avLst/>
            </a:prstGeom>
            <a:effectLst/>
          </p:spPr>
        </p:pic>
        <p:pic>
          <p:nvPicPr>
            <p:cNvPr id="2161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685416" y="-153154"/>
              <a:ext cx="904575" cy="206596"/>
            </a:xfrm>
            <a:prstGeom prst="rect">
              <a:avLst/>
            </a:prstGeom>
            <a:effectLst/>
          </p:spPr>
        </p:pic>
        <p:pic>
          <p:nvPicPr>
            <p:cNvPr id="2163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80941" y="580661"/>
              <a:ext cx="1154787" cy="953678"/>
            </a:xfrm>
            <a:prstGeom prst="rect">
              <a:avLst/>
            </a:prstGeom>
            <a:effectLst/>
          </p:spPr>
        </p:pic>
        <p:pic>
          <p:nvPicPr>
            <p:cNvPr id="2165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137951" y="746806"/>
              <a:ext cx="454529" cy="1038433"/>
            </a:xfrm>
            <a:prstGeom prst="rect">
              <a:avLst/>
            </a:prstGeom>
            <a:effectLst/>
          </p:spPr>
        </p:pic>
        <p:pic>
          <p:nvPicPr>
            <p:cNvPr id="2167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391060" y="-858808"/>
              <a:ext cx="794597" cy="2745403"/>
            </a:xfrm>
            <a:prstGeom prst="rect">
              <a:avLst/>
            </a:prstGeom>
            <a:effectLst/>
          </p:spPr>
        </p:pic>
        <p:pic>
          <p:nvPicPr>
            <p:cNvPr id="2169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334483" y="414429"/>
              <a:ext cx="850889" cy="162833"/>
            </a:xfrm>
            <a:prstGeom prst="rect">
              <a:avLst/>
            </a:prstGeom>
            <a:effectLst/>
          </p:spPr>
        </p:pic>
        <p:pic>
          <p:nvPicPr>
            <p:cNvPr id="2171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334487" y="636866"/>
              <a:ext cx="705151" cy="91543"/>
            </a:xfrm>
            <a:prstGeom prst="rect">
              <a:avLst/>
            </a:prstGeom>
            <a:effectLst/>
          </p:spPr>
        </p:pic>
        <p:pic>
          <p:nvPicPr>
            <p:cNvPr id="2173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826365" y="506476"/>
              <a:ext cx="429029" cy="177431"/>
            </a:xfrm>
            <a:prstGeom prst="rect">
              <a:avLst/>
            </a:prstGeom>
            <a:effectLst/>
          </p:spPr>
        </p:pic>
        <p:pic>
          <p:nvPicPr>
            <p:cNvPr id="2175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351601" y="-799658"/>
              <a:ext cx="715837" cy="1428363"/>
            </a:xfrm>
            <a:prstGeom prst="rect">
              <a:avLst/>
            </a:prstGeom>
            <a:effectLst/>
          </p:spPr>
        </p:pic>
        <p:pic>
          <p:nvPicPr>
            <p:cNvPr id="2177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090057" y="903956"/>
              <a:ext cx="1261177" cy="207968"/>
            </a:xfrm>
            <a:prstGeom prst="rect">
              <a:avLst/>
            </a:prstGeom>
            <a:effectLst/>
          </p:spPr>
        </p:pic>
        <p:pic>
          <p:nvPicPr>
            <p:cNvPr id="2179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855208" y="903921"/>
              <a:ext cx="1066501" cy="1561820"/>
            </a:xfrm>
            <a:prstGeom prst="rect">
              <a:avLst/>
            </a:prstGeom>
            <a:effectLst/>
          </p:spPr>
        </p:pic>
        <p:pic>
          <p:nvPicPr>
            <p:cNvPr id="2181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814807" y="1203073"/>
              <a:ext cx="383023" cy="1120723"/>
            </a:xfrm>
            <a:prstGeom prst="rect">
              <a:avLst/>
            </a:prstGeom>
            <a:effectLst/>
          </p:spPr>
        </p:pic>
        <p:pic>
          <p:nvPicPr>
            <p:cNvPr id="2183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5531016" y="1465231"/>
              <a:ext cx="668486" cy="122043"/>
            </a:xfrm>
            <a:prstGeom prst="rect">
              <a:avLst/>
            </a:prstGeom>
            <a:effectLst/>
          </p:spPr>
        </p:pic>
        <p:pic>
          <p:nvPicPr>
            <p:cNvPr id="2185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551918" y="-421605"/>
              <a:ext cx="98442" cy="2124118"/>
            </a:xfrm>
            <a:prstGeom prst="rect">
              <a:avLst/>
            </a:prstGeom>
            <a:effectLst/>
          </p:spPr>
        </p:pic>
        <p:pic>
          <p:nvPicPr>
            <p:cNvPr id="2187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719889" y="483466"/>
              <a:ext cx="712825" cy="1219052"/>
            </a:xfrm>
            <a:prstGeom prst="rect">
              <a:avLst/>
            </a:prstGeom>
            <a:effectLst/>
          </p:spPr>
        </p:pic>
        <p:pic>
          <p:nvPicPr>
            <p:cNvPr id="2189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656079" y="-705400"/>
              <a:ext cx="512958" cy="907561"/>
            </a:xfrm>
            <a:prstGeom prst="rect">
              <a:avLst/>
            </a:prstGeom>
            <a:effectLst/>
          </p:spPr>
        </p:pic>
        <p:pic>
          <p:nvPicPr>
            <p:cNvPr id="2191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504052" y="683788"/>
              <a:ext cx="396537" cy="1601656"/>
            </a:xfrm>
            <a:prstGeom prst="rect">
              <a:avLst/>
            </a:prstGeom>
            <a:effectLst/>
          </p:spPr>
        </p:pic>
        <p:pic>
          <p:nvPicPr>
            <p:cNvPr id="2193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916420" y="510506"/>
              <a:ext cx="546362" cy="1168998"/>
            </a:xfrm>
            <a:prstGeom prst="rect">
              <a:avLst/>
            </a:prstGeom>
            <a:effectLst/>
          </p:spPr>
        </p:pic>
        <p:pic>
          <p:nvPicPr>
            <p:cNvPr id="2195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916414" y="-260535"/>
              <a:ext cx="1349447" cy="2898807"/>
            </a:xfrm>
            <a:prstGeom prst="rect">
              <a:avLst/>
            </a:prstGeom>
            <a:effectLst/>
          </p:spPr>
        </p:pic>
        <p:pic>
          <p:nvPicPr>
            <p:cNvPr id="2197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652752" y="1080776"/>
              <a:ext cx="491727" cy="1319714"/>
            </a:xfrm>
            <a:prstGeom prst="rect">
              <a:avLst/>
            </a:prstGeom>
            <a:effectLst/>
          </p:spPr>
        </p:pic>
        <p:pic>
          <p:nvPicPr>
            <p:cNvPr id="2199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959556" y="943669"/>
              <a:ext cx="734976" cy="1177310"/>
            </a:xfrm>
            <a:prstGeom prst="rect">
              <a:avLst/>
            </a:prstGeom>
            <a:effectLst/>
          </p:spPr>
        </p:pic>
        <p:pic>
          <p:nvPicPr>
            <p:cNvPr id="2201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304709" y="-782110"/>
              <a:ext cx="787446" cy="3090561"/>
            </a:xfrm>
            <a:prstGeom prst="rect">
              <a:avLst/>
            </a:prstGeom>
            <a:effectLst/>
          </p:spPr>
        </p:pic>
        <p:sp>
          <p:nvSpPr>
            <p:cNvPr id="2204" name="Line"/>
            <p:cNvSpPr/>
            <p:nvPr/>
          </p:nvSpPr>
          <p:spPr>
            <a:xfrm>
              <a:off x="7555678" y="444865"/>
              <a:ext cx="4631" cy="1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378" y="14411"/>
                    <a:pt x="7189" y="7205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205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369034" y="-782110"/>
              <a:ext cx="715641" cy="2032087"/>
            </a:xfrm>
            <a:prstGeom prst="rect">
              <a:avLst/>
            </a:prstGeom>
            <a:effectLst/>
          </p:spPr>
        </p:pic>
        <p:pic>
          <p:nvPicPr>
            <p:cNvPr id="2207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402527" y="590847"/>
              <a:ext cx="206594" cy="827872"/>
            </a:xfrm>
            <a:prstGeom prst="rect">
              <a:avLst/>
            </a:prstGeom>
            <a:effectLst/>
          </p:spPr>
        </p:pic>
        <p:pic>
          <p:nvPicPr>
            <p:cNvPr id="2209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647969" y="506476"/>
              <a:ext cx="354882" cy="106883"/>
            </a:xfrm>
            <a:prstGeom prst="rect">
              <a:avLst/>
            </a:prstGeom>
            <a:effectLst/>
          </p:spPr>
        </p:pic>
        <p:pic>
          <p:nvPicPr>
            <p:cNvPr id="2211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153008" y="3599271"/>
              <a:ext cx="1411084" cy="212517"/>
            </a:xfrm>
            <a:prstGeom prst="rect">
              <a:avLst/>
            </a:prstGeom>
            <a:effectLst/>
          </p:spPr>
        </p:pic>
        <p:pic>
          <p:nvPicPr>
            <p:cNvPr id="2213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067985" y="3973364"/>
              <a:ext cx="1289019" cy="160577"/>
            </a:xfrm>
            <a:prstGeom prst="rect">
              <a:avLst/>
            </a:prstGeom>
            <a:effectLst/>
          </p:spPr>
        </p:pic>
        <p:pic>
          <p:nvPicPr>
            <p:cNvPr id="2215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612072" y="3183329"/>
              <a:ext cx="1786105" cy="187631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Mass continuity is th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Mass continuity is then</a:t>
            </a:r>
          </a:p>
        </p:txBody>
      </p:sp>
      <p:grpSp>
        <p:nvGrpSpPr>
          <p:cNvPr id="2248" name="Drawing"/>
          <p:cNvGrpSpPr/>
          <p:nvPr/>
        </p:nvGrpSpPr>
        <p:grpSpPr>
          <a:xfrm>
            <a:off x="1695512" y="2723134"/>
            <a:ext cx="9954971" cy="3549065"/>
            <a:chOff x="-1847436" y="-705398"/>
            <a:chExt cx="9954970" cy="3549064"/>
          </a:xfrm>
        </p:grpSpPr>
        <p:pic>
          <p:nvPicPr>
            <p:cNvPr id="2220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847437" y="-38111"/>
              <a:ext cx="1886183" cy="1949543"/>
            </a:xfrm>
            <a:prstGeom prst="rect">
              <a:avLst/>
            </a:prstGeom>
            <a:effectLst/>
          </p:spPr>
        </p:pic>
        <p:pic>
          <p:nvPicPr>
            <p:cNvPr id="2222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520690" y="1467642"/>
              <a:ext cx="650227" cy="1096229"/>
            </a:xfrm>
            <a:prstGeom prst="rect">
              <a:avLst/>
            </a:prstGeom>
            <a:effectLst/>
          </p:spPr>
        </p:pic>
        <p:pic>
          <p:nvPicPr>
            <p:cNvPr id="2224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5584" y="-222183"/>
              <a:ext cx="764934" cy="1947884"/>
            </a:xfrm>
            <a:prstGeom prst="rect">
              <a:avLst/>
            </a:prstGeom>
            <a:effectLst/>
          </p:spPr>
        </p:pic>
        <p:pic>
          <p:nvPicPr>
            <p:cNvPr id="2226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53701" y="-559675"/>
              <a:ext cx="804874" cy="2139470"/>
            </a:xfrm>
            <a:prstGeom prst="rect">
              <a:avLst/>
            </a:prstGeom>
            <a:effectLst/>
          </p:spPr>
        </p:pic>
        <p:pic>
          <p:nvPicPr>
            <p:cNvPr id="2228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28669" y="-482973"/>
              <a:ext cx="544093" cy="2255047"/>
            </a:xfrm>
            <a:prstGeom prst="rect">
              <a:avLst/>
            </a:prstGeom>
            <a:effectLst/>
          </p:spPr>
        </p:pic>
        <p:pic>
          <p:nvPicPr>
            <p:cNvPr id="2230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17437" y="468124"/>
              <a:ext cx="176606" cy="1065656"/>
            </a:xfrm>
            <a:prstGeom prst="rect">
              <a:avLst/>
            </a:prstGeom>
            <a:effectLst/>
          </p:spPr>
        </p:pic>
        <p:pic>
          <p:nvPicPr>
            <p:cNvPr id="2232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26942" y="959008"/>
              <a:ext cx="843214" cy="114555"/>
            </a:xfrm>
            <a:prstGeom prst="rect">
              <a:avLst/>
            </a:prstGeom>
            <a:effectLst/>
          </p:spPr>
        </p:pic>
        <p:pic>
          <p:nvPicPr>
            <p:cNvPr id="2234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31439" y="-705399"/>
              <a:ext cx="923675" cy="1526259"/>
            </a:xfrm>
            <a:prstGeom prst="rect">
              <a:avLst/>
            </a:prstGeom>
            <a:effectLst/>
          </p:spPr>
        </p:pic>
        <p:pic>
          <p:nvPicPr>
            <p:cNvPr id="2236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867668" y="959012"/>
              <a:ext cx="1335938" cy="1505861"/>
            </a:xfrm>
            <a:prstGeom prst="rect">
              <a:avLst/>
            </a:prstGeom>
            <a:effectLst/>
          </p:spPr>
        </p:pic>
        <p:pic>
          <p:nvPicPr>
            <p:cNvPr id="2238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28838" y="1381028"/>
              <a:ext cx="726868" cy="1462639"/>
            </a:xfrm>
            <a:prstGeom prst="rect">
              <a:avLst/>
            </a:prstGeom>
            <a:effectLst/>
          </p:spPr>
        </p:pic>
        <p:pic>
          <p:nvPicPr>
            <p:cNvPr id="2240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565441" y="-122472"/>
              <a:ext cx="1304609" cy="1793207"/>
            </a:xfrm>
            <a:prstGeom prst="rect">
              <a:avLst/>
            </a:prstGeom>
            <a:effectLst/>
          </p:spPr>
        </p:pic>
        <p:pic>
          <p:nvPicPr>
            <p:cNvPr id="2242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967934" y="583175"/>
              <a:ext cx="889519" cy="114563"/>
            </a:xfrm>
            <a:prstGeom prst="rect">
              <a:avLst/>
            </a:prstGeom>
            <a:effectLst/>
          </p:spPr>
        </p:pic>
        <p:pic>
          <p:nvPicPr>
            <p:cNvPr id="2244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029580" y="912991"/>
              <a:ext cx="820205" cy="129897"/>
            </a:xfrm>
            <a:prstGeom prst="rect">
              <a:avLst/>
            </a:prstGeom>
            <a:effectLst/>
          </p:spPr>
        </p:pic>
        <p:pic>
          <p:nvPicPr>
            <p:cNvPr id="2246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044011" y="23251"/>
              <a:ext cx="1063523" cy="144756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Drawing"/>
          <p:cNvGrpSpPr/>
          <p:nvPr/>
        </p:nvGrpSpPr>
        <p:grpSpPr>
          <a:xfrm>
            <a:off x="253354" y="-15512"/>
            <a:ext cx="12601476" cy="8437278"/>
            <a:chOff x="-1157307" y="-682809"/>
            <a:chExt cx="12601474" cy="8437276"/>
          </a:xfrm>
        </p:grpSpPr>
        <p:pic>
          <p:nvPicPr>
            <p:cNvPr id="121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0022" y="-38106"/>
              <a:ext cx="727233" cy="888798"/>
            </a:xfrm>
            <a:prstGeom prst="rect">
              <a:avLst/>
            </a:prstGeom>
            <a:effectLst/>
          </p:spPr>
        </p:pic>
        <p:pic>
          <p:nvPicPr>
            <p:cNvPr id="123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29221" y="176659"/>
              <a:ext cx="674481" cy="168254"/>
            </a:xfrm>
            <a:prstGeom prst="rect">
              <a:avLst/>
            </a:prstGeom>
            <a:effectLst/>
          </p:spPr>
        </p:pic>
        <p:pic>
          <p:nvPicPr>
            <p:cNvPr id="125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19741" y="89954"/>
              <a:ext cx="570988" cy="684476"/>
            </a:xfrm>
            <a:prstGeom prst="rect">
              <a:avLst/>
            </a:prstGeom>
            <a:effectLst/>
          </p:spPr>
        </p:pic>
        <p:pic>
          <p:nvPicPr>
            <p:cNvPr id="127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97768" y="111194"/>
              <a:ext cx="356794" cy="1437926"/>
            </a:xfrm>
            <a:prstGeom prst="rect">
              <a:avLst/>
            </a:prstGeom>
            <a:effectLst/>
          </p:spPr>
        </p:pic>
        <p:pic>
          <p:nvPicPr>
            <p:cNvPr id="129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903068" y="113591"/>
              <a:ext cx="544078" cy="484427"/>
            </a:xfrm>
            <a:prstGeom prst="rect">
              <a:avLst/>
            </a:prstGeom>
            <a:effectLst/>
          </p:spPr>
        </p:pic>
        <p:pic>
          <p:nvPicPr>
            <p:cNvPr id="131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98237" y="-421605"/>
              <a:ext cx="132712" cy="950602"/>
            </a:xfrm>
            <a:prstGeom prst="rect">
              <a:avLst/>
            </a:prstGeom>
            <a:effectLst/>
          </p:spPr>
        </p:pic>
        <p:pic>
          <p:nvPicPr>
            <p:cNvPr id="133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17824" y="243"/>
              <a:ext cx="789527" cy="132357"/>
            </a:xfrm>
            <a:prstGeom prst="rect">
              <a:avLst/>
            </a:prstGeom>
            <a:effectLst/>
          </p:spPr>
        </p:pic>
        <p:pic>
          <p:nvPicPr>
            <p:cNvPr id="135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72926" y="-173027"/>
              <a:ext cx="1691172" cy="671333"/>
            </a:xfrm>
            <a:prstGeom prst="rect">
              <a:avLst/>
            </a:prstGeom>
            <a:effectLst/>
          </p:spPr>
        </p:pic>
        <p:sp>
          <p:nvSpPr>
            <p:cNvPr id="138" name="Line"/>
            <p:cNvSpPr/>
            <p:nvPr/>
          </p:nvSpPr>
          <p:spPr>
            <a:xfrm>
              <a:off x="4756344" y="230102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0" name="Line"/>
            <p:cNvSpPr/>
            <p:nvPr/>
          </p:nvSpPr>
          <p:spPr>
            <a:xfrm>
              <a:off x="4802365" y="-184083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41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633621" y="-321895"/>
              <a:ext cx="147113" cy="117109"/>
            </a:xfrm>
            <a:prstGeom prst="rect">
              <a:avLst/>
            </a:prstGeom>
            <a:effectLst/>
          </p:spPr>
        </p:pic>
        <p:pic>
          <p:nvPicPr>
            <p:cNvPr id="143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599685" y="-283544"/>
              <a:ext cx="252798" cy="134050"/>
            </a:xfrm>
            <a:prstGeom prst="rect">
              <a:avLst/>
            </a:prstGeom>
            <a:effectLst/>
          </p:spPr>
        </p:pic>
        <p:pic>
          <p:nvPicPr>
            <p:cNvPr id="145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518974" y="150478"/>
              <a:ext cx="313581" cy="192249"/>
            </a:xfrm>
            <a:prstGeom prst="rect">
              <a:avLst/>
            </a:prstGeom>
            <a:effectLst/>
          </p:spPr>
        </p:pic>
        <p:pic>
          <p:nvPicPr>
            <p:cNvPr id="147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222598" y="-321898"/>
              <a:ext cx="622404" cy="772096"/>
            </a:xfrm>
            <a:prstGeom prst="rect">
              <a:avLst/>
            </a:prstGeom>
            <a:effectLst/>
          </p:spPr>
        </p:pic>
        <p:pic>
          <p:nvPicPr>
            <p:cNvPr id="149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270238" y="-107134"/>
              <a:ext cx="651464" cy="597773"/>
            </a:xfrm>
            <a:prstGeom prst="rect">
              <a:avLst/>
            </a:prstGeom>
            <a:effectLst/>
          </p:spPr>
        </p:pic>
        <p:pic>
          <p:nvPicPr>
            <p:cNvPr id="151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845492" y="99956"/>
              <a:ext cx="267964" cy="710045"/>
            </a:xfrm>
            <a:prstGeom prst="rect">
              <a:avLst/>
            </a:prstGeom>
            <a:effectLst/>
          </p:spPr>
        </p:pic>
        <p:pic>
          <p:nvPicPr>
            <p:cNvPr id="153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075593" y="-230669"/>
              <a:ext cx="694549" cy="1383887"/>
            </a:xfrm>
            <a:prstGeom prst="rect">
              <a:avLst/>
            </a:prstGeom>
            <a:effectLst/>
          </p:spPr>
        </p:pic>
        <p:pic>
          <p:nvPicPr>
            <p:cNvPr id="155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880950" y="-53441"/>
              <a:ext cx="198933" cy="697489"/>
            </a:xfrm>
            <a:prstGeom prst="rect">
              <a:avLst/>
            </a:prstGeom>
            <a:effectLst/>
          </p:spPr>
        </p:pic>
        <p:pic>
          <p:nvPicPr>
            <p:cNvPr id="157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195426" y="-578986"/>
              <a:ext cx="675905" cy="854859"/>
            </a:xfrm>
            <a:prstGeom prst="rect">
              <a:avLst/>
            </a:prstGeom>
            <a:effectLst/>
          </p:spPr>
        </p:pic>
        <p:pic>
          <p:nvPicPr>
            <p:cNvPr id="159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308939" y="-153152"/>
              <a:ext cx="553304" cy="183592"/>
            </a:xfrm>
            <a:prstGeom prst="rect">
              <a:avLst/>
            </a:prstGeom>
            <a:effectLst/>
          </p:spPr>
        </p:pic>
        <p:pic>
          <p:nvPicPr>
            <p:cNvPr id="161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793700" y="46261"/>
              <a:ext cx="298645" cy="541530"/>
            </a:xfrm>
            <a:prstGeom prst="rect">
              <a:avLst/>
            </a:prstGeom>
            <a:effectLst/>
          </p:spPr>
        </p:pic>
        <p:pic>
          <p:nvPicPr>
            <p:cNvPr id="163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184872" y="-682810"/>
              <a:ext cx="559431" cy="1073739"/>
            </a:xfrm>
            <a:prstGeom prst="rect">
              <a:avLst/>
            </a:prstGeom>
            <a:effectLst/>
          </p:spPr>
        </p:pic>
        <p:pic>
          <p:nvPicPr>
            <p:cNvPr id="165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077488" y="-390931"/>
              <a:ext cx="873908" cy="198938"/>
            </a:xfrm>
            <a:prstGeom prst="rect">
              <a:avLst/>
            </a:prstGeom>
            <a:effectLst/>
          </p:spPr>
        </p:pic>
        <p:pic>
          <p:nvPicPr>
            <p:cNvPr id="167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-133547" y="1250469"/>
              <a:ext cx="356375" cy="996629"/>
            </a:xfrm>
            <a:prstGeom prst="rect">
              <a:avLst/>
            </a:prstGeom>
            <a:effectLst/>
          </p:spPr>
        </p:pic>
        <p:pic>
          <p:nvPicPr>
            <p:cNvPr id="169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69049" y="1449890"/>
              <a:ext cx="850891" cy="466026"/>
            </a:xfrm>
            <a:prstGeom prst="rect">
              <a:avLst/>
            </a:prstGeom>
            <a:effectLst/>
          </p:spPr>
        </p:pic>
        <p:pic>
          <p:nvPicPr>
            <p:cNvPr id="171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97419" y="966681"/>
              <a:ext cx="114553" cy="1150016"/>
            </a:xfrm>
            <a:prstGeom prst="rect">
              <a:avLst/>
            </a:prstGeom>
            <a:effectLst/>
          </p:spPr>
        </p:pic>
        <p:pic>
          <p:nvPicPr>
            <p:cNvPr id="173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462879" y="874632"/>
              <a:ext cx="178915" cy="1096333"/>
            </a:xfrm>
            <a:prstGeom prst="rect">
              <a:avLst/>
            </a:prstGeom>
            <a:effectLst/>
          </p:spPr>
        </p:pic>
        <p:pic>
          <p:nvPicPr>
            <p:cNvPr id="175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424428" y="1334846"/>
              <a:ext cx="107098" cy="513406"/>
            </a:xfrm>
            <a:prstGeom prst="rect">
              <a:avLst/>
            </a:prstGeom>
            <a:effectLst/>
          </p:spPr>
        </p:pic>
        <p:sp>
          <p:nvSpPr>
            <p:cNvPr id="178" name="Line"/>
            <p:cNvSpPr/>
            <p:nvPr/>
          </p:nvSpPr>
          <p:spPr>
            <a:xfrm>
              <a:off x="2363274" y="958761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79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613601" y="1319496"/>
              <a:ext cx="408812" cy="682159"/>
            </a:xfrm>
            <a:prstGeom prst="rect">
              <a:avLst/>
            </a:prstGeom>
            <a:effectLst/>
          </p:spPr>
        </p:pic>
        <p:pic>
          <p:nvPicPr>
            <p:cNvPr id="181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201141" y="745299"/>
              <a:ext cx="764683" cy="1107192"/>
            </a:xfrm>
            <a:prstGeom prst="rect">
              <a:avLst/>
            </a:prstGeom>
            <a:effectLst/>
          </p:spPr>
        </p:pic>
        <p:pic>
          <p:nvPicPr>
            <p:cNvPr id="183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794510" y="1223541"/>
              <a:ext cx="1196149" cy="1214155"/>
            </a:xfrm>
            <a:prstGeom prst="rect">
              <a:avLst/>
            </a:prstGeom>
            <a:effectLst/>
          </p:spPr>
        </p:pic>
        <p:pic>
          <p:nvPicPr>
            <p:cNvPr id="185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946438" y="1234868"/>
              <a:ext cx="1144009" cy="682413"/>
            </a:xfrm>
            <a:prstGeom prst="rect">
              <a:avLst/>
            </a:prstGeom>
            <a:effectLst/>
          </p:spPr>
        </p:pic>
        <p:pic>
          <p:nvPicPr>
            <p:cNvPr id="187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144632" y="631704"/>
              <a:ext cx="889234" cy="1139167"/>
            </a:xfrm>
            <a:prstGeom prst="rect">
              <a:avLst/>
            </a:prstGeom>
            <a:effectLst/>
          </p:spPr>
        </p:pic>
        <p:pic>
          <p:nvPicPr>
            <p:cNvPr id="189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742890" y="960913"/>
              <a:ext cx="1426156" cy="956371"/>
            </a:xfrm>
            <a:prstGeom prst="rect">
              <a:avLst/>
            </a:prstGeom>
            <a:effectLst/>
          </p:spPr>
        </p:pic>
        <p:pic>
          <p:nvPicPr>
            <p:cNvPr id="191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200208" y="544818"/>
              <a:ext cx="224561" cy="1119343"/>
            </a:xfrm>
            <a:prstGeom prst="rect">
              <a:avLst/>
            </a:prstGeom>
            <a:effectLst/>
          </p:spPr>
        </p:pic>
        <p:pic>
          <p:nvPicPr>
            <p:cNvPr id="193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647969" y="897651"/>
              <a:ext cx="1142346" cy="191253"/>
            </a:xfrm>
            <a:prstGeom prst="rect">
              <a:avLst/>
            </a:prstGeom>
            <a:effectLst/>
          </p:spPr>
        </p:pic>
        <p:pic>
          <p:nvPicPr>
            <p:cNvPr id="195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044588" y="613856"/>
              <a:ext cx="681480" cy="836852"/>
            </a:xfrm>
            <a:prstGeom prst="rect">
              <a:avLst/>
            </a:prstGeom>
            <a:effectLst/>
          </p:spPr>
        </p:pic>
        <p:pic>
          <p:nvPicPr>
            <p:cNvPr id="197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523138" y="859045"/>
              <a:ext cx="770524" cy="466160"/>
            </a:xfrm>
            <a:prstGeom prst="rect">
              <a:avLst/>
            </a:prstGeom>
            <a:effectLst/>
          </p:spPr>
        </p:pic>
        <p:pic>
          <p:nvPicPr>
            <p:cNvPr id="199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140745" y="667541"/>
              <a:ext cx="600090" cy="592661"/>
            </a:xfrm>
            <a:prstGeom prst="rect">
              <a:avLst/>
            </a:prstGeom>
            <a:effectLst/>
          </p:spPr>
        </p:pic>
        <p:sp>
          <p:nvSpPr>
            <p:cNvPr id="202" name="Line"/>
            <p:cNvSpPr/>
            <p:nvPr/>
          </p:nvSpPr>
          <p:spPr>
            <a:xfrm>
              <a:off x="10585616" y="1096823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03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338706" y="176662"/>
              <a:ext cx="537590" cy="1318767"/>
            </a:xfrm>
            <a:prstGeom prst="rect">
              <a:avLst/>
            </a:prstGeom>
            <a:effectLst/>
          </p:spPr>
        </p:pic>
        <p:pic>
          <p:nvPicPr>
            <p:cNvPr id="205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-303962" y="2592741"/>
              <a:ext cx="196972" cy="981280"/>
            </a:xfrm>
            <a:prstGeom prst="rect">
              <a:avLst/>
            </a:prstGeom>
            <a:effectLst/>
          </p:spPr>
        </p:pic>
        <p:pic>
          <p:nvPicPr>
            <p:cNvPr id="207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927207" y="2700113"/>
              <a:ext cx="1134685" cy="189306"/>
            </a:xfrm>
            <a:prstGeom prst="rect">
              <a:avLst/>
            </a:prstGeom>
            <a:effectLst/>
          </p:spPr>
        </p:pic>
        <p:pic>
          <p:nvPicPr>
            <p:cNvPr id="209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15647" y="2815175"/>
              <a:ext cx="735832" cy="615664"/>
            </a:xfrm>
            <a:prstGeom prst="rect">
              <a:avLst/>
            </a:prstGeom>
            <a:effectLst/>
          </p:spPr>
        </p:pic>
        <p:pic>
          <p:nvPicPr>
            <p:cNvPr id="211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583290" y="2860714"/>
              <a:ext cx="1633755" cy="625388"/>
            </a:xfrm>
            <a:prstGeom prst="rect">
              <a:avLst/>
            </a:prstGeom>
            <a:effectLst/>
          </p:spPr>
        </p:pic>
        <p:pic>
          <p:nvPicPr>
            <p:cNvPr id="213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780339" y="2669435"/>
              <a:ext cx="653998" cy="743515"/>
            </a:xfrm>
            <a:prstGeom prst="rect">
              <a:avLst/>
            </a:prstGeom>
            <a:effectLst/>
          </p:spPr>
        </p:pic>
        <p:pic>
          <p:nvPicPr>
            <p:cNvPr id="215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631725" y="2236996"/>
              <a:ext cx="751174" cy="1114588"/>
            </a:xfrm>
            <a:prstGeom prst="rect">
              <a:avLst/>
            </a:prstGeom>
            <a:effectLst/>
          </p:spPr>
        </p:pic>
        <p:pic>
          <p:nvPicPr>
            <p:cNvPr id="217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002775" y="2638758"/>
              <a:ext cx="1188374" cy="264297"/>
            </a:xfrm>
            <a:prstGeom prst="rect">
              <a:avLst/>
            </a:prstGeom>
            <a:effectLst/>
          </p:spPr>
        </p:pic>
        <p:pic>
          <p:nvPicPr>
            <p:cNvPr id="219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996447" y="2623414"/>
              <a:ext cx="334839" cy="733281"/>
            </a:xfrm>
            <a:prstGeom prst="rect">
              <a:avLst/>
            </a:prstGeom>
            <a:effectLst/>
          </p:spPr>
        </p:pic>
        <p:pic>
          <p:nvPicPr>
            <p:cNvPr id="221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483104" y="2663340"/>
              <a:ext cx="927589" cy="881307"/>
            </a:xfrm>
            <a:prstGeom prst="rect">
              <a:avLst/>
            </a:prstGeom>
            <a:effectLst/>
          </p:spPr>
        </p:pic>
        <p:pic>
          <p:nvPicPr>
            <p:cNvPr id="223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003378" y="2605709"/>
              <a:ext cx="218452" cy="347028"/>
            </a:xfrm>
            <a:prstGeom prst="rect">
              <a:avLst/>
            </a:prstGeom>
            <a:effectLst/>
          </p:spPr>
        </p:pic>
        <p:pic>
          <p:nvPicPr>
            <p:cNvPr id="225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224046" y="2554386"/>
              <a:ext cx="1091725" cy="981965"/>
            </a:xfrm>
            <a:prstGeom prst="rect">
              <a:avLst/>
            </a:prstGeom>
            <a:effectLst/>
          </p:spPr>
        </p:pic>
        <p:pic>
          <p:nvPicPr>
            <p:cNvPr id="227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454318" y="1940784"/>
              <a:ext cx="510863" cy="1391623"/>
            </a:xfrm>
            <a:prstGeom prst="rect">
              <a:avLst/>
            </a:prstGeom>
            <a:effectLst/>
          </p:spPr>
        </p:pic>
        <p:pic>
          <p:nvPicPr>
            <p:cNvPr id="229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300920" y="2470015"/>
              <a:ext cx="1004290" cy="129397"/>
            </a:xfrm>
            <a:prstGeom prst="rect">
              <a:avLst/>
            </a:prstGeom>
            <a:effectLst/>
          </p:spPr>
        </p:pic>
        <p:pic>
          <p:nvPicPr>
            <p:cNvPr id="231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036220" y="2615746"/>
              <a:ext cx="491900" cy="527362"/>
            </a:xfrm>
            <a:prstGeom prst="rect">
              <a:avLst/>
            </a:prstGeom>
            <a:effectLst/>
          </p:spPr>
        </p:pic>
        <p:pic>
          <p:nvPicPr>
            <p:cNvPr id="233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977723" y="2773638"/>
              <a:ext cx="991893" cy="526782"/>
            </a:xfrm>
            <a:prstGeom prst="rect">
              <a:avLst/>
            </a:prstGeom>
            <a:effectLst/>
          </p:spPr>
        </p:pic>
        <p:pic>
          <p:nvPicPr>
            <p:cNvPr id="235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793156" y="1833397"/>
              <a:ext cx="245494" cy="1423028"/>
            </a:xfrm>
            <a:prstGeom prst="rect">
              <a:avLst/>
            </a:prstGeom>
            <a:effectLst/>
          </p:spPr>
        </p:pic>
        <p:pic>
          <p:nvPicPr>
            <p:cNvPr id="237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8230877" y="1910103"/>
              <a:ext cx="152929" cy="1403136"/>
            </a:xfrm>
            <a:prstGeom prst="rect">
              <a:avLst/>
            </a:prstGeom>
            <a:effectLst/>
          </p:spPr>
        </p:pic>
        <p:pic>
          <p:nvPicPr>
            <p:cNvPr id="239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855053" y="2216898"/>
              <a:ext cx="797209" cy="344673"/>
            </a:xfrm>
            <a:prstGeom prst="rect">
              <a:avLst/>
            </a:prstGeom>
            <a:effectLst/>
          </p:spPr>
        </p:pic>
        <p:pic>
          <p:nvPicPr>
            <p:cNvPr id="241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437989" y="2468040"/>
              <a:ext cx="1387788" cy="894674"/>
            </a:xfrm>
            <a:prstGeom prst="rect">
              <a:avLst/>
            </a:prstGeom>
            <a:effectLst/>
          </p:spPr>
        </p:pic>
        <p:pic>
          <p:nvPicPr>
            <p:cNvPr id="243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466650" y="2078843"/>
              <a:ext cx="552082" cy="1362725"/>
            </a:xfrm>
            <a:prstGeom prst="rect">
              <a:avLst/>
            </a:prstGeom>
            <a:effectLst/>
          </p:spPr>
        </p:pic>
        <p:pic>
          <p:nvPicPr>
            <p:cNvPr id="245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992853" y="2001396"/>
              <a:ext cx="790169" cy="1058166"/>
            </a:xfrm>
            <a:prstGeom prst="rect">
              <a:avLst/>
            </a:prstGeom>
            <a:effectLst/>
          </p:spPr>
        </p:pic>
        <p:pic>
          <p:nvPicPr>
            <p:cNvPr id="247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077984" y="2155546"/>
              <a:ext cx="913647" cy="307934"/>
            </a:xfrm>
            <a:prstGeom prst="rect">
              <a:avLst/>
            </a:prstGeom>
            <a:effectLst/>
          </p:spPr>
        </p:pic>
        <p:pic>
          <p:nvPicPr>
            <p:cNvPr id="249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731776" y="2493490"/>
              <a:ext cx="597340" cy="554108"/>
            </a:xfrm>
            <a:prstGeom prst="rect">
              <a:avLst/>
            </a:prstGeom>
            <a:effectLst/>
          </p:spPr>
        </p:pic>
        <p:sp>
          <p:nvSpPr>
            <p:cNvPr id="252" name="Line"/>
            <p:cNvSpPr/>
            <p:nvPr/>
          </p:nvSpPr>
          <p:spPr>
            <a:xfrm>
              <a:off x="11360296" y="2830265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54" name="Line"/>
            <p:cNvSpPr/>
            <p:nvPr/>
          </p:nvSpPr>
          <p:spPr>
            <a:xfrm>
              <a:off x="11367966" y="2362389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55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69047" y="4034720"/>
              <a:ext cx="860857" cy="837921"/>
            </a:xfrm>
            <a:prstGeom prst="rect">
              <a:avLst/>
            </a:prstGeom>
            <a:effectLst/>
          </p:spPr>
        </p:pic>
        <p:pic>
          <p:nvPicPr>
            <p:cNvPr id="257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-1157308" y="4023212"/>
              <a:ext cx="958271" cy="816377"/>
            </a:xfrm>
            <a:prstGeom prst="rect">
              <a:avLst/>
            </a:prstGeom>
            <a:effectLst/>
          </p:spPr>
        </p:pic>
        <p:pic>
          <p:nvPicPr>
            <p:cNvPr id="259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-724187" y="4149763"/>
              <a:ext cx="394766" cy="735844"/>
            </a:xfrm>
            <a:prstGeom prst="rect">
              <a:avLst/>
            </a:prstGeom>
            <a:effectLst/>
          </p:spPr>
        </p:pic>
        <p:pic>
          <p:nvPicPr>
            <p:cNvPr id="261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-528362" y="4579296"/>
              <a:ext cx="252624" cy="666809"/>
            </a:xfrm>
            <a:prstGeom prst="rect">
              <a:avLst/>
            </a:prstGeom>
            <a:effectLst/>
          </p:spPr>
        </p:pic>
        <p:pic>
          <p:nvPicPr>
            <p:cNvPr id="263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-249049" y="4157485"/>
              <a:ext cx="579249" cy="1400024"/>
            </a:xfrm>
            <a:prstGeom prst="rect">
              <a:avLst/>
            </a:prstGeom>
            <a:effectLst/>
          </p:spPr>
        </p:pic>
        <p:pic>
          <p:nvPicPr>
            <p:cNvPr id="265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261668" y="4801726"/>
              <a:ext cx="241654" cy="643792"/>
            </a:xfrm>
            <a:prstGeom prst="rect">
              <a:avLst/>
            </a:prstGeom>
            <a:effectLst/>
          </p:spPr>
        </p:pic>
        <p:pic>
          <p:nvPicPr>
            <p:cNvPr id="267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90035" y="4625313"/>
              <a:ext cx="321652" cy="743508"/>
            </a:xfrm>
            <a:prstGeom prst="rect">
              <a:avLst/>
            </a:prstGeom>
            <a:effectLst/>
          </p:spPr>
        </p:pic>
        <p:pic>
          <p:nvPicPr>
            <p:cNvPr id="269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519557" y="3487587"/>
              <a:ext cx="521073" cy="1390344"/>
            </a:xfrm>
            <a:prstGeom prst="rect">
              <a:avLst/>
            </a:prstGeom>
            <a:effectLst/>
          </p:spPr>
        </p:pic>
        <p:pic>
          <p:nvPicPr>
            <p:cNvPr id="271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504221" y="4126759"/>
              <a:ext cx="812534" cy="129895"/>
            </a:xfrm>
            <a:prstGeom prst="rect">
              <a:avLst/>
            </a:prstGeom>
            <a:effectLst/>
          </p:spPr>
        </p:pic>
        <p:pic>
          <p:nvPicPr>
            <p:cNvPr id="273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611456" y="3942669"/>
              <a:ext cx="687598" cy="598158"/>
            </a:xfrm>
            <a:prstGeom prst="rect">
              <a:avLst/>
            </a:prstGeom>
            <a:effectLst/>
          </p:spPr>
        </p:pic>
        <p:pic>
          <p:nvPicPr>
            <p:cNvPr id="275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300482" y="3589854"/>
              <a:ext cx="350871" cy="1034966"/>
            </a:xfrm>
            <a:prstGeom prst="rect">
              <a:avLst/>
            </a:prstGeom>
            <a:effectLst/>
          </p:spPr>
        </p:pic>
        <p:pic>
          <p:nvPicPr>
            <p:cNvPr id="277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636500" y="3775355"/>
              <a:ext cx="2149694" cy="894343"/>
            </a:xfrm>
            <a:prstGeom prst="rect">
              <a:avLst/>
            </a:prstGeom>
            <a:effectLst/>
          </p:spPr>
        </p:pic>
        <p:pic>
          <p:nvPicPr>
            <p:cNvPr id="279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178005" y="5553391"/>
              <a:ext cx="804489" cy="943547"/>
            </a:xfrm>
            <a:prstGeom prst="rect">
              <a:avLst/>
            </a:prstGeom>
            <a:effectLst/>
          </p:spPr>
        </p:pic>
        <p:pic>
          <p:nvPicPr>
            <p:cNvPr id="281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981683" y="5752821"/>
              <a:ext cx="795277" cy="214273"/>
            </a:xfrm>
            <a:prstGeom prst="rect">
              <a:avLst/>
            </a:prstGeom>
            <a:effectLst/>
          </p:spPr>
        </p:pic>
        <p:pic>
          <p:nvPicPr>
            <p:cNvPr id="283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2087151" y="6143994"/>
              <a:ext cx="781852" cy="106883"/>
            </a:xfrm>
            <a:prstGeom prst="rect">
              <a:avLst/>
            </a:prstGeom>
            <a:effectLst/>
          </p:spPr>
        </p:pic>
        <p:pic>
          <p:nvPicPr>
            <p:cNvPr id="285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2978283" y="5391913"/>
              <a:ext cx="741087" cy="982775"/>
            </a:xfrm>
            <a:prstGeom prst="rect">
              <a:avLst/>
            </a:prstGeom>
            <a:effectLst/>
          </p:spPr>
        </p:pic>
        <p:pic>
          <p:nvPicPr>
            <p:cNvPr id="287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3849793" y="4985812"/>
              <a:ext cx="476526" cy="1640907"/>
            </a:xfrm>
            <a:prstGeom prst="rect">
              <a:avLst/>
            </a:prstGeom>
            <a:effectLst/>
          </p:spPr>
        </p:pic>
        <p:pic>
          <p:nvPicPr>
            <p:cNvPr id="289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4135065" y="5410687"/>
              <a:ext cx="1104006" cy="1018215"/>
            </a:xfrm>
            <a:prstGeom prst="rect">
              <a:avLst/>
            </a:prstGeom>
            <a:effectLst/>
          </p:spPr>
        </p:pic>
        <p:pic>
          <p:nvPicPr>
            <p:cNvPr id="291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4764014" y="5392318"/>
              <a:ext cx="267963" cy="1042643"/>
            </a:xfrm>
            <a:prstGeom prst="rect">
              <a:avLst/>
            </a:prstGeom>
            <a:effectLst/>
          </p:spPr>
        </p:pic>
        <p:pic>
          <p:nvPicPr>
            <p:cNvPr id="293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032462" y="6059624"/>
              <a:ext cx="321651" cy="827877"/>
            </a:xfrm>
            <a:prstGeom prst="rect">
              <a:avLst/>
            </a:prstGeom>
            <a:effectLst/>
          </p:spPr>
        </p:pic>
        <p:pic>
          <p:nvPicPr>
            <p:cNvPr id="295" name="Line" descr="Lin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492663" y="5453233"/>
              <a:ext cx="1242069" cy="1643080"/>
            </a:xfrm>
            <a:prstGeom prst="rect">
              <a:avLst/>
            </a:prstGeom>
            <a:effectLst/>
          </p:spPr>
        </p:pic>
        <p:pic>
          <p:nvPicPr>
            <p:cNvPr id="297" name="Line" descr="Lin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298032" y="6051946"/>
              <a:ext cx="505737" cy="950603"/>
            </a:xfrm>
            <a:prstGeom prst="rect">
              <a:avLst/>
            </a:prstGeom>
            <a:effectLst/>
          </p:spPr>
        </p:pic>
        <p:pic>
          <p:nvPicPr>
            <p:cNvPr id="299" name="Line" descr="Lin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857945" y="5355727"/>
              <a:ext cx="926247" cy="1056226"/>
            </a:xfrm>
            <a:prstGeom prst="rect">
              <a:avLst/>
            </a:prstGeom>
            <a:effectLst/>
          </p:spPr>
        </p:pic>
        <p:sp>
          <p:nvSpPr>
            <p:cNvPr id="302" name="Line"/>
            <p:cNvSpPr/>
            <p:nvPr/>
          </p:nvSpPr>
          <p:spPr>
            <a:xfrm>
              <a:off x="6857700" y="5767911"/>
              <a:ext cx="813392" cy="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56" extrusionOk="0">
                  <a:moveTo>
                    <a:pt x="21600" y="16743"/>
                  </a:moveTo>
                  <a:cubicBezTo>
                    <a:pt x="17659" y="19172"/>
                    <a:pt x="13718" y="21600"/>
                    <a:pt x="10118" y="18809"/>
                  </a:cubicBezTo>
                  <a:cubicBezTo>
                    <a:pt x="6518" y="16019"/>
                    <a:pt x="3259" y="8009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303" name="Line" descr="Lin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7456213" y="6143996"/>
              <a:ext cx="490391" cy="866225"/>
            </a:xfrm>
            <a:prstGeom prst="rect">
              <a:avLst/>
            </a:prstGeom>
            <a:effectLst/>
          </p:spPr>
        </p:pic>
        <p:pic>
          <p:nvPicPr>
            <p:cNvPr id="305" name="Line" descr="Line"/>
            <p:cNvPicPr>
              <a:picLocks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8200206" y="5093726"/>
              <a:ext cx="436714" cy="1233863"/>
            </a:xfrm>
            <a:prstGeom prst="rect">
              <a:avLst/>
            </a:prstGeom>
            <a:effectLst/>
          </p:spPr>
        </p:pic>
        <p:pic>
          <p:nvPicPr>
            <p:cNvPr id="307" name="Line" descr="Line"/>
            <p:cNvPicPr>
              <a:picLocks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916423" y="5568739"/>
              <a:ext cx="850881" cy="122221"/>
            </a:xfrm>
            <a:prstGeom prst="rect">
              <a:avLst/>
            </a:prstGeom>
            <a:effectLst/>
          </p:spPr>
        </p:pic>
        <p:pic>
          <p:nvPicPr>
            <p:cNvPr id="309" name="Line" descr="Line"/>
            <p:cNvPicPr>
              <a:picLocks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8447636" y="4748030"/>
              <a:ext cx="689494" cy="2208502"/>
            </a:xfrm>
            <a:prstGeom prst="rect">
              <a:avLst/>
            </a:prstGeom>
            <a:effectLst/>
          </p:spPr>
        </p:pic>
        <p:sp>
          <p:nvSpPr>
            <p:cNvPr id="312" name="Line"/>
            <p:cNvSpPr/>
            <p:nvPr/>
          </p:nvSpPr>
          <p:spPr>
            <a:xfrm>
              <a:off x="3121833" y="7751698"/>
              <a:ext cx="3058" cy="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2" y="7198"/>
                    <a:pt x="7202" y="14398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14" name="Line"/>
            <p:cNvSpPr/>
            <p:nvPr/>
          </p:nvSpPr>
          <p:spPr>
            <a:xfrm>
              <a:off x="3091683" y="7754018"/>
              <a:ext cx="5377" cy="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Other coordinate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1310">
              <a:defRPr sz="4400"/>
            </a:pPr>
            <a:r>
              <a:t>Other coordinates</a:t>
            </a:r>
          </a:p>
          <a:p>
            <a:pPr defTabSz="321310">
              <a:defRPr sz="4400"/>
            </a:pPr>
            <a:r>
              <a:t>Using p</a:t>
            </a:r>
            <a:r>
              <a:rPr baseline="-5999"/>
              <a:t>T </a:t>
            </a:r>
            <a:r>
              <a:t>= constant p top of atmosphere, and p</a:t>
            </a:r>
            <a:r>
              <a:rPr baseline="-5999"/>
              <a:t>H</a:t>
            </a:r>
            <a:r>
              <a:t> = surface pressure:</a:t>
            </a:r>
          </a:p>
        </p:txBody>
      </p:sp>
      <p:grpSp>
        <p:nvGrpSpPr>
          <p:cNvPr id="2399" name="Drawing"/>
          <p:cNvGrpSpPr/>
          <p:nvPr/>
        </p:nvGrpSpPr>
        <p:grpSpPr>
          <a:xfrm>
            <a:off x="997465" y="2494599"/>
            <a:ext cx="12007335" cy="7039088"/>
            <a:chOff x="-2321815" y="-1357101"/>
            <a:chExt cx="12007333" cy="7039087"/>
          </a:xfrm>
        </p:grpSpPr>
        <p:pic>
          <p:nvPicPr>
            <p:cNvPr id="2251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48083" y="-249492"/>
              <a:ext cx="1279809" cy="1013299"/>
            </a:xfrm>
            <a:prstGeom prst="rect">
              <a:avLst/>
            </a:prstGeom>
            <a:effectLst/>
          </p:spPr>
        </p:pic>
        <p:sp>
          <p:nvSpPr>
            <p:cNvPr id="2254" name="Line"/>
            <p:cNvSpPr/>
            <p:nvPr/>
          </p:nvSpPr>
          <p:spPr>
            <a:xfrm>
              <a:off x="339855" y="192070"/>
              <a:ext cx="755481" cy="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8427" y="14400"/>
                    <a:pt x="15254" y="7200"/>
                    <a:pt x="11654" y="3600"/>
                  </a:cubicBezTo>
                  <a:cubicBezTo>
                    <a:pt x="8054" y="0"/>
                    <a:pt x="4027" y="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255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5674" y="384351"/>
              <a:ext cx="735863" cy="146846"/>
            </a:xfrm>
            <a:prstGeom prst="rect">
              <a:avLst/>
            </a:prstGeom>
            <a:effectLst/>
          </p:spPr>
        </p:pic>
        <p:pic>
          <p:nvPicPr>
            <p:cNvPr id="2257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608814" y="-563203"/>
              <a:ext cx="433866" cy="1555365"/>
            </a:xfrm>
            <a:prstGeom prst="rect">
              <a:avLst/>
            </a:prstGeom>
            <a:effectLst/>
          </p:spPr>
        </p:pic>
        <p:pic>
          <p:nvPicPr>
            <p:cNvPr id="2259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75104" y="-329324"/>
              <a:ext cx="904433" cy="1496927"/>
            </a:xfrm>
            <a:prstGeom prst="rect">
              <a:avLst/>
            </a:prstGeom>
            <a:effectLst/>
          </p:spPr>
        </p:pic>
        <p:pic>
          <p:nvPicPr>
            <p:cNvPr id="2261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27525" y="-102229"/>
              <a:ext cx="646229" cy="121235"/>
            </a:xfrm>
            <a:prstGeom prst="rect">
              <a:avLst/>
            </a:prstGeom>
            <a:effectLst/>
          </p:spPr>
        </p:pic>
        <p:pic>
          <p:nvPicPr>
            <p:cNvPr id="2263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445211" y="-737668"/>
              <a:ext cx="1271522" cy="2030740"/>
            </a:xfrm>
            <a:prstGeom prst="rect">
              <a:avLst/>
            </a:prstGeom>
            <a:effectLst/>
          </p:spPr>
        </p:pic>
        <p:pic>
          <p:nvPicPr>
            <p:cNvPr id="2265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911352" y="38620"/>
              <a:ext cx="178858" cy="781462"/>
            </a:xfrm>
            <a:prstGeom prst="rect">
              <a:avLst/>
            </a:prstGeom>
            <a:effectLst/>
          </p:spPr>
        </p:pic>
        <p:pic>
          <p:nvPicPr>
            <p:cNvPr id="2267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570199" y="109040"/>
              <a:ext cx="756893" cy="159651"/>
            </a:xfrm>
            <a:prstGeom prst="rect">
              <a:avLst/>
            </a:prstGeom>
            <a:effectLst/>
          </p:spPr>
        </p:pic>
        <p:pic>
          <p:nvPicPr>
            <p:cNvPr id="2269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988176" y="-1357102"/>
              <a:ext cx="577999" cy="2502919"/>
            </a:xfrm>
            <a:prstGeom prst="rect">
              <a:avLst/>
            </a:prstGeom>
            <a:effectLst/>
          </p:spPr>
        </p:pic>
        <p:pic>
          <p:nvPicPr>
            <p:cNvPr id="2271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331199" y="-736073"/>
              <a:ext cx="1282778" cy="2202013"/>
            </a:xfrm>
            <a:prstGeom prst="rect">
              <a:avLst/>
            </a:prstGeom>
            <a:effectLst/>
          </p:spPr>
        </p:pic>
        <p:pic>
          <p:nvPicPr>
            <p:cNvPr id="2273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070179" y="-107736"/>
              <a:ext cx="1041504" cy="1601596"/>
            </a:xfrm>
            <a:prstGeom prst="rect">
              <a:avLst/>
            </a:prstGeom>
            <a:effectLst/>
          </p:spPr>
        </p:pic>
        <p:pic>
          <p:nvPicPr>
            <p:cNvPr id="2275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910347" y="467580"/>
              <a:ext cx="478309" cy="633018"/>
            </a:xfrm>
            <a:prstGeom prst="rect">
              <a:avLst/>
            </a:prstGeom>
            <a:effectLst/>
          </p:spPr>
        </p:pic>
        <p:pic>
          <p:nvPicPr>
            <p:cNvPr id="2277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966516" y="755688"/>
              <a:ext cx="434950" cy="360184"/>
            </a:xfrm>
            <a:prstGeom prst="rect">
              <a:avLst/>
            </a:prstGeom>
            <a:effectLst/>
          </p:spPr>
        </p:pic>
        <p:pic>
          <p:nvPicPr>
            <p:cNvPr id="2279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716817" y="646842"/>
              <a:ext cx="697449" cy="223673"/>
            </a:xfrm>
            <a:prstGeom prst="rect">
              <a:avLst/>
            </a:prstGeom>
            <a:effectLst/>
          </p:spPr>
        </p:pic>
        <p:pic>
          <p:nvPicPr>
            <p:cNvPr id="2281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062550" y="339533"/>
              <a:ext cx="127636" cy="684642"/>
            </a:xfrm>
            <a:prstGeom prst="rect">
              <a:avLst/>
            </a:prstGeom>
            <a:effectLst/>
          </p:spPr>
        </p:pic>
        <p:pic>
          <p:nvPicPr>
            <p:cNvPr id="2283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633102" y="2053804"/>
              <a:ext cx="1068831" cy="1353423"/>
            </a:xfrm>
            <a:prstGeom prst="rect">
              <a:avLst/>
            </a:prstGeom>
            <a:effectLst/>
          </p:spPr>
        </p:pic>
        <p:pic>
          <p:nvPicPr>
            <p:cNvPr id="2285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12453" y="2702007"/>
              <a:ext cx="642734" cy="562543"/>
            </a:xfrm>
            <a:prstGeom prst="rect">
              <a:avLst/>
            </a:prstGeom>
            <a:effectLst/>
          </p:spPr>
        </p:pic>
        <p:pic>
          <p:nvPicPr>
            <p:cNvPr id="2287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08964" y="2855665"/>
              <a:ext cx="710254" cy="377580"/>
            </a:xfrm>
            <a:prstGeom prst="rect">
              <a:avLst/>
            </a:prstGeom>
            <a:effectLst/>
          </p:spPr>
        </p:pic>
        <p:pic>
          <p:nvPicPr>
            <p:cNvPr id="2289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64142" y="2810843"/>
              <a:ext cx="601414" cy="236479"/>
            </a:xfrm>
            <a:prstGeom prst="rect">
              <a:avLst/>
            </a:prstGeom>
            <a:effectLst/>
          </p:spPr>
        </p:pic>
        <p:pic>
          <p:nvPicPr>
            <p:cNvPr id="2291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56212" y="2580356"/>
              <a:ext cx="223680" cy="665445"/>
            </a:xfrm>
            <a:prstGeom prst="rect">
              <a:avLst/>
            </a:prstGeom>
            <a:effectLst/>
          </p:spPr>
        </p:pic>
        <p:sp>
          <p:nvSpPr>
            <p:cNvPr id="2294" name="Line"/>
            <p:cNvSpPr/>
            <p:nvPr/>
          </p:nvSpPr>
          <p:spPr>
            <a:xfrm>
              <a:off x="1242589" y="2452107"/>
              <a:ext cx="569812" cy="9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21600" y="12960"/>
                  </a:moveTo>
                  <a:cubicBezTo>
                    <a:pt x="17312" y="17280"/>
                    <a:pt x="13025" y="21600"/>
                    <a:pt x="9425" y="19440"/>
                  </a:cubicBezTo>
                  <a:cubicBezTo>
                    <a:pt x="5825" y="17280"/>
                    <a:pt x="2912" y="864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295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351631" y="2637978"/>
              <a:ext cx="505380" cy="134042"/>
            </a:xfrm>
            <a:prstGeom prst="rect">
              <a:avLst/>
            </a:prstGeom>
            <a:effectLst/>
          </p:spPr>
        </p:pic>
        <p:pic>
          <p:nvPicPr>
            <p:cNvPr id="2297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139122" y="1681868"/>
              <a:ext cx="916312" cy="1550040"/>
            </a:xfrm>
            <a:prstGeom prst="rect">
              <a:avLst/>
            </a:prstGeom>
            <a:effectLst/>
          </p:spPr>
        </p:pic>
        <p:pic>
          <p:nvPicPr>
            <p:cNvPr id="2299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035459" y="2221829"/>
              <a:ext cx="121235" cy="915128"/>
            </a:xfrm>
            <a:prstGeom prst="rect">
              <a:avLst/>
            </a:prstGeom>
            <a:effectLst/>
          </p:spPr>
        </p:pic>
        <p:pic>
          <p:nvPicPr>
            <p:cNvPr id="2301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400397" y="2260244"/>
              <a:ext cx="76411" cy="934329"/>
            </a:xfrm>
            <a:prstGeom prst="rect">
              <a:avLst/>
            </a:prstGeom>
            <a:effectLst/>
          </p:spPr>
        </p:pic>
        <p:pic>
          <p:nvPicPr>
            <p:cNvPr id="2303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939419" y="2727611"/>
              <a:ext cx="530987" cy="91761"/>
            </a:xfrm>
            <a:prstGeom prst="rect">
              <a:avLst/>
            </a:prstGeom>
            <a:effectLst/>
          </p:spPr>
        </p:pic>
        <p:pic>
          <p:nvPicPr>
            <p:cNvPr id="2305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711460" y="2228230"/>
              <a:ext cx="540036" cy="114828"/>
            </a:xfrm>
            <a:prstGeom prst="rect">
              <a:avLst/>
            </a:prstGeom>
            <a:effectLst/>
          </p:spPr>
        </p:pic>
        <p:pic>
          <p:nvPicPr>
            <p:cNvPr id="2307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162270" y="1640641"/>
              <a:ext cx="964215" cy="1594734"/>
            </a:xfrm>
            <a:prstGeom prst="rect">
              <a:avLst/>
            </a:prstGeom>
            <a:effectLst/>
          </p:spPr>
        </p:pic>
        <p:sp>
          <p:nvSpPr>
            <p:cNvPr id="2310" name="Line"/>
            <p:cNvSpPr/>
            <p:nvPr/>
          </p:nvSpPr>
          <p:spPr>
            <a:xfrm>
              <a:off x="5404129" y="2362473"/>
              <a:ext cx="6403" cy="69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3831"/>
                    <a:pt x="7200" y="7662"/>
                    <a:pt x="3600" y="11262"/>
                  </a:cubicBezTo>
                  <a:cubicBezTo>
                    <a:pt x="0" y="14862"/>
                    <a:pt x="0" y="18231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311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866538" y="2270966"/>
              <a:ext cx="857501" cy="116910"/>
            </a:xfrm>
            <a:prstGeom prst="rect">
              <a:avLst/>
            </a:prstGeom>
            <a:effectLst/>
          </p:spPr>
        </p:pic>
        <p:pic>
          <p:nvPicPr>
            <p:cNvPr id="2313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2321816" y="4033400"/>
              <a:ext cx="916386" cy="643797"/>
            </a:xfrm>
            <a:prstGeom prst="rect">
              <a:avLst/>
            </a:prstGeom>
            <a:effectLst/>
          </p:spPr>
        </p:pic>
        <p:pic>
          <p:nvPicPr>
            <p:cNvPr id="2315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1496986" y="4186805"/>
              <a:ext cx="636125" cy="122228"/>
            </a:xfrm>
            <a:prstGeom prst="rect">
              <a:avLst/>
            </a:prstGeom>
            <a:effectLst/>
          </p:spPr>
        </p:pic>
        <p:pic>
          <p:nvPicPr>
            <p:cNvPr id="2317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1427950" y="4393901"/>
              <a:ext cx="528739" cy="99213"/>
            </a:xfrm>
            <a:prstGeom prst="rect">
              <a:avLst/>
            </a:prstGeom>
            <a:effectLst/>
          </p:spPr>
        </p:pic>
        <p:pic>
          <p:nvPicPr>
            <p:cNvPr id="2319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-615460" y="3793357"/>
              <a:ext cx="368205" cy="769707"/>
            </a:xfrm>
            <a:prstGeom prst="rect">
              <a:avLst/>
            </a:prstGeom>
            <a:effectLst/>
          </p:spPr>
        </p:pic>
        <p:pic>
          <p:nvPicPr>
            <p:cNvPr id="2321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607252" y="4547302"/>
              <a:ext cx="590103" cy="260288"/>
            </a:xfrm>
            <a:prstGeom prst="rect">
              <a:avLst/>
            </a:prstGeom>
            <a:effectLst/>
          </p:spPr>
        </p:pic>
        <p:pic>
          <p:nvPicPr>
            <p:cNvPr id="2323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94954" y="3691443"/>
              <a:ext cx="831577" cy="1051013"/>
            </a:xfrm>
            <a:prstGeom prst="rect">
              <a:avLst/>
            </a:prstGeom>
            <a:effectLst/>
          </p:spPr>
        </p:pic>
        <p:pic>
          <p:nvPicPr>
            <p:cNvPr id="2325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79882" y="3624563"/>
              <a:ext cx="822376" cy="1151139"/>
            </a:xfrm>
            <a:prstGeom prst="rect">
              <a:avLst/>
            </a:prstGeom>
            <a:effectLst/>
          </p:spPr>
        </p:pic>
        <p:pic>
          <p:nvPicPr>
            <p:cNvPr id="2327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176992" y="3956705"/>
              <a:ext cx="103181" cy="1088657"/>
            </a:xfrm>
            <a:prstGeom prst="rect">
              <a:avLst/>
            </a:prstGeom>
            <a:effectLst/>
          </p:spPr>
        </p:pic>
        <p:pic>
          <p:nvPicPr>
            <p:cNvPr id="2329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553497" y="4186809"/>
              <a:ext cx="121560" cy="692758"/>
            </a:xfrm>
            <a:prstGeom prst="rect">
              <a:avLst/>
            </a:prstGeom>
            <a:effectLst/>
          </p:spPr>
        </p:pic>
        <p:pic>
          <p:nvPicPr>
            <p:cNvPr id="2331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138644" y="4432253"/>
              <a:ext cx="467377" cy="145232"/>
            </a:xfrm>
            <a:prstGeom prst="rect">
              <a:avLst/>
            </a:prstGeom>
            <a:effectLst/>
          </p:spPr>
        </p:pic>
        <p:pic>
          <p:nvPicPr>
            <p:cNvPr id="2333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-2018676" y="4869439"/>
              <a:ext cx="1012089" cy="746400"/>
            </a:xfrm>
            <a:prstGeom prst="rect">
              <a:avLst/>
            </a:prstGeom>
            <a:effectLst/>
          </p:spPr>
        </p:pic>
        <p:pic>
          <p:nvPicPr>
            <p:cNvPr id="2335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1044452" y="5145572"/>
              <a:ext cx="490393" cy="99218"/>
            </a:xfrm>
            <a:prstGeom prst="rect">
              <a:avLst/>
            </a:prstGeom>
            <a:effectLst/>
          </p:spPr>
        </p:pic>
        <p:sp>
          <p:nvSpPr>
            <p:cNvPr id="2338" name="Line"/>
            <p:cNvSpPr/>
            <p:nvPr/>
          </p:nvSpPr>
          <p:spPr>
            <a:xfrm>
              <a:off x="-991005" y="5377981"/>
              <a:ext cx="383506" cy="5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5264" y="10800"/>
                    <a:pt x="8928" y="0"/>
                    <a:pt x="5328" y="0"/>
                  </a:cubicBezTo>
                  <a:cubicBezTo>
                    <a:pt x="1728" y="0"/>
                    <a:pt x="864" y="108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339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336438" y="4846432"/>
              <a:ext cx="650981" cy="647664"/>
            </a:xfrm>
            <a:prstGeom prst="rect">
              <a:avLst/>
            </a:prstGeom>
            <a:effectLst/>
          </p:spPr>
        </p:pic>
        <p:pic>
          <p:nvPicPr>
            <p:cNvPr id="2341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37308" y="4737227"/>
              <a:ext cx="807533" cy="761313"/>
            </a:xfrm>
            <a:prstGeom prst="rect">
              <a:avLst/>
            </a:prstGeom>
            <a:effectLst/>
          </p:spPr>
        </p:pic>
        <p:pic>
          <p:nvPicPr>
            <p:cNvPr id="2343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402305" y="4942802"/>
              <a:ext cx="526150" cy="545704"/>
            </a:xfrm>
            <a:prstGeom prst="rect">
              <a:avLst/>
            </a:prstGeom>
            <a:effectLst/>
          </p:spPr>
        </p:pic>
        <p:pic>
          <p:nvPicPr>
            <p:cNvPr id="2345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123303" y="5137901"/>
              <a:ext cx="122231" cy="544086"/>
            </a:xfrm>
            <a:prstGeom prst="rect">
              <a:avLst/>
            </a:prstGeom>
            <a:effectLst/>
          </p:spPr>
        </p:pic>
        <p:sp>
          <p:nvSpPr>
            <p:cNvPr id="2348" name="Line"/>
            <p:cNvSpPr/>
            <p:nvPr/>
          </p:nvSpPr>
          <p:spPr>
            <a:xfrm>
              <a:off x="1708869" y="5199013"/>
              <a:ext cx="705650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078" y="0"/>
                    <a:pt x="14557" y="0"/>
                    <a:pt x="10957" y="3600"/>
                  </a:cubicBezTo>
                  <a:cubicBezTo>
                    <a:pt x="7357" y="7200"/>
                    <a:pt x="3678" y="144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349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560169" y="3614785"/>
              <a:ext cx="715357" cy="874602"/>
            </a:xfrm>
            <a:prstGeom prst="rect">
              <a:avLst/>
            </a:prstGeom>
            <a:effectLst/>
          </p:spPr>
        </p:pic>
        <p:pic>
          <p:nvPicPr>
            <p:cNvPr id="2351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324622" y="3707918"/>
              <a:ext cx="1257404" cy="653656"/>
            </a:xfrm>
            <a:prstGeom prst="rect">
              <a:avLst/>
            </a:prstGeom>
            <a:effectLst/>
          </p:spPr>
        </p:pic>
        <p:pic>
          <p:nvPicPr>
            <p:cNvPr id="2353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579037" y="3051524"/>
              <a:ext cx="700968" cy="1211497"/>
            </a:xfrm>
            <a:prstGeom prst="rect">
              <a:avLst/>
            </a:prstGeom>
            <a:effectLst/>
          </p:spPr>
        </p:pic>
        <p:pic>
          <p:nvPicPr>
            <p:cNvPr id="2355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308951" y="3764955"/>
              <a:ext cx="541522" cy="106884"/>
            </a:xfrm>
            <a:prstGeom prst="rect">
              <a:avLst/>
            </a:prstGeom>
            <a:effectLst/>
          </p:spPr>
        </p:pic>
        <p:pic>
          <p:nvPicPr>
            <p:cNvPr id="2357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865717" y="3797012"/>
              <a:ext cx="721083" cy="320268"/>
            </a:xfrm>
            <a:prstGeom prst="rect">
              <a:avLst/>
            </a:prstGeom>
            <a:effectLst/>
          </p:spPr>
        </p:pic>
        <p:pic>
          <p:nvPicPr>
            <p:cNvPr id="2359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459424" y="3688859"/>
              <a:ext cx="560708" cy="492402"/>
            </a:xfrm>
            <a:prstGeom prst="rect">
              <a:avLst/>
            </a:prstGeom>
            <a:effectLst/>
          </p:spPr>
        </p:pic>
        <p:pic>
          <p:nvPicPr>
            <p:cNvPr id="2361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855750" y="3602450"/>
              <a:ext cx="858556" cy="492438"/>
            </a:xfrm>
            <a:prstGeom prst="rect">
              <a:avLst/>
            </a:prstGeom>
            <a:effectLst/>
          </p:spPr>
        </p:pic>
        <p:pic>
          <p:nvPicPr>
            <p:cNvPr id="2363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774300" y="3526638"/>
              <a:ext cx="868093" cy="619582"/>
            </a:xfrm>
            <a:prstGeom prst="rect">
              <a:avLst/>
            </a:prstGeom>
            <a:effectLst/>
          </p:spPr>
        </p:pic>
        <p:pic>
          <p:nvPicPr>
            <p:cNvPr id="2365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543168" y="3220373"/>
              <a:ext cx="183595" cy="866232"/>
            </a:xfrm>
            <a:prstGeom prst="rect">
              <a:avLst/>
            </a:prstGeom>
            <a:effectLst/>
          </p:spPr>
        </p:pic>
        <p:sp>
          <p:nvSpPr>
            <p:cNvPr id="2368" name="Line"/>
            <p:cNvSpPr/>
            <p:nvPr/>
          </p:nvSpPr>
          <p:spPr>
            <a:xfrm>
              <a:off x="8213110" y="3396540"/>
              <a:ext cx="644289" cy="1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21600" y="12960"/>
                  </a:moveTo>
                  <a:cubicBezTo>
                    <a:pt x="16971" y="17280"/>
                    <a:pt x="12343" y="21600"/>
                    <a:pt x="8743" y="19440"/>
                  </a:cubicBezTo>
                  <a:cubicBezTo>
                    <a:pt x="5143" y="17280"/>
                    <a:pt x="2571" y="864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369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442777" y="4762063"/>
              <a:ext cx="842998" cy="608205"/>
            </a:xfrm>
            <a:prstGeom prst="rect">
              <a:avLst/>
            </a:prstGeom>
            <a:effectLst/>
          </p:spPr>
        </p:pic>
        <p:pic>
          <p:nvPicPr>
            <p:cNvPr id="2371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132140" y="4908370"/>
              <a:ext cx="506458" cy="144665"/>
            </a:xfrm>
            <a:prstGeom prst="rect">
              <a:avLst/>
            </a:prstGeom>
            <a:effectLst/>
          </p:spPr>
        </p:pic>
        <p:sp>
          <p:nvSpPr>
            <p:cNvPr id="2374" name="Line"/>
            <p:cNvSpPr/>
            <p:nvPr/>
          </p:nvSpPr>
          <p:spPr>
            <a:xfrm>
              <a:off x="4127506" y="5199013"/>
              <a:ext cx="488330" cy="5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928" y="0"/>
                    <a:pt x="8255" y="0"/>
                    <a:pt x="4524" y="0"/>
                  </a:cubicBezTo>
                  <a:cubicBezTo>
                    <a:pt x="792" y="0"/>
                    <a:pt x="0" y="0"/>
                    <a:pt x="0" y="5400"/>
                  </a:cubicBezTo>
                  <a:cubicBezTo>
                    <a:pt x="0" y="10800"/>
                    <a:pt x="792" y="21600"/>
                    <a:pt x="2149" y="21600"/>
                  </a:cubicBezTo>
                  <a:cubicBezTo>
                    <a:pt x="3506" y="21600"/>
                    <a:pt x="5428" y="10800"/>
                    <a:pt x="7351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2375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616075" y="4525201"/>
              <a:ext cx="369068" cy="647775"/>
            </a:xfrm>
            <a:prstGeom prst="rect">
              <a:avLst/>
            </a:prstGeom>
            <a:effectLst/>
          </p:spPr>
        </p:pic>
        <p:pic>
          <p:nvPicPr>
            <p:cNvPr id="2377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493356" y="5191584"/>
              <a:ext cx="827887" cy="290981"/>
            </a:xfrm>
            <a:prstGeom prst="rect">
              <a:avLst/>
            </a:prstGeom>
            <a:effectLst/>
          </p:spPr>
        </p:pic>
        <p:pic>
          <p:nvPicPr>
            <p:cNvPr id="2379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845981" y="4976822"/>
              <a:ext cx="176122" cy="459716"/>
            </a:xfrm>
            <a:prstGeom prst="rect">
              <a:avLst/>
            </a:prstGeom>
            <a:effectLst/>
          </p:spPr>
        </p:pic>
        <p:pic>
          <p:nvPicPr>
            <p:cNvPr id="2381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502086" y="4546705"/>
              <a:ext cx="839281" cy="690933"/>
            </a:xfrm>
            <a:prstGeom prst="rect">
              <a:avLst/>
            </a:prstGeom>
            <a:effectLst/>
          </p:spPr>
        </p:pic>
        <p:pic>
          <p:nvPicPr>
            <p:cNvPr id="2383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996694" y="4585648"/>
              <a:ext cx="459725" cy="619447"/>
            </a:xfrm>
            <a:prstGeom prst="rect">
              <a:avLst/>
            </a:prstGeom>
            <a:effectLst/>
          </p:spPr>
        </p:pic>
        <p:pic>
          <p:nvPicPr>
            <p:cNvPr id="2385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370764" y="4637016"/>
              <a:ext cx="937027" cy="534965"/>
            </a:xfrm>
            <a:prstGeom prst="rect">
              <a:avLst/>
            </a:prstGeom>
            <a:effectLst/>
          </p:spPr>
        </p:pic>
        <p:pic>
          <p:nvPicPr>
            <p:cNvPr id="2387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924774" y="4769727"/>
              <a:ext cx="530089" cy="755062"/>
            </a:xfrm>
            <a:prstGeom prst="rect">
              <a:avLst/>
            </a:prstGeom>
            <a:effectLst/>
          </p:spPr>
        </p:pic>
        <p:pic>
          <p:nvPicPr>
            <p:cNvPr id="2389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602577" y="4531959"/>
              <a:ext cx="415877" cy="509752"/>
            </a:xfrm>
            <a:prstGeom prst="rect">
              <a:avLst/>
            </a:prstGeom>
            <a:effectLst/>
          </p:spPr>
        </p:pic>
        <p:pic>
          <p:nvPicPr>
            <p:cNvPr id="2391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061274" y="4179140"/>
              <a:ext cx="251302" cy="1150019"/>
            </a:xfrm>
            <a:prstGeom prst="rect">
              <a:avLst/>
            </a:prstGeom>
            <a:effectLst/>
          </p:spPr>
        </p:pic>
        <p:pic>
          <p:nvPicPr>
            <p:cNvPr id="2393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406093" y="4660975"/>
              <a:ext cx="336013" cy="411360"/>
            </a:xfrm>
            <a:prstGeom prst="rect">
              <a:avLst/>
            </a:prstGeom>
            <a:effectLst/>
          </p:spPr>
        </p:pic>
        <p:pic>
          <p:nvPicPr>
            <p:cNvPr id="2395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719580" y="4536853"/>
              <a:ext cx="590106" cy="379789"/>
            </a:xfrm>
            <a:prstGeom prst="rect">
              <a:avLst/>
            </a:prstGeom>
            <a:effectLst/>
          </p:spPr>
        </p:pic>
        <p:pic>
          <p:nvPicPr>
            <p:cNvPr id="2397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016642" y="4419463"/>
              <a:ext cx="668876" cy="753798"/>
            </a:xfrm>
            <a:prstGeom prst="rect">
              <a:avLst/>
            </a:prstGeom>
            <a:effectLst/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91418D-B069-8745-98F9-2FF96E82E32F}"/>
              </a:ext>
            </a:extLst>
          </p:cNvPr>
          <p:cNvCxnSpPr/>
          <p:nvPr/>
        </p:nvCxnSpPr>
        <p:spPr>
          <a:xfrm>
            <a:off x="6204770" y="7559618"/>
            <a:ext cx="19975" cy="1974069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EBD84E-BABB-9347-AA49-0507F4DAE3E1}"/>
              </a:ext>
            </a:extLst>
          </p:cNvPr>
          <p:cNvCxnSpPr>
            <a:endCxn id="2363" idx="0"/>
          </p:cNvCxnSpPr>
          <p:nvPr/>
        </p:nvCxnSpPr>
        <p:spPr>
          <a:xfrm flipH="1">
            <a:off x="11527629" y="7258927"/>
            <a:ext cx="937244" cy="119412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CAD34-A6C5-464F-9D43-2CF92B465B5E}"/>
              </a:ext>
            </a:extLst>
          </p:cNvPr>
          <p:cNvCxnSpPr/>
          <p:nvPr/>
        </p:nvCxnSpPr>
        <p:spPr>
          <a:xfrm>
            <a:off x="7349253" y="8997272"/>
            <a:ext cx="383458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01FB318-1101-AF4E-ABEA-2E4E20F205D7}"/>
              </a:ext>
            </a:extLst>
          </p:cNvPr>
          <p:cNvSpPr txBox="1"/>
          <p:nvPr/>
        </p:nvSpPr>
        <p:spPr>
          <a:xfrm>
            <a:off x="8620753" y="6091180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8E32B7-509D-B749-B488-BCE2E598356F}"/>
              </a:ext>
            </a:extLst>
          </p:cNvPr>
          <p:cNvSpPr txBox="1"/>
          <p:nvPr/>
        </p:nvSpPr>
        <p:spPr>
          <a:xfrm>
            <a:off x="8620713" y="6137345"/>
            <a:ext cx="102657" cy="471924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Drawing"/>
          <p:cNvGrpSpPr/>
          <p:nvPr/>
        </p:nvGrpSpPr>
        <p:grpSpPr>
          <a:xfrm>
            <a:off x="497550" y="7910"/>
            <a:ext cx="11365612" cy="7527242"/>
            <a:chOff x="-2531502" y="-536666"/>
            <a:chExt cx="11365611" cy="7527240"/>
          </a:xfrm>
        </p:grpSpPr>
        <p:pic>
          <p:nvPicPr>
            <p:cNvPr id="317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88390" y="-153159"/>
              <a:ext cx="588782" cy="1121140"/>
            </a:xfrm>
            <a:prstGeom prst="rect">
              <a:avLst/>
            </a:prstGeom>
            <a:effectLst/>
          </p:spPr>
        </p:pic>
        <p:pic>
          <p:nvPicPr>
            <p:cNvPr id="319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7308" y="165222"/>
              <a:ext cx="582135" cy="279394"/>
            </a:xfrm>
            <a:prstGeom prst="rect">
              <a:avLst/>
            </a:prstGeom>
            <a:effectLst/>
          </p:spPr>
        </p:pic>
        <p:pic>
          <p:nvPicPr>
            <p:cNvPr id="321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74" y="460454"/>
              <a:ext cx="781851" cy="99213"/>
            </a:xfrm>
            <a:prstGeom prst="rect">
              <a:avLst/>
            </a:prstGeom>
            <a:effectLst/>
          </p:spPr>
        </p:pic>
        <p:pic>
          <p:nvPicPr>
            <p:cNvPr id="323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42351" y="-189961"/>
              <a:ext cx="630115" cy="1073113"/>
            </a:xfrm>
            <a:prstGeom prst="rect">
              <a:avLst/>
            </a:prstGeom>
            <a:effectLst/>
          </p:spPr>
        </p:pic>
        <p:pic>
          <p:nvPicPr>
            <p:cNvPr id="325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34145" y="-237533"/>
              <a:ext cx="581752" cy="1236952"/>
            </a:xfrm>
            <a:prstGeom prst="rect">
              <a:avLst/>
            </a:prstGeom>
            <a:effectLst/>
          </p:spPr>
        </p:pic>
        <p:pic>
          <p:nvPicPr>
            <p:cNvPr id="327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355594" y="46271"/>
              <a:ext cx="858566" cy="790457"/>
            </a:xfrm>
            <a:prstGeom prst="rect">
              <a:avLst/>
            </a:prstGeom>
            <a:effectLst/>
          </p:spPr>
        </p:pic>
        <p:pic>
          <p:nvPicPr>
            <p:cNvPr id="329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61831" y="7911"/>
              <a:ext cx="336992" cy="965941"/>
            </a:xfrm>
            <a:prstGeom prst="rect">
              <a:avLst/>
            </a:prstGeom>
            <a:effectLst/>
          </p:spPr>
        </p:pic>
        <p:pic>
          <p:nvPicPr>
            <p:cNvPr id="331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084260" y="483358"/>
              <a:ext cx="536410" cy="766621"/>
            </a:xfrm>
            <a:prstGeom prst="rect">
              <a:avLst/>
            </a:prstGeom>
            <a:effectLst/>
          </p:spPr>
        </p:pic>
        <p:pic>
          <p:nvPicPr>
            <p:cNvPr id="333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36789" y="-88496"/>
              <a:ext cx="950612" cy="1843454"/>
            </a:xfrm>
            <a:prstGeom prst="rect">
              <a:avLst/>
            </a:prstGeom>
            <a:effectLst/>
          </p:spPr>
        </p:pic>
        <p:pic>
          <p:nvPicPr>
            <p:cNvPr id="335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418850" y="721239"/>
              <a:ext cx="260293" cy="820210"/>
            </a:xfrm>
            <a:prstGeom prst="rect">
              <a:avLst/>
            </a:prstGeom>
            <a:effectLst/>
          </p:spPr>
        </p:pic>
        <p:pic>
          <p:nvPicPr>
            <p:cNvPr id="337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87022" y="-146215"/>
              <a:ext cx="626517" cy="931789"/>
            </a:xfrm>
            <a:prstGeom prst="rect">
              <a:avLst/>
            </a:prstGeom>
            <a:effectLst/>
          </p:spPr>
        </p:pic>
        <p:pic>
          <p:nvPicPr>
            <p:cNvPr id="339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832613" y="168984"/>
              <a:ext cx="460138" cy="214271"/>
            </a:xfrm>
            <a:prstGeom prst="rect">
              <a:avLst/>
            </a:prstGeom>
            <a:effectLst/>
          </p:spPr>
        </p:pic>
        <p:pic>
          <p:nvPicPr>
            <p:cNvPr id="341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231889" y="521815"/>
              <a:ext cx="390676" cy="1119336"/>
            </a:xfrm>
            <a:prstGeom prst="rect">
              <a:avLst/>
            </a:prstGeom>
            <a:effectLst/>
          </p:spPr>
        </p:pic>
        <p:pic>
          <p:nvPicPr>
            <p:cNvPr id="343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853160" y="-176574"/>
              <a:ext cx="467388" cy="1035382"/>
            </a:xfrm>
            <a:prstGeom prst="rect">
              <a:avLst/>
            </a:prstGeom>
            <a:effectLst/>
          </p:spPr>
        </p:pic>
        <p:pic>
          <p:nvPicPr>
            <p:cNvPr id="345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812260" y="-45778"/>
              <a:ext cx="746066" cy="344672"/>
            </a:xfrm>
            <a:prstGeom prst="rect">
              <a:avLst/>
            </a:prstGeom>
            <a:effectLst/>
          </p:spPr>
        </p:pic>
        <p:pic>
          <p:nvPicPr>
            <p:cNvPr id="347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106278" y="-536667"/>
              <a:ext cx="704211" cy="1763634"/>
            </a:xfrm>
            <a:prstGeom prst="rect">
              <a:avLst/>
            </a:prstGeom>
            <a:effectLst/>
          </p:spPr>
        </p:pic>
        <p:pic>
          <p:nvPicPr>
            <p:cNvPr id="349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2070041" y="1424796"/>
              <a:ext cx="559417" cy="1067735"/>
            </a:xfrm>
            <a:prstGeom prst="rect">
              <a:avLst/>
            </a:prstGeom>
            <a:effectLst/>
          </p:spPr>
        </p:pic>
        <p:pic>
          <p:nvPicPr>
            <p:cNvPr id="351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1595796" y="1703517"/>
              <a:ext cx="652764" cy="642817"/>
            </a:xfrm>
            <a:prstGeom prst="rect">
              <a:avLst/>
            </a:prstGeom>
            <a:effectLst/>
          </p:spPr>
        </p:pic>
        <p:pic>
          <p:nvPicPr>
            <p:cNvPr id="353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1054618" y="1672549"/>
              <a:ext cx="771218" cy="1436146"/>
            </a:xfrm>
            <a:prstGeom prst="rect">
              <a:avLst/>
            </a:prstGeom>
            <a:effectLst/>
          </p:spPr>
        </p:pic>
        <p:pic>
          <p:nvPicPr>
            <p:cNvPr id="355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358881" y="1587955"/>
              <a:ext cx="696752" cy="578285"/>
            </a:xfrm>
            <a:prstGeom prst="rect">
              <a:avLst/>
            </a:prstGeom>
            <a:effectLst/>
          </p:spPr>
        </p:pic>
        <p:pic>
          <p:nvPicPr>
            <p:cNvPr id="357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71580" y="1269632"/>
              <a:ext cx="1240111" cy="843562"/>
            </a:xfrm>
            <a:prstGeom prst="rect">
              <a:avLst/>
            </a:prstGeom>
            <a:effectLst/>
          </p:spPr>
        </p:pic>
        <p:pic>
          <p:nvPicPr>
            <p:cNvPr id="359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36635" y="1366221"/>
              <a:ext cx="720501" cy="712141"/>
            </a:xfrm>
            <a:prstGeom prst="rect">
              <a:avLst/>
            </a:prstGeom>
            <a:effectLst/>
          </p:spPr>
        </p:pic>
        <p:pic>
          <p:nvPicPr>
            <p:cNvPr id="361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2443431" y="2424000"/>
              <a:ext cx="3985505" cy="360004"/>
            </a:xfrm>
            <a:prstGeom prst="rect">
              <a:avLst/>
            </a:prstGeom>
            <a:effectLst/>
          </p:spPr>
        </p:pic>
        <p:pic>
          <p:nvPicPr>
            <p:cNvPr id="363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6793" y="2879893"/>
              <a:ext cx="498211" cy="773278"/>
            </a:xfrm>
            <a:prstGeom prst="rect">
              <a:avLst/>
            </a:prstGeom>
            <a:effectLst/>
          </p:spPr>
        </p:pic>
        <p:pic>
          <p:nvPicPr>
            <p:cNvPr id="365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06108" y="2891874"/>
              <a:ext cx="743060" cy="804863"/>
            </a:xfrm>
            <a:prstGeom prst="rect">
              <a:avLst/>
            </a:prstGeom>
            <a:effectLst/>
          </p:spPr>
        </p:pic>
        <p:pic>
          <p:nvPicPr>
            <p:cNvPr id="367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766962" y="2876532"/>
              <a:ext cx="480765" cy="584377"/>
            </a:xfrm>
            <a:prstGeom prst="rect">
              <a:avLst/>
            </a:prstGeom>
            <a:effectLst/>
          </p:spPr>
        </p:pic>
        <p:pic>
          <p:nvPicPr>
            <p:cNvPr id="369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301914" y="2815175"/>
              <a:ext cx="513396" cy="881561"/>
            </a:xfrm>
            <a:prstGeom prst="rect">
              <a:avLst/>
            </a:prstGeom>
            <a:effectLst/>
          </p:spPr>
        </p:pic>
        <p:pic>
          <p:nvPicPr>
            <p:cNvPr id="371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816889" y="2930226"/>
              <a:ext cx="412606" cy="423442"/>
            </a:xfrm>
            <a:prstGeom prst="rect">
              <a:avLst/>
            </a:prstGeom>
            <a:effectLst/>
          </p:spPr>
        </p:pic>
        <p:pic>
          <p:nvPicPr>
            <p:cNvPr id="373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419621" y="2132535"/>
              <a:ext cx="170374" cy="1142352"/>
            </a:xfrm>
            <a:prstGeom prst="rect">
              <a:avLst/>
            </a:prstGeom>
            <a:effectLst/>
          </p:spPr>
        </p:pic>
        <p:pic>
          <p:nvPicPr>
            <p:cNvPr id="375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022893" y="2623413"/>
              <a:ext cx="758857" cy="344672"/>
            </a:xfrm>
            <a:prstGeom prst="rect">
              <a:avLst/>
            </a:prstGeom>
            <a:effectLst/>
          </p:spPr>
        </p:pic>
        <p:pic>
          <p:nvPicPr>
            <p:cNvPr id="377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659521" y="2784489"/>
              <a:ext cx="315126" cy="487457"/>
            </a:xfrm>
            <a:prstGeom prst="rect">
              <a:avLst/>
            </a:prstGeom>
            <a:effectLst/>
          </p:spPr>
        </p:pic>
        <p:pic>
          <p:nvPicPr>
            <p:cNvPr id="379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145526" y="2677113"/>
              <a:ext cx="456927" cy="781860"/>
            </a:xfrm>
            <a:prstGeom prst="rect">
              <a:avLst/>
            </a:prstGeom>
            <a:effectLst/>
          </p:spPr>
        </p:pic>
        <p:pic>
          <p:nvPicPr>
            <p:cNvPr id="381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694982" y="2723133"/>
              <a:ext cx="95712" cy="385108"/>
            </a:xfrm>
            <a:prstGeom prst="rect">
              <a:avLst/>
            </a:prstGeom>
            <a:effectLst/>
          </p:spPr>
        </p:pic>
        <p:pic>
          <p:nvPicPr>
            <p:cNvPr id="383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621033" y="2445350"/>
              <a:ext cx="188502" cy="177583"/>
            </a:xfrm>
            <a:prstGeom prst="rect">
              <a:avLst/>
            </a:prstGeom>
            <a:effectLst/>
          </p:spPr>
        </p:pic>
        <p:pic>
          <p:nvPicPr>
            <p:cNvPr id="385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887347" y="2774347"/>
              <a:ext cx="666188" cy="604138"/>
            </a:xfrm>
            <a:prstGeom prst="rect">
              <a:avLst/>
            </a:prstGeom>
            <a:effectLst/>
          </p:spPr>
        </p:pic>
        <p:pic>
          <p:nvPicPr>
            <p:cNvPr id="387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618276" y="2707787"/>
              <a:ext cx="128019" cy="590114"/>
            </a:xfrm>
            <a:prstGeom prst="rect">
              <a:avLst/>
            </a:prstGeom>
            <a:effectLst/>
          </p:spPr>
        </p:pic>
        <p:pic>
          <p:nvPicPr>
            <p:cNvPr id="389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760170" y="2671380"/>
              <a:ext cx="701515" cy="437502"/>
            </a:xfrm>
            <a:prstGeom prst="rect">
              <a:avLst/>
            </a:prstGeom>
            <a:effectLst/>
          </p:spPr>
        </p:pic>
        <p:pic>
          <p:nvPicPr>
            <p:cNvPr id="391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523978" y="2010419"/>
              <a:ext cx="2020899" cy="1276832"/>
            </a:xfrm>
            <a:prstGeom prst="rect">
              <a:avLst/>
            </a:prstGeom>
            <a:effectLst/>
          </p:spPr>
        </p:pic>
        <p:pic>
          <p:nvPicPr>
            <p:cNvPr id="393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062002" y="2136226"/>
              <a:ext cx="772108" cy="1008146"/>
            </a:xfrm>
            <a:prstGeom prst="rect">
              <a:avLst/>
            </a:prstGeom>
            <a:effectLst/>
          </p:spPr>
        </p:pic>
        <p:pic>
          <p:nvPicPr>
            <p:cNvPr id="395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870402" y="2454680"/>
              <a:ext cx="866232" cy="206603"/>
            </a:xfrm>
            <a:prstGeom prst="rect">
              <a:avLst/>
            </a:prstGeom>
            <a:effectLst/>
          </p:spPr>
        </p:pic>
        <p:pic>
          <p:nvPicPr>
            <p:cNvPr id="397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2531503" y="-333503"/>
              <a:ext cx="384272" cy="1054252"/>
            </a:xfrm>
            <a:prstGeom prst="rect">
              <a:avLst/>
            </a:prstGeom>
            <a:effectLst/>
          </p:spPr>
        </p:pic>
        <p:pic>
          <p:nvPicPr>
            <p:cNvPr id="399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2116063" y="-268205"/>
              <a:ext cx="221945" cy="889243"/>
            </a:xfrm>
            <a:prstGeom prst="rect">
              <a:avLst/>
            </a:prstGeom>
            <a:effectLst/>
          </p:spPr>
        </p:pic>
        <p:pic>
          <p:nvPicPr>
            <p:cNvPr id="401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-1809260" y="-513649"/>
              <a:ext cx="470510" cy="1234396"/>
            </a:xfrm>
            <a:prstGeom prst="rect">
              <a:avLst/>
            </a:prstGeom>
            <a:effectLst/>
          </p:spPr>
        </p:pic>
        <p:pic>
          <p:nvPicPr>
            <p:cNvPr id="403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2430503" y="3950343"/>
              <a:ext cx="398314" cy="1011959"/>
            </a:xfrm>
            <a:prstGeom prst="rect">
              <a:avLst/>
            </a:prstGeom>
            <a:effectLst/>
          </p:spPr>
        </p:pic>
        <p:pic>
          <p:nvPicPr>
            <p:cNvPr id="405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1882449" y="4119091"/>
              <a:ext cx="180083" cy="832984"/>
            </a:xfrm>
            <a:prstGeom prst="rect">
              <a:avLst/>
            </a:prstGeom>
            <a:effectLst/>
          </p:spPr>
        </p:pic>
        <p:pic>
          <p:nvPicPr>
            <p:cNvPr id="407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1655857" y="3635874"/>
              <a:ext cx="513532" cy="1533522"/>
            </a:xfrm>
            <a:prstGeom prst="rect">
              <a:avLst/>
            </a:prstGeom>
            <a:effectLst/>
          </p:spPr>
        </p:pic>
        <p:pic>
          <p:nvPicPr>
            <p:cNvPr id="409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-1003898" y="4195792"/>
              <a:ext cx="1219053" cy="117878"/>
            </a:xfrm>
            <a:prstGeom prst="rect">
              <a:avLst/>
            </a:prstGeom>
            <a:effectLst/>
          </p:spPr>
        </p:pic>
        <p:pic>
          <p:nvPicPr>
            <p:cNvPr id="411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881176" y="4502586"/>
              <a:ext cx="1239849" cy="198933"/>
            </a:xfrm>
            <a:prstGeom prst="rect">
              <a:avLst/>
            </a:prstGeom>
            <a:effectLst/>
          </p:spPr>
        </p:pic>
        <p:pic>
          <p:nvPicPr>
            <p:cNvPr id="413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160193" y="3796941"/>
              <a:ext cx="729504" cy="1196047"/>
            </a:xfrm>
            <a:prstGeom prst="rect">
              <a:avLst/>
            </a:prstGeom>
            <a:effectLst/>
          </p:spPr>
        </p:pic>
        <p:pic>
          <p:nvPicPr>
            <p:cNvPr id="415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842836" y="5310159"/>
              <a:ext cx="1112613" cy="1132481"/>
            </a:xfrm>
            <a:prstGeom prst="rect">
              <a:avLst/>
            </a:prstGeom>
            <a:effectLst/>
          </p:spPr>
        </p:pic>
        <p:pic>
          <p:nvPicPr>
            <p:cNvPr id="417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-665211" y="5706791"/>
              <a:ext cx="826674" cy="168258"/>
            </a:xfrm>
            <a:prstGeom prst="rect">
              <a:avLst/>
            </a:prstGeom>
            <a:effectLst/>
          </p:spPr>
        </p:pic>
        <p:pic>
          <p:nvPicPr>
            <p:cNvPr id="419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46325" y="5559367"/>
              <a:ext cx="820209" cy="154607"/>
            </a:xfrm>
            <a:prstGeom prst="rect">
              <a:avLst/>
            </a:prstGeom>
            <a:effectLst/>
          </p:spPr>
        </p:pic>
        <p:pic>
          <p:nvPicPr>
            <p:cNvPr id="421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30410" y="5829514"/>
              <a:ext cx="482725" cy="198931"/>
            </a:xfrm>
            <a:prstGeom prst="rect">
              <a:avLst/>
            </a:prstGeom>
            <a:effectLst/>
          </p:spPr>
        </p:pic>
        <p:pic>
          <p:nvPicPr>
            <p:cNvPr id="423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212751" y="5167701"/>
              <a:ext cx="777075" cy="1244259"/>
            </a:xfrm>
            <a:prstGeom prst="rect">
              <a:avLst/>
            </a:prstGeom>
            <a:effectLst/>
          </p:spPr>
        </p:pic>
        <p:pic>
          <p:nvPicPr>
            <p:cNvPr id="425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320137" y="5714466"/>
              <a:ext cx="498064" cy="122229"/>
            </a:xfrm>
            <a:prstGeom prst="rect">
              <a:avLst/>
            </a:prstGeom>
            <a:effectLst/>
          </p:spPr>
        </p:pic>
        <p:pic>
          <p:nvPicPr>
            <p:cNvPr id="427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893193" y="4901439"/>
              <a:ext cx="722697" cy="1648582"/>
            </a:xfrm>
            <a:prstGeom prst="rect">
              <a:avLst/>
            </a:prstGeom>
            <a:effectLst/>
          </p:spPr>
        </p:pic>
        <p:pic>
          <p:nvPicPr>
            <p:cNvPr id="429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332584" y="5435791"/>
              <a:ext cx="927592" cy="884118"/>
            </a:xfrm>
            <a:prstGeom prst="rect">
              <a:avLst/>
            </a:prstGeom>
            <a:effectLst/>
          </p:spPr>
        </p:pic>
        <p:pic>
          <p:nvPicPr>
            <p:cNvPr id="431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2676764" y="5399992"/>
              <a:ext cx="407005" cy="965947"/>
            </a:xfrm>
            <a:prstGeom prst="rect">
              <a:avLst/>
            </a:prstGeom>
            <a:effectLst/>
          </p:spPr>
        </p:pic>
        <p:pic>
          <p:nvPicPr>
            <p:cNvPr id="433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907851" y="6021274"/>
              <a:ext cx="313975" cy="950592"/>
            </a:xfrm>
            <a:prstGeom prst="rect">
              <a:avLst/>
            </a:prstGeom>
            <a:effectLst/>
          </p:spPr>
        </p:pic>
        <p:pic>
          <p:nvPicPr>
            <p:cNvPr id="435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391059" y="5347318"/>
              <a:ext cx="1134684" cy="1643257"/>
            </a:xfrm>
            <a:prstGeom prst="rect">
              <a:avLst/>
            </a:prstGeom>
            <a:effectLst/>
          </p:spPr>
        </p:pic>
        <p:pic>
          <p:nvPicPr>
            <p:cNvPr id="437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058364" y="5936903"/>
              <a:ext cx="528739" cy="996615"/>
            </a:xfrm>
            <a:prstGeom prst="rect">
              <a:avLst/>
            </a:prstGeom>
            <a:effectLst/>
          </p:spPr>
        </p:pic>
        <p:pic>
          <p:nvPicPr>
            <p:cNvPr id="439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814518" y="5070174"/>
              <a:ext cx="547841" cy="987363"/>
            </a:xfrm>
            <a:prstGeom prst="rect">
              <a:avLst/>
            </a:prstGeom>
            <a:effectLst/>
          </p:spPr>
        </p:pic>
        <p:pic>
          <p:nvPicPr>
            <p:cNvPr id="441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262561" y="5706799"/>
              <a:ext cx="367675" cy="1004293"/>
            </a:xfrm>
            <a:prstGeom prst="rect">
              <a:avLst/>
            </a:prstGeom>
            <a:effectLst/>
          </p:spPr>
        </p:pic>
        <p:pic>
          <p:nvPicPr>
            <p:cNvPr id="443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899188" y="4836623"/>
              <a:ext cx="528740" cy="1444935"/>
            </a:xfrm>
            <a:prstGeom prst="rect">
              <a:avLst/>
            </a:prstGeom>
            <a:effectLst/>
          </p:spPr>
        </p:pic>
        <p:pic>
          <p:nvPicPr>
            <p:cNvPr id="445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753451" y="5093193"/>
              <a:ext cx="981278" cy="175918"/>
            </a:xfrm>
            <a:prstGeom prst="rect">
              <a:avLst/>
            </a:prstGeom>
            <a:effectLst/>
          </p:spPr>
        </p:pic>
        <p:pic>
          <p:nvPicPr>
            <p:cNvPr id="447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236670" y="4142095"/>
              <a:ext cx="818639" cy="268404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onsider scalar A as a 4-d variable, using either z or s.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Consider scalar A as a 4-d variable, using either z or s.</a:t>
            </a:r>
          </a:p>
        </p:txBody>
      </p:sp>
      <p:grpSp>
        <p:nvGrpSpPr>
          <p:cNvPr id="564" name="Drawing"/>
          <p:cNvGrpSpPr/>
          <p:nvPr/>
        </p:nvGrpSpPr>
        <p:grpSpPr>
          <a:xfrm>
            <a:off x="136967" y="2140199"/>
            <a:ext cx="12242325" cy="3880586"/>
            <a:chOff x="-1173983" y="-321900"/>
            <a:chExt cx="12242324" cy="3880584"/>
          </a:xfrm>
        </p:grpSpPr>
        <p:sp>
          <p:nvSpPr>
            <p:cNvPr id="453" name="Line"/>
            <p:cNvSpPr/>
            <p:nvPr/>
          </p:nvSpPr>
          <p:spPr>
            <a:xfrm>
              <a:off x="-4479" y="0"/>
              <a:ext cx="5115" cy="728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0800" y="3789"/>
                    <a:pt x="0" y="7579"/>
                    <a:pt x="0" y="11179"/>
                  </a:cubicBezTo>
                  <a:cubicBezTo>
                    <a:pt x="0" y="14779"/>
                    <a:pt x="10800" y="18189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454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573306" y="-306556"/>
              <a:ext cx="964866" cy="214265"/>
            </a:xfrm>
            <a:prstGeom prst="rect">
              <a:avLst/>
            </a:prstGeom>
            <a:effectLst/>
          </p:spPr>
        </p:pic>
        <p:pic>
          <p:nvPicPr>
            <p:cNvPr id="456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2467" y="-321901"/>
              <a:ext cx="635618" cy="1115697"/>
            </a:xfrm>
            <a:prstGeom prst="rect">
              <a:avLst/>
            </a:prstGeom>
            <a:effectLst/>
          </p:spPr>
        </p:pic>
        <p:pic>
          <p:nvPicPr>
            <p:cNvPr id="458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5463" y="75458"/>
              <a:ext cx="2009848" cy="783343"/>
            </a:xfrm>
            <a:prstGeom prst="rect">
              <a:avLst/>
            </a:prstGeom>
            <a:effectLst/>
          </p:spPr>
        </p:pic>
        <p:pic>
          <p:nvPicPr>
            <p:cNvPr id="460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21953" y="997355"/>
              <a:ext cx="997983" cy="2347244"/>
            </a:xfrm>
            <a:prstGeom prst="rect">
              <a:avLst/>
            </a:prstGeom>
            <a:effectLst/>
          </p:spPr>
        </p:pic>
        <p:pic>
          <p:nvPicPr>
            <p:cNvPr id="462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13625" y="912990"/>
              <a:ext cx="781862" cy="966089"/>
            </a:xfrm>
            <a:prstGeom prst="rect">
              <a:avLst/>
            </a:prstGeom>
            <a:effectLst/>
          </p:spPr>
        </p:pic>
        <p:pic>
          <p:nvPicPr>
            <p:cNvPr id="464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64184" y="897643"/>
              <a:ext cx="639709" cy="971602"/>
            </a:xfrm>
            <a:prstGeom prst="rect">
              <a:avLst/>
            </a:prstGeom>
            <a:effectLst/>
          </p:spPr>
        </p:pic>
        <p:pic>
          <p:nvPicPr>
            <p:cNvPr id="466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50234" y="1434548"/>
              <a:ext cx="505741" cy="160586"/>
            </a:xfrm>
            <a:prstGeom prst="rect">
              <a:avLst/>
            </a:prstGeom>
            <a:effectLst/>
          </p:spPr>
        </p:pic>
        <p:pic>
          <p:nvPicPr>
            <p:cNvPr id="468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97510" y="1956124"/>
              <a:ext cx="1365842" cy="894342"/>
            </a:xfrm>
            <a:prstGeom prst="rect">
              <a:avLst/>
            </a:prstGeom>
            <a:effectLst/>
          </p:spPr>
        </p:pic>
        <p:pic>
          <p:nvPicPr>
            <p:cNvPr id="470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516673" y="498803"/>
              <a:ext cx="122231" cy="452045"/>
            </a:xfrm>
            <a:prstGeom prst="rect">
              <a:avLst/>
            </a:prstGeom>
            <a:effectLst/>
          </p:spPr>
        </p:pic>
        <p:pic>
          <p:nvPicPr>
            <p:cNvPr id="472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54735" y="-192918"/>
              <a:ext cx="758852" cy="578730"/>
            </a:xfrm>
            <a:prstGeom prst="rect">
              <a:avLst/>
            </a:prstGeom>
            <a:effectLst/>
          </p:spPr>
        </p:pic>
        <p:sp>
          <p:nvSpPr>
            <p:cNvPr id="475" name="Line"/>
            <p:cNvSpPr/>
            <p:nvPr/>
          </p:nvSpPr>
          <p:spPr>
            <a:xfrm>
              <a:off x="3521459" y="368164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476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710843" y="-144135"/>
              <a:ext cx="515766" cy="1288879"/>
            </a:xfrm>
            <a:prstGeom prst="rect">
              <a:avLst/>
            </a:prstGeom>
            <a:effectLst/>
          </p:spPr>
        </p:pic>
        <p:sp>
          <p:nvSpPr>
            <p:cNvPr id="479" name="Line"/>
            <p:cNvSpPr/>
            <p:nvPr/>
          </p:nvSpPr>
          <p:spPr>
            <a:xfrm>
              <a:off x="4411190" y="467875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480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02813" y="331460"/>
              <a:ext cx="325610" cy="720542"/>
            </a:xfrm>
            <a:prstGeom prst="rect">
              <a:avLst/>
            </a:prstGeom>
            <a:effectLst/>
          </p:spPr>
        </p:pic>
        <p:pic>
          <p:nvPicPr>
            <p:cNvPr id="482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418860" y="168992"/>
              <a:ext cx="295899" cy="896901"/>
            </a:xfrm>
            <a:prstGeom prst="rect">
              <a:avLst/>
            </a:prstGeom>
            <a:effectLst/>
          </p:spPr>
        </p:pic>
        <p:pic>
          <p:nvPicPr>
            <p:cNvPr id="484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580919" y="2349856"/>
              <a:ext cx="574770" cy="449486"/>
            </a:xfrm>
            <a:prstGeom prst="rect">
              <a:avLst/>
            </a:prstGeom>
            <a:effectLst/>
          </p:spPr>
        </p:pic>
        <p:pic>
          <p:nvPicPr>
            <p:cNvPr id="486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764935" y="2178550"/>
              <a:ext cx="344733" cy="724331"/>
            </a:xfrm>
            <a:prstGeom prst="rect">
              <a:avLst/>
            </a:prstGeom>
            <a:effectLst/>
          </p:spPr>
        </p:pic>
        <p:pic>
          <p:nvPicPr>
            <p:cNvPr id="488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048793" y="912984"/>
              <a:ext cx="434421" cy="2131804"/>
            </a:xfrm>
            <a:prstGeom prst="rect">
              <a:avLst/>
            </a:prstGeom>
            <a:effectLst/>
          </p:spPr>
        </p:pic>
        <p:pic>
          <p:nvPicPr>
            <p:cNvPr id="490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380671" y="2683994"/>
              <a:ext cx="388620" cy="685818"/>
            </a:xfrm>
            <a:prstGeom prst="rect">
              <a:avLst/>
            </a:prstGeom>
            <a:effectLst/>
          </p:spPr>
        </p:pic>
        <p:pic>
          <p:nvPicPr>
            <p:cNvPr id="492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969212" y="1979134"/>
              <a:ext cx="804861" cy="91543"/>
            </a:xfrm>
            <a:prstGeom prst="rect">
              <a:avLst/>
            </a:prstGeom>
            <a:effectLst/>
          </p:spPr>
        </p:pic>
        <p:pic>
          <p:nvPicPr>
            <p:cNvPr id="494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045912" y="2256409"/>
              <a:ext cx="735830" cy="136411"/>
            </a:xfrm>
            <a:prstGeom prst="rect">
              <a:avLst/>
            </a:prstGeom>
            <a:effectLst/>
          </p:spPr>
        </p:pic>
        <p:pic>
          <p:nvPicPr>
            <p:cNvPr id="496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918031" y="928328"/>
              <a:ext cx="615384" cy="2130312"/>
            </a:xfrm>
            <a:prstGeom prst="rect">
              <a:avLst/>
            </a:prstGeom>
            <a:effectLst/>
          </p:spPr>
        </p:pic>
        <p:pic>
          <p:nvPicPr>
            <p:cNvPr id="498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441877" y="897650"/>
              <a:ext cx="463699" cy="1024554"/>
            </a:xfrm>
            <a:prstGeom prst="rect">
              <a:avLst/>
            </a:prstGeom>
            <a:effectLst/>
          </p:spPr>
        </p:pic>
        <p:pic>
          <p:nvPicPr>
            <p:cNvPr id="500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767725" y="905317"/>
              <a:ext cx="785813" cy="1039075"/>
            </a:xfrm>
            <a:prstGeom prst="rect">
              <a:avLst/>
            </a:prstGeom>
            <a:effectLst/>
          </p:spPr>
        </p:pic>
        <p:pic>
          <p:nvPicPr>
            <p:cNvPr id="502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848375" y="1327166"/>
              <a:ext cx="620788" cy="145242"/>
            </a:xfrm>
            <a:prstGeom prst="rect">
              <a:avLst/>
            </a:prstGeom>
            <a:effectLst/>
          </p:spPr>
        </p:pic>
        <p:sp>
          <p:nvSpPr>
            <p:cNvPr id="505" name="Line"/>
            <p:cNvSpPr/>
            <p:nvPr/>
          </p:nvSpPr>
          <p:spPr>
            <a:xfrm>
              <a:off x="5575942" y="2039039"/>
              <a:ext cx="54543" cy="1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7" y="14370"/>
                    <a:pt x="7215" y="714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507" name="Line"/>
            <p:cNvSpPr/>
            <p:nvPr/>
          </p:nvSpPr>
          <p:spPr>
            <a:xfrm>
              <a:off x="5160276" y="2033054"/>
              <a:ext cx="346891" cy="4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6911" y="14226"/>
                    <a:pt x="12093" y="7755"/>
                    <a:pt x="6911" y="3819"/>
                  </a:cubicBezTo>
                  <a:cubicBezTo>
                    <a:pt x="4666" y="2114"/>
                    <a:pt x="2354" y="886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508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215022" y="1994467"/>
              <a:ext cx="758141" cy="121532"/>
            </a:xfrm>
            <a:prstGeom prst="rect">
              <a:avLst/>
            </a:prstGeom>
            <a:effectLst/>
          </p:spPr>
        </p:pic>
        <p:pic>
          <p:nvPicPr>
            <p:cNvPr id="510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449535" y="2032795"/>
              <a:ext cx="551755" cy="854790"/>
            </a:xfrm>
            <a:prstGeom prst="rect">
              <a:avLst/>
            </a:prstGeom>
            <a:effectLst/>
          </p:spPr>
        </p:pic>
        <p:pic>
          <p:nvPicPr>
            <p:cNvPr id="512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392952" y="422095"/>
              <a:ext cx="394642" cy="2753084"/>
            </a:xfrm>
            <a:prstGeom prst="rect">
              <a:avLst/>
            </a:prstGeom>
            <a:effectLst/>
          </p:spPr>
        </p:pic>
        <p:pic>
          <p:nvPicPr>
            <p:cNvPr id="514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150398" y="1848733"/>
              <a:ext cx="1421033" cy="186581"/>
            </a:xfrm>
            <a:prstGeom prst="rect">
              <a:avLst/>
            </a:prstGeom>
            <a:effectLst/>
          </p:spPr>
        </p:pic>
        <p:pic>
          <p:nvPicPr>
            <p:cNvPr id="516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892828" y="2327777"/>
              <a:ext cx="814117" cy="701670"/>
            </a:xfrm>
            <a:prstGeom prst="rect">
              <a:avLst/>
            </a:prstGeom>
            <a:effectLst/>
          </p:spPr>
        </p:pic>
        <p:pic>
          <p:nvPicPr>
            <p:cNvPr id="518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076720" y="2293600"/>
              <a:ext cx="239050" cy="687284"/>
            </a:xfrm>
            <a:prstGeom prst="rect">
              <a:avLst/>
            </a:prstGeom>
            <a:effectLst/>
          </p:spPr>
        </p:pic>
        <p:pic>
          <p:nvPicPr>
            <p:cNvPr id="520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749576" y="2654742"/>
              <a:ext cx="640008" cy="903942"/>
            </a:xfrm>
            <a:prstGeom prst="rect">
              <a:avLst/>
            </a:prstGeom>
            <a:effectLst/>
          </p:spPr>
        </p:pic>
        <p:sp>
          <p:nvSpPr>
            <p:cNvPr id="523" name="Line"/>
            <p:cNvSpPr/>
            <p:nvPr/>
          </p:nvSpPr>
          <p:spPr>
            <a:xfrm>
              <a:off x="5753206" y="3045027"/>
              <a:ext cx="38350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524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635516" y="1549607"/>
              <a:ext cx="191262" cy="973613"/>
            </a:xfrm>
            <a:prstGeom prst="rect">
              <a:avLst/>
            </a:prstGeom>
            <a:effectLst/>
          </p:spPr>
        </p:pic>
        <p:pic>
          <p:nvPicPr>
            <p:cNvPr id="526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244342" y="1917773"/>
              <a:ext cx="827874" cy="137566"/>
            </a:xfrm>
            <a:prstGeom prst="rect">
              <a:avLst/>
            </a:prstGeom>
            <a:effectLst/>
          </p:spPr>
        </p:pic>
        <p:pic>
          <p:nvPicPr>
            <p:cNvPr id="528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263029" y="395853"/>
              <a:ext cx="507172" cy="1086087"/>
            </a:xfrm>
            <a:prstGeom prst="rect">
              <a:avLst/>
            </a:prstGeom>
            <a:effectLst/>
          </p:spPr>
        </p:pic>
        <p:pic>
          <p:nvPicPr>
            <p:cNvPr id="530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609620" y="276365"/>
              <a:ext cx="643788" cy="1275538"/>
            </a:xfrm>
            <a:prstGeom prst="rect">
              <a:avLst/>
            </a:prstGeom>
            <a:effectLst/>
          </p:spPr>
        </p:pic>
        <p:pic>
          <p:nvPicPr>
            <p:cNvPr id="532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624950" y="935992"/>
              <a:ext cx="559428" cy="145243"/>
            </a:xfrm>
            <a:prstGeom prst="rect">
              <a:avLst/>
            </a:prstGeom>
            <a:effectLst/>
          </p:spPr>
        </p:pic>
        <p:pic>
          <p:nvPicPr>
            <p:cNvPr id="534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290310" y="1564949"/>
              <a:ext cx="1070489" cy="943147"/>
            </a:xfrm>
            <a:prstGeom prst="rect">
              <a:avLst/>
            </a:prstGeom>
            <a:effectLst/>
          </p:spPr>
        </p:pic>
        <p:pic>
          <p:nvPicPr>
            <p:cNvPr id="536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773342" y="1848743"/>
              <a:ext cx="602793" cy="834450"/>
            </a:xfrm>
            <a:prstGeom prst="rect">
              <a:avLst/>
            </a:prstGeom>
            <a:effectLst/>
          </p:spPr>
        </p:pic>
        <p:pic>
          <p:nvPicPr>
            <p:cNvPr id="538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839712" y="2109516"/>
              <a:ext cx="521082" cy="160586"/>
            </a:xfrm>
            <a:prstGeom prst="rect">
              <a:avLst/>
            </a:prstGeom>
            <a:effectLst/>
          </p:spPr>
        </p:pic>
        <p:pic>
          <p:nvPicPr>
            <p:cNvPr id="540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459261" y="284039"/>
              <a:ext cx="714563" cy="2760749"/>
            </a:xfrm>
            <a:prstGeom prst="rect">
              <a:avLst/>
            </a:prstGeom>
            <a:effectLst/>
          </p:spPr>
        </p:pic>
        <p:pic>
          <p:nvPicPr>
            <p:cNvPr id="542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115208" y="314717"/>
              <a:ext cx="525353" cy="1186814"/>
            </a:xfrm>
            <a:prstGeom prst="rect">
              <a:avLst/>
            </a:prstGeom>
            <a:effectLst/>
          </p:spPr>
        </p:pic>
        <p:pic>
          <p:nvPicPr>
            <p:cNvPr id="544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585570" y="370066"/>
              <a:ext cx="640489" cy="1028541"/>
            </a:xfrm>
            <a:prstGeom prst="rect">
              <a:avLst/>
            </a:prstGeom>
            <a:effectLst/>
          </p:spPr>
        </p:pic>
        <p:pic>
          <p:nvPicPr>
            <p:cNvPr id="546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451022" y="713569"/>
              <a:ext cx="704569" cy="91550"/>
            </a:xfrm>
            <a:prstGeom prst="rect">
              <a:avLst/>
            </a:prstGeom>
            <a:effectLst/>
          </p:spPr>
        </p:pic>
        <p:pic>
          <p:nvPicPr>
            <p:cNvPr id="548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230939" y="1677059"/>
              <a:ext cx="1154757" cy="186527"/>
            </a:xfrm>
            <a:prstGeom prst="rect">
              <a:avLst/>
            </a:prstGeom>
            <a:effectLst/>
          </p:spPr>
        </p:pic>
        <p:pic>
          <p:nvPicPr>
            <p:cNvPr id="550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007445" y="1603600"/>
              <a:ext cx="496193" cy="995479"/>
            </a:xfrm>
            <a:prstGeom prst="rect">
              <a:avLst/>
            </a:prstGeom>
            <a:effectLst/>
          </p:spPr>
        </p:pic>
        <p:pic>
          <p:nvPicPr>
            <p:cNvPr id="552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565488" y="1946687"/>
              <a:ext cx="640321" cy="773390"/>
            </a:xfrm>
            <a:prstGeom prst="rect">
              <a:avLst/>
            </a:prstGeom>
            <a:effectLst/>
          </p:spPr>
        </p:pic>
        <p:pic>
          <p:nvPicPr>
            <p:cNvPr id="554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198634" y="-206853"/>
              <a:ext cx="465740" cy="3111628"/>
            </a:xfrm>
            <a:prstGeom prst="rect">
              <a:avLst/>
            </a:prstGeom>
            <a:effectLst/>
          </p:spPr>
        </p:pic>
        <p:pic>
          <p:nvPicPr>
            <p:cNvPr id="556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378520" y="2339621"/>
              <a:ext cx="689821" cy="1051785"/>
            </a:xfrm>
            <a:prstGeom prst="rect">
              <a:avLst/>
            </a:prstGeom>
            <a:effectLst/>
          </p:spPr>
        </p:pic>
        <p:pic>
          <p:nvPicPr>
            <p:cNvPr id="558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1173984" y="1434549"/>
              <a:ext cx="246288" cy="1104003"/>
            </a:xfrm>
            <a:prstGeom prst="rect">
              <a:avLst/>
            </a:prstGeom>
            <a:effectLst/>
          </p:spPr>
        </p:pic>
        <p:pic>
          <p:nvPicPr>
            <p:cNvPr id="560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-949558" y="1579613"/>
              <a:ext cx="566439" cy="897578"/>
            </a:xfrm>
            <a:prstGeom prst="rect">
              <a:avLst/>
            </a:prstGeom>
            <a:effectLst/>
          </p:spPr>
        </p:pic>
        <p:pic>
          <p:nvPicPr>
            <p:cNvPr id="562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689434" y="1181434"/>
              <a:ext cx="374730" cy="1611251"/>
            </a:xfrm>
            <a:prstGeom prst="rect">
              <a:avLst/>
            </a:prstGeom>
            <a:effectLst/>
          </p:spPr>
        </p:pic>
      </p:grpSp>
      <p:grpSp>
        <p:nvGrpSpPr>
          <p:cNvPr id="639" name="Drawing"/>
          <p:cNvGrpSpPr/>
          <p:nvPr/>
        </p:nvGrpSpPr>
        <p:grpSpPr>
          <a:xfrm>
            <a:off x="-45772" y="6723393"/>
            <a:ext cx="12823911" cy="2917667"/>
            <a:chOff x="-9801497" y="-1897793"/>
            <a:chExt cx="12823909" cy="2917666"/>
          </a:xfrm>
        </p:grpSpPr>
        <p:pic>
          <p:nvPicPr>
            <p:cNvPr id="565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-7454456" y="-83613"/>
              <a:ext cx="7493193" cy="252105"/>
            </a:xfrm>
            <a:prstGeom prst="rect">
              <a:avLst/>
            </a:prstGeom>
            <a:effectLst/>
          </p:spPr>
        </p:pic>
        <p:pic>
          <p:nvPicPr>
            <p:cNvPr id="567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-9763147" y="-449729"/>
              <a:ext cx="648902" cy="717932"/>
            </a:xfrm>
            <a:prstGeom prst="rect">
              <a:avLst/>
            </a:prstGeom>
            <a:effectLst/>
          </p:spPr>
        </p:pic>
        <p:pic>
          <p:nvPicPr>
            <p:cNvPr id="569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-9801498" y="-329565"/>
              <a:ext cx="406020" cy="145195"/>
            </a:xfrm>
            <a:prstGeom prst="rect">
              <a:avLst/>
            </a:prstGeom>
            <a:effectLst/>
          </p:spPr>
        </p:pic>
        <p:pic>
          <p:nvPicPr>
            <p:cNvPr id="571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-9318288" y="-306561"/>
              <a:ext cx="406023" cy="122229"/>
            </a:xfrm>
            <a:prstGeom prst="rect">
              <a:avLst/>
            </a:prstGeom>
            <a:effectLst/>
          </p:spPr>
        </p:pic>
        <p:pic>
          <p:nvPicPr>
            <p:cNvPr id="573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-9264591" y="-61112"/>
              <a:ext cx="390677" cy="91543"/>
            </a:xfrm>
            <a:prstGeom prst="rect">
              <a:avLst/>
            </a:prstGeom>
            <a:effectLst/>
          </p:spPr>
        </p:pic>
        <p:pic>
          <p:nvPicPr>
            <p:cNvPr id="575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-8792979" y="-245201"/>
              <a:ext cx="409950" cy="468751"/>
            </a:xfrm>
            <a:prstGeom prst="rect">
              <a:avLst/>
            </a:prstGeom>
            <a:effectLst/>
          </p:spPr>
        </p:pic>
        <p:pic>
          <p:nvPicPr>
            <p:cNvPr id="577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-8459230" y="-275876"/>
              <a:ext cx="231509" cy="433826"/>
            </a:xfrm>
            <a:prstGeom prst="rect">
              <a:avLst/>
            </a:prstGeom>
            <a:effectLst/>
          </p:spPr>
        </p:pic>
        <p:pic>
          <p:nvPicPr>
            <p:cNvPr id="579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-8188889" y="-360247"/>
              <a:ext cx="289076" cy="521069"/>
            </a:xfrm>
            <a:prstGeom prst="rect">
              <a:avLst/>
            </a:prstGeom>
            <a:effectLst/>
          </p:spPr>
        </p:pic>
        <p:pic>
          <p:nvPicPr>
            <p:cNvPr id="581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-7922370" y="-360247"/>
              <a:ext cx="290007" cy="613112"/>
            </a:xfrm>
            <a:prstGeom prst="rect">
              <a:avLst/>
            </a:prstGeom>
            <a:effectLst/>
          </p:spPr>
        </p:pic>
        <p:pic>
          <p:nvPicPr>
            <p:cNvPr id="583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-7638530" y="-621028"/>
              <a:ext cx="114557" cy="674474"/>
            </a:xfrm>
            <a:prstGeom prst="rect">
              <a:avLst/>
            </a:prstGeom>
            <a:effectLst/>
          </p:spPr>
        </p:pic>
        <p:pic>
          <p:nvPicPr>
            <p:cNvPr id="585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-8052716" y="-475306"/>
              <a:ext cx="774191" cy="194102"/>
            </a:xfrm>
            <a:prstGeom prst="rect">
              <a:avLst/>
            </a:prstGeom>
            <a:effectLst/>
          </p:spPr>
        </p:pic>
        <p:pic>
          <p:nvPicPr>
            <p:cNvPr id="587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-8535931" y="-329573"/>
              <a:ext cx="198931" cy="306313"/>
            </a:xfrm>
            <a:prstGeom prst="rect">
              <a:avLst/>
            </a:prstGeom>
            <a:effectLst/>
          </p:spPr>
        </p:pic>
        <p:pic>
          <p:nvPicPr>
            <p:cNvPr id="589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-8390207" y="-321902"/>
              <a:ext cx="137577" cy="191268"/>
            </a:xfrm>
            <a:prstGeom prst="rect">
              <a:avLst/>
            </a:prstGeom>
            <a:effectLst/>
          </p:spPr>
        </p:pic>
        <p:pic>
          <p:nvPicPr>
            <p:cNvPr id="591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-7232018" y="-1740869"/>
              <a:ext cx="7638925" cy="2177818"/>
            </a:xfrm>
            <a:prstGeom prst="rect">
              <a:avLst/>
            </a:prstGeom>
            <a:effectLst/>
          </p:spPr>
        </p:pic>
        <p:pic>
          <p:nvPicPr>
            <p:cNvPr id="593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-9465859" y="425610"/>
              <a:ext cx="591947" cy="594263"/>
            </a:xfrm>
            <a:prstGeom prst="rect">
              <a:avLst/>
            </a:prstGeom>
            <a:effectLst/>
          </p:spPr>
        </p:pic>
        <p:pic>
          <p:nvPicPr>
            <p:cNvPr id="595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-9019147" y="529486"/>
              <a:ext cx="444366" cy="137562"/>
            </a:xfrm>
            <a:prstGeom prst="rect">
              <a:avLst/>
            </a:prstGeom>
            <a:effectLst/>
          </p:spPr>
        </p:pic>
        <p:pic>
          <p:nvPicPr>
            <p:cNvPr id="597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-9126529" y="713560"/>
              <a:ext cx="659130" cy="206603"/>
            </a:xfrm>
            <a:prstGeom prst="rect">
              <a:avLst/>
            </a:prstGeom>
            <a:effectLst/>
          </p:spPr>
        </p:pic>
        <p:pic>
          <p:nvPicPr>
            <p:cNvPr id="599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-8456396" y="507703"/>
              <a:ext cx="488928" cy="494891"/>
            </a:xfrm>
            <a:prstGeom prst="rect">
              <a:avLst/>
            </a:prstGeom>
            <a:effectLst/>
          </p:spPr>
        </p:pic>
        <p:pic>
          <p:nvPicPr>
            <p:cNvPr id="601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-7989582" y="460454"/>
              <a:ext cx="280076" cy="489039"/>
            </a:xfrm>
            <a:prstGeom prst="rect">
              <a:avLst/>
            </a:prstGeom>
            <a:effectLst/>
          </p:spPr>
        </p:pic>
        <p:pic>
          <p:nvPicPr>
            <p:cNvPr id="603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-7704055" y="368411"/>
              <a:ext cx="364160" cy="603205"/>
            </a:xfrm>
            <a:prstGeom prst="rect">
              <a:avLst/>
            </a:prstGeom>
            <a:effectLst/>
          </p:spPr>
        </p:pic>
        <p:pic>
          <p:nvPicPr>
            <p:cNvPr id="605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-7393738" y="544826"/>
              <a:ext cx="537059" cy="404638"/>
            </a:xfrm>
            <a:prstGeom prst="rect">
              <a:avLst/>
            </a:prstGeom>
            <a:effectLst/>
          </p:spPr>
        </p:pic>
        <p:pic>
          <p:nvPicPr>
            <p:cNvPr id="607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-6825499" y="314720"/>
              <a:ext cx="106885" cy="567091"/>
            </a:xfrm>
            <a:prstGeom prst="rect">
              <a:avLst/>
            </a:prstGeom>
            <a:effectLst/>
          </p:spPr>
        </p:pic>
        <p:pic>
          <p:nvPicPr>
            <p:cNvPr id="609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-7107431" y="491128"/>
              <a:ext cx="580568" cy="121601"/>
            </a:xfrm>
            <a:prstGeom prst="rect">
              <a:avLst/>
            </a:prstGeom>
            <a:effectLst/>
          </p:spPr>
        </p:pic>
        <p:pic>
          <p:nvPicPr>
            <p:cNvPr id="611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-367282" y="-1441730"/>
              <a:ext cx="252623" cy="1395467"/>
            </a:xfrm>
            <a:prstGeom prst="rect">
              <a:avLst/>
            </a:prstGeom>
            <a:effectLst/>
          </p:spPr>
        </p:pic>
        <p:pic>
          <p:nvPicPr>
            <p:cNvPr id="613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4574" y="-1433095"/>
              <a:ext cx="411417" cy="1356151"/>
            </a:xfrm>
            <a:prstGeom prst="rect">
              <a:avLst/>
            </a:prstGeom>
            <a:effectLst/>
          </p:spPr>
        </p:pic>
        <p:pic>
          <p:nvPicPr>
            <p:cNvPr id="615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66312" y="-1848250"/>
              <a:ext cx="360248" cy="723478"/>
            </a:xfrm>
            <a:prstGeom prst="rect">
              <a:avLst/>
            </a:prstGeom>
            <a:effectLst/>
          </p:spPr>
        </p:pic>
        <p:pic>
          <p:nvPicPr>
            <p:cNvPr id="617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87775" y="-1897794"/>
              <a:ext cx="562260" cy="761111"/>
            </a:xfrm>
            <a:prstGeom prst="rect">
              <a:avLst/>
            </a:prstGeom>
            <a:effectLst/>
          </p:spPr>
        </p:pic>
        <p:pic>
          <p:nvPicPr>
            <p:cNvPr id="619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74985" y="-1503089"/>
              <a:ext cx="398347" cy="106884"/>
            </a:xfrm>
            <a:prstGeom prst="rect">
              <a:avLst/>
            </a:prstGeom>
            <a:effectLst/>
          </p:spPr>
        </p:pic>
        <p:pic>
          <p:nvPicPr>
            <p:cNvPr id="621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484100" y="-1157936"/>
              <a:ext cx="1065645" cy="145235"/>
            </a:xfrm>
            <a:prstGeom prst="rect">
              <a:avLst/>
            </a:prstGeom>
            <a:effectLst/>
          </p:spPr>
        </p:pic>
        <p:pic>
          <p:nvPicPr>
            <p:cNvPr id="623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606818" y="-1050557"/>
              <a:ext cx="321658" cy="804864"/>
            </a:xfrm>
            <a:prstGeom prst="rect">
              <a:avLst/>
            </a:prstGeom>
            <a:effectLst/>
          </p:spPr>
        </p:pic>
        <p:pic>
          <p:nvPicPr>
            <p:cNvPr id="625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74792" y="-1010930"/>
              <a:ext cx="458643" cy="650188"/>
            </a:xfrm>
            <a:prstGeom prst="rect">
              <a:avLst/>
            </a:prstGeom>
            <a:effectLst/>
          </p:spPr>
        </p:pic>
        <p:pic>
          <p:nvPicPr>
            <p:cNvPr id="627" name="Line" descr="Lin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52264" y="-797441"/>
              <a:ext cx="605445" cy="137569"/>
            </a:xfrm>
            <a:prstGeom prst="rect">
              <a:avLst/>
            </a:prstGeom>
            <a:effectLst/>
          </p:spPr>
        </p:pic>
        <p:pic>
          <p:nvPicPr>
            <p:cNvPr id="629" name="Line" descr="Lin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694184" y="-1271211"/>
              <a:ext cx="262077" cy="327550"/>
            </a:xfrm>
            <a:prstGeom prst="rect">
              <a:avLst/>
            </a:prstGeom>
            <a:effectLst/>
          </p:spPr>
        </p:pic>
        <p:pic>
          <p:nvPicPr>
            <p:cNvPr id="631" name="Line" descr="Lin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565574" y="-1441738"/>
              <a:ext cx="475060" cy="544090"/>
            </a:xfrm>
            <a:prstGeom prst="rect">
              <a:avLst/>
            </a:prstGeom>
            <a:effectLst/>
          </p:spPr>
        </p:pic>
        <p:pic>
          <p:nvPicPr>
            <p:cNvPr id="633" name="Line" descr="Lin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2022688" y="-1658053"/>
              <a:ext cx="590784" cy="636649"/>
            </a:xfrm>
            <a:prstGeom prst="rect">
              <a:avLst/>
            </a:prstGeom>
            <a:effectLst/>
          </p:spPr>
        </p:pic>
        <p:pic>
          <p:nvPicPr>
            <p:cNvPr id="635" name="Line" descr="Line"/>
            <p:cNvPicPr>
              <a:picLocks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2462982" y="-1821540"/>
              <a:ext cx="559431" cy="869309"/>
            </a:xfrm>
            <a:prstGeom prst="rect">
              <a:avLst/>
            </a:prstGeom>
            <a:effectLst/>
          </p:spPr>
        </p:pic>
        <p:pic>
          <p:nvPicPr>
            <p:cNvPr id="637" name="Line" descr="Line"/>
            <p:cNvPicPr>
              <a:picLocks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2516674" y="-1533779"/>
              <a:ext cx="383016" cy="13757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Consid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Consider</a:t>
            </a:r>
          </a:p>
        </p:txBody>
      </p:sp>
      <p:grpSp>
        <p:nvGrpSpPr>
          <p:cNvPr id="802" name="Drawing"/>
          <p:cNvGrpSpPr/>
          <p:nvPr/>
        </p:nvGrpSpPr>
        <p:grpSpPr>
          <a:xfrm>
            <a:off x="567837" y="1802672"/>
            <a:ext cx="10868025" cy="6143299"/>
            <a:chOff x="-1510123" y="-413984"/>
            <a:chExt cx="10868024" cy="6143298"/>
          </a:xfrm>
        </p:grpSpPr>
        <p:pic>
          <p:nvPicPr>
            <p:cNvPr id="642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6" y="-38101"/>
              <a:ext cx="475049" cy="1004806"/>
            </a:xfrm>
            <a:prstGeom prst="rect">
              <a:avLst/>
            </a:prstGeom>
            <a:effectLst/>
          </p:spPr>
        </p:pic>
        <p:pic>
          <p:nvPicPr>
            <p:cNvPr id="644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21041" y="859296"/>
              <a:ext cx="1165141" cy="805180"/>
            </a:xfrm>
            <a:prstGeom prst="rect">
              <a:avLst/>
            </a:prstGeom>
            <a:effectLst/>
          </p:spPr>
        </p:pic>
        <p:pic>
          <p:nvPicPr>
            <p:cNvPr id="646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8359" y="1012703"/>
              <a:ext cx="570695" cy="612358"/>
            </a:xfrm>
            <a:prstGeom prst="rect">
              <a:avLst/>
            </a:prstGeom>
            <a:effectLst/>
          </p:spPr>
        </p:pic>
        <p:pic>
          <p:nvPicPr>
            <p:cNvPr id="648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1953" y="1532901"/>
              <a:ext cx="561589" cy="144271"/>
            </a:xfrm>
            <a:prstGeom prst="rect">
              <a:avLst/>
            </a:prstGeom>
            <a:effectLst/>
          </p:spPr>
        </p:pic>
        <p:pic>
          <p:nvPicPr>
            <p:cNvPr id="650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62027" y="1250470"/>
              <a:ext cx="497120" cy="175918"/>
            </a:xfrm>
            <a:prstGeom prst="rect">
              <a:avLst/>
            </a:prstGeom>
            <a:effectLst/>
          </p:spPr>
        </p:pic>
        <p:pic>
          <p:nvPicPr>
            <p:cNvPr id="652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5114" y="-331441"/>
              <a:ext cx="772496" cy="1216346"/>
            </a:xfrm>
            <a:prstGeom prst="rect">
              <a:avLst/>
            </a:prstGeom>
            <a:effectLst/>
          </p:spPr>
        </p:pic>
        <p:pic>
          <p:nvPicPr>
            <p:cNvPr id="654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7781" y="376074"/>
              <a:ext cx="544091" cy="108288"/>
            </a:xfrm>
            <a:prstGeom prst="rect">
              <a:avLst/>
            </a:prstGeom>
            <a:effectLst/>
          </p:spPr>
        </p:pic>
        <p:pic>
          <p:nvPicPr>
            <p:cNvPr id="656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481209" y="667548"/>
              <a:ext cx="843225" cy="145236"/>
            </a:xfrm>
            <a:prstGeom prst="rect">
              <a:avLst/>
            </a:prstGeom>
            <a:effectLst/>
          </p:spPr>
        </p:pic>
        <p:pic>
          <p:nvPicPr>
            <p:cNvPr id="658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480689" y="974352"/>
              <a:ext cx="721013" cy="168243"/>
            </a:xfrm>
            <a:prstGeom prst="rect">
              <a:avLst/>
            </a:prstGeom>
            <a:effectLst/>
          </p:spPr>
        </p:pic>
        <p:pic>
          <p:nvPicPr>
            <p:cNvPr id="660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47067" y="-191503"/>
              <a:ext cx="581405" cy="1073095"/>
            </a:xfrm>
            <a:prstGeom prst="rect">
              <a:avLst/>
            </a:prstGeom>
            <a:effectLst/>
          </p:spPr>
        </p:pic>
        <p:pic>
          <p:nvPicPr>
            <p:cNvPr id="662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146501" y="-250342"/>
              <a:ext cx="711942" cy="1045695"/>
            </a:xfrm>
            <a:prstGeom prst="rect">
              <a:avLst/>
            </a:prstGeom>
            <a:effectLst/>
          </p:spPr>
        </p:pic>
        <p:pic>
          <p:nvPicPr>
            <p:cNvPr id="664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191645" y="299384"/>
              <a:ext cx="544078" cy="106883"/>
            </a:xfrm>
            <a:prstGeom prst="rect">
              <a:avLst/>
            </a:prstGeom>
            <a:effectLst/>
          </p:spPr>
        </p:pic>
        <p:pic>
          <p:nvPicPr>
            <p:cNvPr id="666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493643" y="912990"/>
              <a:ext cx="1479852" cy="798027"/>
            </a:xfrm>
            <a:prstGeom prst="rect">
              <a:avLst/>
            </a:prstGeom>
            <a:effectLst/>
          </p:spPr>
        </p:pic>
        <p:pic>
          <p:nvPicPr>
            <p:cNvPr id="668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245030" y="959002"/>
              <a:ext cx="566746" cy="753467"/>
            </a:xfrm>
            <a:prstGeom prst="rect">
              <a:avLst/>
            </a:prstGeom>
            <a:effectLst/>
          </p:spPr>
        </p:pic>
        <p:pic>
          <p:nvPicPr>
            <p:cNvPr id="670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264984" y="-206848"/>
              <a:ext cx="529216" cy="1855676"/>
            </a:xfrm>
            <a:prstGeom prst="rect">
              <a:avLst/>
            </a:prstGeom>
            <a:effectLst/>
          </p:spPr>
        </p:pic>
        <p:pic>
          <p:nvPicPr>
            <p:cNvPr id="672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963427" y="-413945"/>
              <a:ext cx="521080" cy="1028432"/>
            </a:xfrm>
            <a:prstGeom prst="rect">
              <a:avLst/>
            </a:prstGeom>
            <a:effectLst/>
          </p:spPr>
        </p:pic>
        <p:pic>
          <p:nvPicPr>
            <p:cNvPr id="674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293251" y="-204264"/>
              <a:ext cx="659132" cy="790084"/>
            </a:xfrm>
            <a:prstGeom prst="rect">
              <a:avLst/>
            </a:prstGeom>
            <a:effectLst/>
          </p:spPr>
        </p:pic>
        <p:pic>
          <p:nvPicPr>
            <p:cNvPr id="676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558460" y="693301"/>
              <a:ext cx="1439939" cy="257541"/>
            </a:xfrm>
            <a:prstGeom prst="rect">
              <a:avLst/>
            </a:prstGeom>
            <a:effectLst/>
          </p:spPr>
        </p:pic>
        <p:pic>
          <p:nvPicPr>
            <p:cNvPr id="678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741003" y="820950"/>
              <a:ext cx="513406" cy="787993"/>
            </a:xfrm>
            <a:prstGeom prst="rect">
              <a:avLst/>
            </a:prstGeom>
            <a:effectLst/>
          </p:spPr>
        </p:pic>
        <p:pic>
          <p:nvPicPr>
            <p:cNvPr id="680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277910" y="882578"/>
              <a:ext cx="626381" cy="623532"/>
            </a:xfrm>
            <a:prstGeom prst="rect">
              <a:avLst/>
            </a:prstGeom>
            <a:effectLst/>
          </p:spPr>
        </p:pic>
        <p:pic>
          <p:nvPicPr>
            <p:cNvPr id="682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331600" y="1150763"/>
              <a:ext cx="521068" cy="283295"/>
            </a:xfrm>
            <a:prstGeom prst="rect">
              <a:avLst/>
            </a:prstGeom>
            <a:effectLst/>
          </p:spPr>
        </p:pic>
        <p:pic>
          <p:nvPicPr>
            <p:cNvPr id="684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508010" y="-413985"/>
              <a:ext cx="829674" cy="2231551"/>
            </a:xfrm>
            <a:prstGeom prst="rect">
              <a:avLst/>
            </a:prstGeom>
            <a:effectLst/>
          </p:spPr>
        </p:pic>
        <p:sp>
          <p:nvSpPr>
            <p:cNvPr id="687" name="Line"/>
            <p:cNvSpPr/>
            <p:nvPr/>
          </p:nvSpPr>
          <p:spPr>
            <a:xfrm>
              <a:off x="-553749" y="3947250"/>
              <a:ext cx="2138" cy="2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688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52545" y="1572611"/>
              <a:ext cx="104714" cy="137047"/>
            </a:xfrm>
            <a:prstGeom prst="rect">
              <a:avLst/>
            </a:prstGeom>
            <a:effectLst/>
          </p:spPr>
        </p:pic>
        <p:sp>
          <p:nvSpPr>
            <p:cNvPr id="691" name="Line"/>
            <p:cNvSpPr/>
            <p:nvPr/>
          </p:nvSpPr>
          <p:spPr>
            <a:xfrm>
              <a:off x="1058127" y="2703317"/>
              <a:ext cx="157" cy="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411" y="7197"/>
                    <a:pt x="14612" y="14397"/>
                    <a:pt x="2160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692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846367" y="2523710"/>
              <a:ext cx="110425" cy="659132"/>
            </a:xfrm>
            <a:prstGeom prst="rect">
              <a:avLst/>
            </a:prstGeom>
            <a:effectLst/>
          </p:spPr>
        </p:pic>
        <p:pic>
          <p:nvPicPr>
            <p:cNvPr id="694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1510124" y="2431660"/>
              <a:ext cx="1111674" cy="129902"/>
            </a:xfrm>
            <a:prstGeom prst="rect">
              <a:avLst/>
            </a:prstGeom>
            <a:effectLst/>
          </p:spPr>
        </p:pic>
        <p:pic>
          <p:nvPicPr>
            <p:cNvPr id="696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-635733" y="2278268"/>
              <a:ext cx="613114" cy="1093759"/>
            </a:xfrm>
            <a:prstGeom prst="rect">
              <a:avLst/>
            </a:prstGeom>
            <a:effectLst/>
          </p:spPr>
        </p:pic>
        <p:pic>
          <p:nvPicPr>
            <p:cNvPr id="698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129513" y="2645188"/>
              <a:ext cx="2178500" cy="620795"/>
            </a:xfrm>
            <a:prstGeom prst="rect">
              <a:avLst/>
            </a:prstGeom>
            <a:effectLst/>
          </p:spPr>
        </p:pic>
        <p:pic>
          <p:nvPicPr>
            <p:cNvPr id="700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937308" y="1979125"/>
              <a:ext cx="502168" cy="1281393"/>
            </a:xfrm>
            <a:prstGeom prst="rect">
              <a:avLst/>
            </a:prstGeom>
            <a:effectLst/>
          </p:spPr>
        </p:pic>
        <p:pic>
          <p:nvPicPr>
            <p:cNvPr id="702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374078" y="2249666"/>
              <a:ext cx="878427" cy="1040555"/>
            </a:xfrm>
            <a:prstGeom prst="rect">
              <a:avLst/>
            </a:prstGeom>
            <a:effectLst/>
          </p:spPr>
        </p:pic>
        <p:pic>
          <p:nvPicPr>
            <p:cNvPr id="704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907846" y="1948449"/>
              <a:ext cx="470295" cy="1510515"/>
            </a:xfrm>
            <a:prstGeom prst="rect">
              <a:avLst/>
            </a:prstGeom>
            <a:effectLst/>
          </p:spPr>
        </p:pic>
        <p:pic>
          <p:nvPicPr>
            <p:cNvPr id="706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579810" y="2276939"/>
              <a:ext cx="1674238" cy="904955"/>
            </a:xfrm>
            <a:prstGeom prst="rect">
              <a:avLst/>
            </a:prstGeom>
            <a:effectLst/>
          </p:spPr>
        </p:pic>
        <p:pic>
          <p:nvPicPr>
            <p:cNvPr id="708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743372" y="2508361"/>
              <a:ext cx="1395977" cy="337001"/>
            </a:xfrm>
            <a:prstGeom prst="rect">
              <a:avLst/>
            </a:prstGeom>
            <a:effectLst/>
          </p:spPr>
        </p:pic>
        <p:pic>
          <p:nvPicPr>
            <p:cNvPr id="710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-1413856" y="3658879"/>
              <a:ext cx="969376" cy="1795627"/>
            </a:xfrm>
            <a:prstGeom prst="rect">
              <a:avLst/>
            </a:prstGeom>
            <a:effectLst/>
          </p:spPr>
        </p:pic>
        <p:pic>
          <p:nvPicPr>
            <p:cNvPr id="712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-922459" y="3750584"/>
              <a:ext cx="470309" cy="762562"/>
            </a:xfrm>
            <a:prstGeom prst="rect">
              <a:avLst/>
            </a:prstGeom>
            <a:effectLst/>
          </p:spPr>
        </p:pic>
        <p:pic>
          <p:nvPicPr>
            <p:cNvPr id="714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-593832" y="3561459"/>
              <a:ext cx="624904" cy="879283"/>
            </a:xfrm>
            <a:prstGeom prst="rect">
              <a:avLst/>
            </a:prstGeom>
            <a:effectLst/>
          </p:spPr>
        </p:pic>
        <p:pic>
          <p:nvPicPr>
            <p:cNvPr id="716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-543693" y="3988698"/>
              <a:ext cx="429028" cy="99214"/>
            </a:xfrm>
            <a:prstGeom prst="rect">
              <a:avLst/>
            </a:prstGeom>
            <a:effectLst/>
          </p:spPr>
        </p:pic>
        <p:pic>
          <p:nvPicPr>
            <p:cNvPr id="718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-941444" y="4560526"/>
              <a:ext cx="1148924" cy="164010"/>
            </a:xfrm>
            <a:prstGeom prst="rect">
              <a:avLst/>
            </a:prstGeom>
            <a:effectLst/>
          </p:spPr>
        </p:pic>
        <p:pic>
          <p:nvPicPr>
            <p:cNvPr id="720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-980888" y="4609976"/>
              <a:ext cx="574759" cy="853167"/>
            </a:xfrm>
            <a:prstGeom prst="rect">
              <a:avLst/>
            </a:prstGeom>
            <a:effectLst/>
          </p:spPr>
        </p:pic>
        <p:pic>
          <p:nvPicPr>
            <p:cNvPr id="722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-436313" y="4940743"/>
              <a:ext cx="651467" cy="466430"/>
            </a:xfrm>
            <a:prstGeom prst="rect">
              <a:avLst/>
            </a:prstGeom>
            <a:effectLst/>
          </p:spPr>
        </p:pic>
        <p:pic>
          <p:nvPicPr>
            <p:cNvPr id="724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206208" y="4755704"/>
              <a:ext cx="252618" cy="743504"/>
            </a:xfrm>
            <a:prstGeom prst="rect">
              <a:avLst/>
            </a:prstGeom>
            <a:effectLst/>
          </p:spPr>
        </p:pic>
        <p:pic>
          <p:nvPicPr>
            <p:cNvPr id="726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106500" y="3451789"/>
              <a:ext cx="491680" cy="2032086"/>
            </a:xfrm>
            <a:prstGeom prst="rect">
              <a:avLst/>
            </a:prstGeom>
            <a:effectLst/>
          </p:spPr>
        </p:pic>
        <p:pic>
          <p:nvPicPr>
            <p:cNvPr id="728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84390" y="5158754"/>
              <a:ext cx="544081" cy="524537"/>
            </a:xfrm>
            <a:prstGeom prst="rect">
              <a:avLst/>
            </a:prstGeom>
            <a:effectLst/>
          </p:spPr>
        </p:pic>
        <p:sp>
          <p:nvSpPr>
            <p:cNvPr id="731" name="Line"/>
            <p:cNvSpPr/>
            <p:nvPr/>
          </p:nvSpPr>
          <p:spPr>
            <a:xfrm>
              <a:off x="514531" y="4290140"/>
              <a:ext cx="705650" cy="5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7687" y="10800"/>
                    <a:pt x="13774" y="0"/>
                    <a:pt x="10174" y="0"/>
                  </a:cubicBezTo>
                  <a:cubicBezTo>
                    <a:pt x="6574" y="0"/>
                    <a:pt x="3287" y="10800"/>
                    <a:pt x="0" y="2160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732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91193" y="4588707"/>
              <a:ext cx="605441" cy="135822"/>
            </a:xfrm>
            <a:prstGeom prst="rect">
              <a:avLst/>
            </a:prstGeom>
            <a:effectLst/>
          </p:spPr>
        </p:pic>
        <p:pic>
          <p:nvPicPr>
            <p:cNvPr id="734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539618" y="3520819"/>
              <a:ext cx="547042" cy="1886357"/>
            </a:xfrm>
            <a:prstGeom prst="rect">
              <a:avLst/>
            </a:prstGeom>
            <a:effectLst/>
          </p:spPr>
        </p:pic>
        <p:pic>
          <p:nvPicPr>
            <p:cNvPr id="736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962137" y="3390911"/>
              <a:ext cx="469674" cy="1003359"/>
            </a:xfrm>
            <a:prstGeom prst="rect">
              <a:avLst/>
            </a:prstGeom>
            <a:effectLst/>
          </p:spPr>
        </p:pic>
        <p:pic>
          <p:nvPicPr>
            <p:cNvPr id="738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393918" y="3375081"/>
              <a:ext cx="628494" cy="1096344"/>
            </a:xfrm>
            <a:prstGeom prst="rect">
              <a:avLst/>
            </a:prstGeom>
            <a:effectLst/>
          </p:spPr>
        </p:pic>
        <p:pic>
          <p:nvPicPr>
            <p:cNvPr id="740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478321" y="3919664"/>
              <a:ext cx="436703" cy="114559"/>
            </a:xfrm>
            <a:prstGeom prst="rect">
              <a:avLst/>
            </a:prstGeom>
            <a:effectLst/>
          </p:spPr>
        </p:pic>
        <p:pic>
          <p:nvPicPr>
            <p:cNvPr id="742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841701" y="4487255"/>
              <a:ext cx="1426146" cy="99219"/>
            </a:xfrm>
            <a:prstGeom prst="rect">
              <a:avLst/>
            </a:prstGeom>
            <a:effectLst/>
          </p:spPr>
        </p:pic>
        <p:pic>
          <p:nvPicPr>
            <p:cNvPr id="744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757326" y="4479575"/>
              <a:ext cx="705170" cy="859606"/>
            </a:xfrm>
            <a:prstGeom prst="rect">
              <a:avLst/>
            </a:prstGeom>
            <a:effectLst/>
          </p:spPr>
        </p:pic>
        <p:pic>
          <p:nvPicPr>
            <p:cNvPr id="746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386275" y="4826651"/>
              <a:ext cx="674479" cy="488476"/>
            </a:xfrm>
            <a:prstGeom prst="rect">
              <a:avLst/>
            </a:prstGeom>
            <a:effectLst/>
          </p:spPr>
        </p:pic>
        <p:pic>
          <p:nvPicPr>
            <p:cNvPr id="748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2608708" y="4709678"/>
              <a:ext cx="260303" cy="682159"/>
            </a:xfrm>
            <a:prstGeom prst="rect">
              <a:avLst/>
            </a:prstGeom>
            <a:effectLst/>
          </p:spPr>
        </p:pic>
        <p:pic>
          <p:nvPicPr>
            <p:cNvPr id="750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2907843" y="3167991"/>
              <a:ext cx="353186" cy="2246855"/>
            </a:xfrm>
            <a:prstGeom prst="rect">
              <a:avLst/>
            </a:prstGeom>
            <a:effectLst/>
          </p:spPr>
        </p:pic>
        <p:pic>
          <p:nvPicPr>
            <p:cNvPr id="752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040007" y="4924282"/>
              <a:ext cx="631897" cy="759059"/>
            </a:xfrm>
            <a:prstGeom prst="rect">
              <a:avLst/>
            </a:prstGeom>
            <a:effectLst/>
          </p:spPr>
        </p:pic>
        <p:pic>
          <p:nvPicPr>
            <p:cNvPr id="754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969212" y="5177561"/>
              <a:ext cx="613111" cy="109926"/>
            </a:xfrm>
            <a:prstGeom prst="rect">
              <a:avLst/>
            </a:prstGeom>
            <a:effectLst/>
          </p:spPr>
        </p:pic>
        <p:pic>
          <p:nvPicPr>
            <p:cNvPr id="756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697870" y="3965688"/>
              <a:ext cx="122224" cy="774182"/>
            </a:xfrm>
            <a:prstGeom prst="rect">
              <a:avLst/>
            </a:prstGeom>
            <a:effectLst/>
          </p:spPr>
        </p:pic>
        <p:pic>
          <p:nvPicPr>
            <p:cNvPr id="758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475438" y="4402881"/>
              <a:ext cx="551750" cy="102542"/>
            </a:xfrm>
            <a:prstGeom prst="rect">
              <a:avLst/>
            </a:prstGeom>
            <a:effectLst/>
          </p:spPr>
        </p:pic>
        <p:pic>
          <p:nvPicPr>
            <p:cNvPr id="760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289402" y="3321401"/>
              <a:ext cx="343720" cy="968397"/>
            </a:xfrm>
            <a:prstGeom prst="rect">
              <a:avLst/>
            </a:prstGeom>
            <a:effectLst/>
          </p:spPr>
        </p:pic>
        <p:pic>
          <p:nvPicPr>
            <p:cNvPr id="762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4541571" y="3510970"/>
              <a:ext cx="607469" cy="693305"/>
            </a:xfrm>
            <a:prstGeom prst="rect">
              <a:avLst/>
            </a:prstGeom>
            <a:effectLst/>
          </p:spPr>
        </p:pic>
        <p:pic>
          <p:nvPicPr>
            <p:cNvPr id="764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4186474" y="4359421"/>
              <a:ext cx="1136957" cy="1024000"/>
            </a:xfrm>
            <a:prstGeom prst="rect">
              <a:avLst/>
            </a:prstGeom>
            <a:effectLst/>
          </p:spPr>
        </p:pic>
        <p:pic>
          <p:nvPicPr>
            <p:cNvPr id="766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4836838" y="4603377"/>
              <a:ext cx="455913" cy="660796"/>
            </a:xfrm>
            <a:prstGeom prst="rect">
              <a:avLst/>
            </a:prstGeom>
            <a:effectLst/>
          </p:spPr>
        </p:pic>
        <p:pic>
          <p:nvPicPr>
            <p:cNvPr id="768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848378" y="4909103"/>
              <a:ext cx="414674" cy="260298"/>
            </a:xfrm>
            <a:prstGeom prst="rect">
              <a:avLst/>
            </a:prstGeom>
            <a:effectLst/>
          </p:spPr>
        </p:pic>
        <p:pic>
          <p:nvPicPr>
            <p:cNvPr id="770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299453" y="3252365"/>
              <a:ext cx="507200" cy="2168335"/>
            </a:xfrm>
            <a:prstGeom prst="rect">
              <a:avLst/>
            </a:prstGeom>
            <a:effectLst/>
          </p:spPr>
        </p:pic>
        <p:pic>
          <p:nvPicPr>
            <p:cNvPr id="772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708855" y="3183332"/>
              <a:ext cx="347182" cy="1032542"/>
            </a:xfrm>
            <a:prstGeom prst="rect">
              <a:avLst/>
            </a:prstGeom>
            <a:effectLst/>
          </p:spPr>
        </p:pic>
        <p:pic>
          <p:nvPicPr>
            <p:cNvPr id="774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6037250" y="3369004"/>
              <a:ext cx="467443" cy="729818"/>
            </a:xfrm>
            <a:prstGeom prst="rect">
              <a:avLst/>
            </a:prstGeom>
            <a:effectLst/>
          </p:spPr>
        </p:pic>
        <p:pic>
          <p:nvPicPr>
            <p:cNvPr id="776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791797" y="3612854"/>
              <a:ext cx="781860" cy="168253"/>
            </a:xfrm>
            <a:prstGeom prst="rect">
              <a:avLst/>
            </a:prstGeom>
            <a:effectLst/>
          </p:spPr>
        </p:pic>
        <p:pic>
          <p:nvPicPr>
            <p:cNvPr id="778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403189" y="4395811"/>
              <a:ext cx="1216489" cy="708642"/>
            </a:xfrm>
            <a:prstGeom prst="rect">
              <a:avLst/>
            </a:prstGeom>
            <a:effectLst/>
          </p:spPr>
        </p:pic>
        <p:pic>
          <p:nvPicPr>
            <p:cNvPr id="780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014232" y="4720371"/>
              <a:ext cx="735840" cy="685361"/>
            </a:xfrm>
            <a:prstGeom prst="rect">
              <a:avLst/>
            </a:prstGeom>
            <a:effectLst/>
          </p:spPr>
        </p:pic>
        <p:pic>
          <p:nvPicPr>
            <p:cNvPr id="782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291435" y="4717348"/>
              <a:ext cx="289902" cy="661836"/>
            </a:xfrm>
            <a:prstGeom prst="rect">
              <a:avLst/>
            </a:prstGeom>
            <a:effectLst/>
          </p:spPr>
        </p:pic>
        <p:pic>
          <p:nvPicPr>
            <p:cNvPr id="784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489775" y="2838175"/>
              <a:ext cx="403958" cy="2446275"/>
            </a:xfrm>
            <a:prstGeom prst="rect">
              <a:avLst/>
            </a:prstGeom>
            <a:effectLst/>
          </p:spPr>
        </p:pic>
        <p:pic>
          <p:nvPicPr>
            <p:cNvPr id="786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704539" y="4847744"/>
              <a:ext cx="551762" cy="636133"/>
            </a:xfrm>
            <a:prstGeom prst="rect">
              <a:avLst/>
            </a:prstGeom>
            <a:effectLst/>
          </p:spPr>
        </p:pic>
        <p:pic>
          <p:nvPicPr>
            <p:cNvPr id="788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491003" y="2953229"/>
              <a:ext cx="463279" cy="2168990"/>
            </a:xfrm>
            <a:prstGeom prst="rect">
              <a:avLst/>
            </a:prstGeom>
            <a:effectLst/>
          </p:spPr>
        </p:pic>
        <p:pic>
          <p:nvPicPr>
            <p:cNvPr id="790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843497" y="2937887"/>
              <a:ext cx="570276" cy="1097687"/>
            </a:xfrm>
            <a:prstGeom prst="rect">
              <a:avLst/>
            </a:prstGeom>
            <a:effectLst/>
          </p:spPr>
        </p:pic>
        <p:pic>
          <p:nvPicPr>
            <p:cNvPr id="792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362567" y="2895138"/>
              <a:ext cx="573479" cy="1085391"/>
            </a:xfrm>
            <a:prstGeom prst="rect">
              <a:avLst/>
            </a:prstGeom>
            <a:effectLst/>
          </p:spPr>
        </p:pic>
        <p:sp>
          <p:nvSpPr>
            <p:cNvPr id="795" name="Line"/>
            <p:cNvSpPr/>
            <p:nvPr/>
          </p:nvSpPr>
          <p:spPr>
            <a:xfrm>
              <a:off x="8307347" y="3489893"/>
              <a:ext cx="483218" cy="5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657" y="10800"/>
                    <a:pt x="9714" y="21600"/>
                    <a:pt x="6114" y="21600"/>
                  </a:cubicBezTo>
                  <a:cubicBezTo>
                    <a:pt x="2514" y="21600"/>
                    <a:pt x="1257" y="1080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796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989848" y="4181517"/>
              <a:ext cx="1030571" cy="807742"/>
            </a:xfrm>
            <a:prstGeom prst="rect">
              <a:avLst/>
            </a:prstGeom>
            <a:effectLst/>
          </p:spPr>
        </p:pic>
        <p:pic>
          <p:nvPicPr>
            <p:cNvPr id="798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374441" y="4356861"/>
              <a:ext cx="454226" cy="800123"/>
            </a:xfrm>
            <a:prstGeom prst="rect">
              <a:avLst/>
            </a:prstGeom>
            <a:effectLst/>
          </p:spPr>
        </p:pic>
        <p:pic>
          <p:nvPicPr>
            <p:cNvPr id="800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484008" y="2631082"/>
              <a:ext cx="873893" cy="309823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Drawing"/>
          <p:cNvGrpSpPr/>
          <p:nvPr/>
        </p:nvGrpSpPr>
        <p:grpSpPr>
          <a:xfrm>
            <a:off x="587233" y="314724"/>
            <a:ext cx="11406382" cy="7454843"/>
            <a:chOff x="-1498397" y="-528986"/>
            <a:chExt cx="11406381" cy="7454842"/>
          </a:xfrm>
        </p:grpSpPr>
        <p:pic>
          <p:nvPicPr>
            <p:cNvPr id="804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18421" y="-57066"/>
              <a:ext cx="757160" cy="1104967"/>
            </a:xfrm>
            <a:prstGeom prst="rect">
              <a:avLst/>
            </a:prstGeom>
            <a:effectLst/>
          </p:spPr>
        </p:pic>
        <p:pic>
          <p:nvPicPr>
            <p:cNvPr id="806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9677" y="399095"/>
              <a:ext cx="136161" cy="416089"/>
            </a:xfrm>
            <a:prstGeom prst="rect">
              <a:avLst/>
            </a:prstGeom>
            <a:effectLst/>
          </p:spPr>
        </p:pic>
        <p:pic>
          <p:nvPicPr>
            <p:cNvPr id="808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2923" y="-84125"/>
              <a:ext cx="99218" cy="275631"/>
            </a:xfrm>
            <a:prstGeom prst="rect">
              <a:avLst/>
            </a:prstGeom>
            <a:effectLst/>
          </p:spPr>
        </p:pic>
        <p:pic>
          <p:nvPicPr>
            <p:cNvPr id="810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49256" y="199895"/>
              <a:ext cx="908745" cy="796977"/>
            </a:xfrm>
            <a:prstGeom prst="rect">
              <a:avLst/>
            </a:prstGeom>
            <a:effectLst/>
          </p:spPr>
        </p:pic>
        <p:pic>
          <p:nvPicPr>
            <p:cNvPr id="812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11887" y="322388"/>
              <a:ext cx="152919" cy="513402"/>
            </a:xfrm>
            <a:prstGeom prst="rect">
              <a:avLst/>
            </a:prstGeom>
            <a:effectLst/>
          </p:spPr>
        </p:pic>
        <p:pic>
          <p:nvPicPr>
            <p:cNvPr id="814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468535" y="-490637"/>
              <a:ext cx="211611" cy="1157696"/>
            </a:xfrm>
            <a:prstGeom prst="rect">
              <a:avLst/>
            </a:prstGeom>
            <a:effectLst/>
          </p:spPr>
        </p:pic>
        <p:pic>
          <p:nvPicPr>
            <p:cNvPr id="816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20425" y="199672"/>
              <a:ext cx="114557" cy="478213"/>
            </a:xfrm>
            <a:prstGeom prst="rect">
              <a:avLst/>
            </a:prstGeom>
            <a:effectLst/>
          </p:spPr>
        </p:pic>
        <p:sp>
          <p:nvSpPr>
            <p:cNvPr id="819" name="Line"/>
            <p:cNvSpPr/>
            <p:nvPr/>
          </p:nvSpPr>
          <p:spPr>
            <a:xfrm>
              <a:off x="1120719" y="-138062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820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796628" y="149585"/>
              <a:ext cx="1463550" cy="599880"/>
            </a:xfrm>
            <a:prstGeom prst="rect">
              <a:avLst/>
            </a:prstGeom>
            <a:effectLst/>
          </p:spPr>
        </p:pic>
        <p:pic>
          <p:nvPicPr>
            <p:cNvPr id="822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22895" y="-122472"/>
              <a:ext cx="406162" cy="1775819"/>
            </a:xfrm>
            <a:prstGeom prst="rect">
              <a:avLst/>
            </a:prstGeom>
            <a:effectLst/>
          </p:spPr>
        </p:pic>
        <p:pic>
          <p:nvPicPr>
            <p:cNvPr id="824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723769" y="-528987"/>
              <a:ext cx="221942" cy="1380127"/>
            </a:xfrm>
            <a:prstGeom prst="rect">
              <a:avLst/>
            </a:prstGeom>
            <a:effectLst/>
          </p:spPr>
        </p:pic>
        <p:pic>
          <p:nvPicPr>
            <p:cNvPr id="826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1026966" y="1334841"/>
              <a:ext cx="717184" cy="1786638"/>
            </a:xfrm>
            <a:prstGeom prst="rect">
              <a:avLst/>
            </a:prstGeom>
            <a:effectLst/>
          </p:spPr>
        </p:pic>
        <p:pic>
          <p:nvPicPr>
            <p:cNvPr id="828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543696" y="1334843"/>
              <a:ext cx="597781" cy="822480"/>
            </a:xfrm>
            <a:prstGeom prst="rect">
              <a:avLst/>
            </a:prstGeom>
            <a:effectLst/>
          </p:spPr>
        </p:pic>
        <p:pic>
          <p:nvPicPr>
            <p:cNvPr id="830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7664" y="1315515"/>
              <a:ext cx="596045" cy="793516"/>
            </a:xfrm>
            <a:prstGeom prst="rect">
              <a:avLst/>
            </a:prstGeom>
            <a:effectLst/>
          </p:spPr>
        </p:pic>
        <p:pic>
          <p:nvPicPr>
            <p:cNvPr id="832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80" y="1741357"/>
              <a:ext cx="643797" cy="152911"/>
            </a:xfrm>
            <a:prstGeom prst="rect">
              <a:avLst/>
            </a:prstGeom>
            <a:effectLst/>
          </p:spPr>
        </p:pic>
        <p:pic>
          <p:nvPicPr>
            <p:cNvPr id="834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-400446" y="2224578"/>
              <a:ext cx="1144830" cy="757785"/>
            </a:xfrm>
            <a:prstGeom prst="rect">
              <a:avLst/>
            </a:prstGeom>
            <a:effectLst/>
          </p:spPr>
        </p:pic>
        <p:pic>
          <p:nvPicPr>
            <p:cNvPr id="836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61953" y="2439090"/>
              <a:ext cx="651470" cy="636376"/>
            </a:xfrm>
            <a:prstGeom prst="rect">
              <a:avLst/>
            </a:prstGeom>
            <a:effectLst/>
          </p:spPr>
        </p:pic>
        <p:pic>
          <p:nvPicPr>
            <p:cNvPr id="838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69338" y="2600412"/>
              <a:ext cx="482717" cy="91542"/>
            </a:xfrm>
            <a:prstGeom prst="rect">
              <a:avLst/>
            </a:prstGeom>
            <a:effectLst/>
          </p:spPr>
        </p:pic>
        <p:pic>
          <p:nvPicPr>
            <p:cNvPr id="840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07109" y="1012701"/>
              <a:ext cx="647181" cy="2369564"/>
            </a:xfrm>
            <a:prstGeom prst="rect">
              <a:avLst/>
            </a:prstGeom>
            <a:effectLst/>
          </p:spPr>
        </p:pic>
        <p:pic>
          <p:nvPicPr>
            <p:cNvPr id="842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66729" y="2707787"/>
              <a:ext cx="482733" cy="712836"/>
            </a:xfrm>
            <a:prstGeom prst="rect">
              <a:avLst/>
            </a:prstGeom>
            <a:effectLst/>
          </p:spPr>
        </p:pic>
        <p:pic>
          <p:nvPicPr>
            <p:cNvPr id="844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792582" y="1940784"/>
              <a:ext cx="876996" cy="198928"/>
            </a:xfrm>
            <a:prstGeom prst="rect">
              <a:avLst/>
            </a:prstGeom>
            <a:effectLst/>
          </p:spPr>
        </p:pic>
        <p:pic>
          <p:nvPicPr>
            <p:cNvPr id="846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880056" y="2228552"/>
              <a:ext cx="613112" cy="141260"/>
            </a:xfrm>
            <a:prstGeom prst="rect">
              <a:avLst/>
            </a:prstGeom>
            <a:effectLst/>
          </p:spPr>
        </p:pic>
        <p:pic>
          <p:nvPicPr>
            <p:cNvPr id="848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736790" y="974342"/>
              <a:ext cx="477373" cy="1869125"/>
            </a:xfrm>
            <a:prstGeom prst="rect">
              <a:avLst/>
            </a:prstGeom>
            <a:effectLst/>
          </p:spPr>
        </p:pic>
        <p:pic>
          <p:nvPicPr>
            <p:cNvPr id="850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283679" y="774923"/>
              <a:ext cx="444376" cy="1108175"/>
            </a:xfrm>
            <a:prstGeom prst="rect">
              <a:avLst/>
            </a:prstGeom>
            <a:effectLst/>
          </p:spPr>
        </p:pic>
        <p:pic>
          <p:nvPicPr>
            <p:cNvPr id="852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738573" y="742308"/>
              <a:ext cx="663310" cy="1157305"/>
            </a:xfrm>
            <a:prstGeom prst="rect">
              <a:avLst/>
            </a:prstGeom>
            <a:effectLst/>
          </p:spPr>
        </p:pic>
        <p:sp>
          <p:nvSpPr>
            <p:cNvPr id="855" name="Line"/>
            <p:cNvSpPr/>
            <p:nvPr/>
          </p:nvSpPr>
          <p:spPr>
            <a:xfrm>
              <a:off x="3666940" y="1181194"/>
              <a:ext cx="582928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6389" y="14400"/>
                    <a:pt x="11179" y="7200"/>
                    <a:pt x="7579" y="3600"/>
                  </a:cubicBezTo>
                  <a:cubicBezTo>
                    <a:pt x="3979" y="0"/>
                    <a:pt x="1989" y="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856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226019" y="1894763"/>
              <a:ext cx="1361087" cy="892465"/>
            </a:xfrm>
            <a:prstGeom prst="rect">
              <a:avLst/>
            </a:prstGeom>
            <a:effectLst/>
          </p:spPr>
        </p:pic>
        <p:pic>
          <p:nvPicPr>
            <p:cNvPr id="858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966316" y="1976327"/>
              <a:ext cx="344673" cy="761658"/>
            </a:xfrm>
            <a:prstGeom prst="rect">
              <a:avLst/>
            </a:prstGeom>
            <a:effectLst/>
          </p:spPr>
        </p:pic>
        <p:pic>
          <p:nvPicPr>
            <p:cNvPr id="860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659517" y="2154765"/>
              <a:ext cx="728163" cy="99997"/>
            </a:xfrm>
            <a:prstGeom prst="rect">
              <a:avLst/>
            </a:prstGeom>
            <a:effectLst/>
          </p:spPr>
        </p:pic>
        <p:pic>
          <p:nvPicPr>
            <p:cNvPr id="862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365160" y="368405"/>
              <a:ext cx="391744" cy="2346568"/>
            </a:xfrm>
            <a:prstGeom prst="rect">
              <a:avLst/>
            </a:prstGeom>
            <a:effectLst/>
          </p:spPr>
        </p:pic>
        <p:pic>
          <p:nvPicPr>
            <p:cNvPr id="864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771677" y="2379856"/>
              <a:ext cx="472351" cy="741632"/>
            </a:xfrm>
            <a:prstGeom prst="rect">
              <a:avLst/>
            </a:prstGeom>
            <a:effectLst/>
          </p:spPr>
        </p:pic>
        <p:pic>
          <p:nvPicPr>
            <p:cNvPr id="866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610602" y="2592742"/>
              <a:ext cx="559428" cy="122232"/>
            </a:xfrm>
            <a:prstGeom prst="rect">
              <a:avLst/>
            </a:prstGeom>
            <a:effectLst/>
          </p:spPr>
        </p:pic>
        <p:pic>
          <p:nvPicPr>
            <p:cNvPr id="868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286530" y="1403877"/>
              <a:ext cx="113602" cy="827871"/>
            </a:xfrm>
            <a:prstGeom prst="rect">
              <a:avLst/>
            </a:prstGeom>
            <a:effectLst/>
          </p:spPr>
        </p:pic>
        <p:pic>
          <p:nvPicPr>
            <p:cNvPr id="870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040133" y="1787378"/>
              <a:ext cx="590102" cy="106886"/>
            </a:xfrm>
            <a:prstGeom prst="rect">
              <a:avLst/>
            </a:prstGeom>
            <a:effectLst/>
          </p:spPr>
        </p:pic>
        <p:pic>
          <p:nvPicPr>
            <p:cNvPr id="872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876174" y="636865"/>
              <a:ext cx="406012" cy="1089225"/>
            </a:xfrm>
            <a:prstGeom prst="rect">
              <a:avLst/>
            </a:prstGeom>
            <a:effectLst/>
          </p:spPr>
        </p:pic>
        <p:pic>
          <p:nvPicPr>
            <p:cNvPr id="874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282683" y="805610"/>
              <a:ext cx="582437" cy="764569"/>
            </a:xfrm>
            <a:prstGeom prst="rect">
              <a:avLst/>
            </a:prstGeom>
            <a:effectLst/>
          </p:spPr>
        </p:pic>
        <p:pic>
          <p:nvPicPr>
            <p:cNvPr id="876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728051" y="1731086"/>
              <a:ext cx="1060371" cy="898990"/>
            </a:xfrm>
            <a:prstGeom prst="rect">
              <a:avLst/>
            </a:prstGeom>
            <a:effectLst/>
          </p:spPr>
        </p:pic>
        <p:pic>
          <p:nvPicPr>
            <p:cNvPr id="878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182981" y="1902433"/>
              <a:ext cx="597063" cy="567098"/>
            </a:xfrm>
            <a:prstGeom prst="rect">
              <a:avLst/>
            </a:prstGeom>
            <a:effectLst/>
          </p:spPr>
        </p:pic>
        <p:pic>
          <p:nvPicPr>
            <p:cNvPr id="880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205985" y="2096843"/>
              <a:ext cx="597776" cy="111901"/>
            </a:xfrm>
            <a:prstGeom prst="rect">
              <a:avLst/>
            </a:prstGeom>
            <a:effectLst/>
          </p:spPr>
        </p:pic>
        <p:pic>
          <p:nvPicPr>
            <p:cNvPr id="882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987794" y="406760"/>
              <a:ext cx="529289" cy="2162472"/>
            </a:xfrm>
            <a:prstGeom prst="rect">
              <a:avLst/>
            </a:prstGeom>
            <a:effectLst/>
          </p:spPr>
        </p:pic>
        <p:pic>
          <p:nvPicPr>
            <p:cNvPr id="884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275756" y="552486"/>
              <a:ext cx="426088" cy="886995"/>
            </a:xfrm>
            <a:prstGeom prst="rect">
              <a:avLst/>
            </a:prstGeom>
            <a:effectLst/>
          </p:spPr>
        </p:pic>
        <p:pic>
          <p:nvPicPr>
            <p:cNvPr id="886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713200" y="519962"/>
              <a:ext cx="451445" cy="914104"/>
            </a:xfrm>
            <a:prstGeom prst="rect">
              <a:avLst/>
            </a:prstGeom>
            <a:effectLst/>
          </p:spPr>
        </p:pic>
        <p:pic>
          <p:nvPicPr>
            <p:cNvPr id="888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494567" y="774928"/>
              <a:ext cx="697481" cy="114554"/>
            </a:xfrm>
            <a:prstGeom prst="rect">
              <a:avLst/>
            </a:prstGeom>
            <a:effectLst/>
          </p:spPr>
        </p:pic>
        <p:pic>
          <p:nvPicPr>
            <p:cNvPr id="890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163756" y="1557279"/>
              <a:ext cx="913240" cy="729658"/>
            </a:xfrm>
            <a:prstGeom prst="rect">
              <a:avLst/>
            </a:prstGeom>
            <a:effectLst/>
          </p:spPr>
        </p:pic>
        <p:pic>
          <p:nvPicPr>
            <p:cNvPr id="892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678641" y="1654817"/>
              <a:ext cx="275636" cy="592274"/>
            </a:xfrm>
            <a:prstGeom prst="rect">
              <a:avLst/>
            </a:prstGeom>
            <a:effectLst/>
          </p:spPr>
        </p:pic>
        <p:pic>
          <p:nvPicPr>
            <p:cNvPr id="894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502233" y="1718345"/>
              <a:ext cx="513406" cy="137573"/>
            </a:xfrm>
            <a:prstGeom prst="rect">
              <a:avLst/>
            </a:prstGeom>
            <a:effectLst/>
          </p:spPr>
        </p:pic>
        <p:pic>
          <p:nvPicPr>
            <p:cNvPr id="896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847386" y="107627"/>
              <a:ext cx="662437" cy="2568993"/>
            </a:xfrm>
            <a:prstGeom prst="rect">
              <a:avLst/>
            </a:prstGeom>
            <a:effectLst/>
          </p:spPr>
        </p:pic>
        <p:pic>
          <p:nvPicPr>
            <p:cNvPr id="898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092826" y="2398745"/>
              <a:ext cx="674488" cy="602569"/>
            </a:xfrm>
            <a:prstGeom prst="rect">
              <a:avLst/>
            </a:prstGeom>
            <a:effectLst/>
          </p:spPr>
        </p:pic>
        <p:pic>
          <p:nvPicPr>
            <p:cNvPr id="900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786903" y="314714"/>
              <a:ext cx="463776" cy="940587"/>
            </a:xfrm>
            <a:prstGeom prst="rect">
              <a:avLst/>
            </a:prstGeom>
            <a:effectLst/>
          </p:spPr>
        </p:pic>
        <p:pic>
          <p:nvPicPr>
            <p:cNvPr id="902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083594" y="390011"/>
              <a:ext cx="688493" cy="915127"/>
            </a:xfrm>
            <a:prstGeom prst="rect">
              <a:avLst/>
            </a:prstGeom>
            <a:effectLst/>
          </p:spPr>
        </p:pic>
        <p:pic>
          <p:nvPicPr>
            <p:cNvPr id="904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151302" y="805602"/>
              <a:ext cx="559424" cy="152910"/>
            </a:xfrm>
            <a:prstGeom prst="rect">
              <a:avLst/>
            </a:prstGeom>
            <a:effectLst/>
          </p:spPr>
        </p:pic>
        <p:pic>
          <p:nvPicPr>
            <p:cNvPr id="906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819262" y="1290651"/>
              <a:ext cx="899142" cy="849386"/>
            </a:xfrm>
            <a:prstGeom prst="rect">
              <a:avLst/>
            </a:prstGeom>
            <a:effectLst/>
          </p:spPr>
        </p:pic>
        <p:pic>
          <p:nvPicPr>
            <p:cNvPr id="908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189652" y="1472908"/>
              <a:ext cx="718333" cy="834720"/>
            </a:xfrm>
            <a:prstGeom prst="rect">
              <a:avLst/>
            </a:prstGeom>
            <a:effectLst/>
          </p:spPr>
        </p:pic>
        <p:pic>
          <p:nvPicPr>
            <p:cNvPr id="910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350722" y="1467118"/>
              <a:ext cx="452045" cy="174032"/>
            </a:xfrm>
            <a:prstGeom prst="rect">
              <a:avLst/>
            </a:prstGeom>
            <a:effectLst/>
          </p:spPr>
        </p:pic>
        <p:pic>
          <p:nvPicPr>
            <p:cNvPr id="912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-218991" y="3620530"/>
              <a:ext cx="551505" cy="669404"/>
            </a:xfrm>
            <a:prstGeom prst="rect">
              <a:avLst/>
            </a:prstGeom>
            <a:effectLst/>
          </p:spPr>
        </p:pic>
        <p:pic>
          <p:nvPicPr>
            <p:cNvPr id="914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323023" y="3605188"/>
              <a:ext cx="590110" cy="482723"/>
            </a:xfrm>
            <a:prstGeom prst="rect">
              <a:avLst/>
            </a:prstGeom>
            <a:effectLst/>
          </p:spPr>
        </p:pic>
        <p:sp>
          <p:nvSpPr>
            <p:cNvPr id="917" name="Line"/>
            <p:cNvSpPr/>
            <p:nvPr/>
          </p:nvSpPr>
          <p:spPr>
            <a:xfrm>
              <a:off x="-1188230" y="3865727"/>
              <a:ext cx="559918" cy="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6471" y="14400"/>
                    <a:pt x="11342" y="7200"/>
                    <a:pt x="7742" y="3600"/>
                  </a:cubicBezTo>
                  <a:cubicBezTo>
                    <a:pt x="4142" y="0"/>
                    <a:pt x="2071" y="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918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59357" y="3781598"/>
              <a:ext cx="866230" cy="91551"/>
            </a:xfrm>
            <a:prstGeom prst="rect">
              <a:avLst/>
            </a:prstGeom>
            <a:effectLst/>
          </p:spPr>
        </p:pic>
        <p:pic>
          <p:nvPicPr>
            <p:cNvPr id="920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-1049920" y="4510264"/>
              <a:ext cx="700281" cy="1329125"/>
            </a:xfrm>
            <a:prstGeom prst="rect">
              <a:avLst/>
            </a:prstGeom>
            <a:effectLst/>
          </p:spPr>
        </p:pic>
        <p:pic>
          <p:nvPicPr>
            <p:cNvPr id="922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-292094" y="4717289"/>
              <a:ext cx="604563" cy="886744"/>
            </a:xfrm>
            <a:prstGeom prst="rect">
              <a:avLst/>
            </a:prstGeom>
            <a:effectLst/>
          </p:spPr>
        </p:pic>
        <p:pic>
          <p:nvPicPr>
            <p:cNvPr id="924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-718161" y="5770340"/>
              <a:ext cx="1408859" cy="943539"/>
            </a:xfrm>
            <a:prstGeom prst="rect">
              <a:avLst/>
            </a:prstGeom>
            <a:effectLst/>
          </p:spPr>
        </p:pic>
        <p:pic>
          <p:nvPicPr>
            <p:cNvPr id="926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-114174" y="6073055"/>
              <a:ext cx="505741" cy="592015"/>
            </a:xfrm>
            <a:prstGeom prst="rect">
              <a:avLst/>
            </a:prstGeom>
            <a:effectLst/>
          </p:spPr>
        </p:pic>
        <p:pic>
          <p:nvPicPr>
            <p:cNvPr id="928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-267570" y="6082634"/>
              <a:ext cx="521070" cy="106885"/>
            </a:xfrm>
            <a:prstGeom prst="rect">
              <a:avLst/>
            </a:prstGeom>
            <a:effectLst/>
          </p:spPr>
        </p:pic>
        <p:pic>
          <p:nvPicPr>
            <p:cNvPr id="930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-29805" y="5867873"/>
              <a:ext cx="114561" cy="536416"/>
            </a:xfrm>
            <a:prstGeom prst="rect">
              <a:avLst/>
            </a:prstGeom>
            <a:effectLst/>
          </p:spPr>
        </p:pic>
        <p:pic>
          <p:nvPicPr>
            <p:cNvPr id="932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1555" y="4502587"/>
              <a:ext cx="856052" cy="2154816"/>
            </a:xfrm>
            <a:prstGeom prst="rect">
              <a:avLst/>
            </a:prstGeom>
            <a:effectLst/>
          </p:spPr>
        </p:pic>
        <p:pic>
          <p:nvPicPr>
            <p:cNvPr id="934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-1498398" y="4479578"/>
              <a:ext cx="1015574" cy="2039760"/>
            </a:xfrm>
            <a:prstGeom prst="rect">
              <a:avLst/>
            </a:prstGeom>
            <a:effectLst/>
          </p:spPr>
        </p:pic>
        <p:sp>
          <p:nvSpPr>
            <p:cNvPr id="937" name="Line"/>
            <p:cNvSpPr/>
            <p:nvPr/>
          </p:nvSpPr>
          <p:spPr>
            <a:xfrm>
              <a:off x="913626" y="6550261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938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36915" y="6166780"/>
              <a:ext cx="507034" cy="759076"/>
            </a:xfrm>
            <a:prstGeom prst="rect">
              <a:avLst/>
            </a:prstGeom>
            <a:effectLst/>
          </p:spPr>
        </p:pic>
        <p:pic>
          <p:nvPicPr>
            <p:cNvPr id="940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52266" y="6420119"/>
              <a:ext cx="383012" cy="129900"/>
            </a:xfrm>
            <a:prstGeom prst="rect">
              <a:avLst/>
            </a:prstGeom>
            <a:effectLst/>
          </p:spPr>
        </p:pic>
        <p:pic>
          <p:nvPicPr>
            <p:cNvPr id="942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312469" y="5249152"/>
              <a:ext cx="820205" cy="173357"/>
            </a:xfrm>
            <a:prstGeom prst="rect">
              <a:avLst/>
            </a:prstGeom>
            <a:effectLst/>
          </p:spPr>
        </p:pic>
        <p:pic>
          <p:nvPicPr>
            <p:cNvPr id="944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419852" y="5658224"/>
              <a:ext cx="758848" cy="209150"/>
            </a:xfrm>
            <a:prstGeom prst="rect">
              <a:avLst/>
            </a:prstGeom>
            <a:effectLst/>
          </p:spPr>
        </p:pic>
        <p:pic>
          <p:nvPicPr>
            <p:cNvPr id="946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516668" y="4257145"/>
              <a:ext cx="473459" cy="1008728"/>
            </a:xfrm>
            <a:prstGeom prst="rect">
              <a:avLst/>
            </a:prstGeom>
            <a:effectLst/>
          </p:spPr>
        </p:pic>
        <p:pic>
          <p:nvPicPr>
            <p:cNvPr id="948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039445" y="4111414"/>
              <a:ext cx="673271" cy="1311098"/>
            </a:xfrm>
            <a:prstGeom prst="rect">
              <a:avLst/>
            </a:prstGeom>
            <a:effectLst/>
          </p:spPr>
        </p:pic>
        <p:pic>
          <p:nvPicPr>
            <p:cNvPr id="950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953871" y="4755708"/>
              <a:ext cx="582429" cy="183584"/>
            </a:xfrm>
            <a:prstGeom prst="rect">
              <a:avLst/>
            </a:prstGeom>
            <a:effectLst/>
          </p:spPr>
        </p:pic>
        <p:pic>
          <p:nvPicPr>
            <p:cNvPr id="952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670916" y="5403515"/>
              <a:ext cx="1080151" cy="743443"/>
            </a:xfrm>
            <a:prstGeom prst="rect">
              <a:avLst/>
            </a:prstGeom>
            <a:effectLst/>
          </p:spPr>
        </p:pic>
        <p:pic>
          <p:nvPicPr>
            <p:cNvPr id="954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3237655" y="5641947"/>
              <a:ext cx="505739" cy="685642"/>
            </a:xfrm>
            <a:prstGeom prst="rect">
              <a:avLst/>
            </a:prstGeom>
            <a:effectLst/>
          </p:spPr>
        </p:pic>
        <p:pic>
          <p:nvPicPr>
            <p:cNvPr id="956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137951" y="5752817"/>
              <a:ext cx="459713" cy="100001"/>
            </a:xfrm>
            <a:prstGeom prst="rect">
              <a:avLst/>
            </a:prstGeom>
            <a:effectLst/>
          </p:spPr>
        </p:pic>
        <p:pic>
          <p:nvPicPr>
            <p:cNvPr id="958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2185437" y="3904326"/>
              <a:ext cx="1044060" cy="2392575"/>
            </a:xfrm>
            <a:prstGeom prst="rect">
              <a:avLst/>
            </a:prstGeom>
            <a:effectLst/>
          </p:spPr>
        </p:pic>
        <p:pic>
          <p:nvPicPr>
            <p:cNvPr id="960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3421746" y="3681894"/>
              <a:ext cx="770619" cy="2453932"/>
            </a:xfrm>
            <a:prstGeom prst="rect">
              <a:avLst/>
            </a:prstGeom>
            <a:effectLst/>
          </p:spPr>
        </p:pic>
        <p:pic>
          <p:nvPicPr>
            <p:cNvPr id="962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4270289" y="5323678"/>
              <a:ext cx="792369" cy="144856"/>
            </a:xfrm>
            <a:prstGeom prst="rect">
              <a:avLst/>
            </a:prstGeom>
            <a:effectLst/>
          </p:spPr>
        </p:pic>
        <p:pic>
          <p:nvPicPr>
            <p:cNvPr id="964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093826" y="4088408"/>
              <a:ext cx="559421" cy="1268824"/>
            </a:xfrm>
            <a:prstGeom prst="rect">
              <a:avLst/>
            </a:prstGeom>
            <a:effectLst/>
          </p:spPr>
        </p:pic>
        <p:pic>
          <p:nvPicPr>
            <p:cNvPr id="966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5408295" y="4356857"/>
              <a:ext cx="712833" cy="1037194"/>
            </a:xfrm>
            <a:prstGeom prst="rect">
              <a:avLst/>
            </a:prstGeom>
            <a:effectLst/>
          </p:spPr>
        </p:pic>
        <p:pic>
          <p:nvPicPr>
            <p:cNvPr id="968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019684" y="5538059"/>
              <a:ext cx="1254843" cy="803640"/>
            </a:xfrm>
            <a:prstGeom prst="rect">
              <a:avLst/>
            </a:prstGeom>
            <a:effectLst/>
          </p:spPr>
        </p:pic>
        <p:pic>
          <p:nvPicPr>
            <p:cNvPr id="970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669079" y="5609994"/>
              <a:ext cx="590113" cy="682019"/>
            </a:xfrm>
            <a:prstGeom prst="rect">
              <a:avLst/>
            </a:prstGeom>
            <a:effectLst/>
          </p:spPr>
        </p:pic>
        <p:pic>
          <p:nvPicPr>
            <p:cNvPr id="972" name="Line" descr="Line"/>
            <p:cNvPicPr>
              <a:picLocks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546357" y="5783495"/>
              <a:ext cx="613117" cy="137570"/>
            </a:xfrm>
            <a:prstGeom prst="rect">
              <a:avLst/>
            </a:prstGeom>
            <a:effectLst/>
          </p:spPr>
        </p:pic>
        <p:pic>
          <p:nvPicPr>
            <p:cNvPr id="974" name="Line" descr="Line"/>
            <p:cNvPicPr>
              <a:picLocks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6181629" y="4065390"/>
              <a:ext cx="629803" cy="2170150"/>
            </a:xfrm>
            <a:prstGeom prst="rect">
              <a:avLst/>
            </a:prstGeom>
            <a:effectLst/>
          </p:spPr>
        </p:pic>
        <p:pic>
          <p:nvPicPr>
            <p:cNvPr id="976" name="Line" descr="Line"/>
            <p:cNvPicPr>
              <a:picLocks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6577781" y="4288045"/>
              <a:ext cx="456090" cy="935144"/>
            </a:xfrm>
            <a:prstGeom prst="rect">
              <a:avLst/>
            </a:prstGeom>
            <a:effectLst/>
          </p:spPr>
        </p:pic>
        <p:pic>
          <p:nvPicPr>
            <p:cNvPr id="978" name="Line" descr="Line"/>
            <p:cNvPicPr>
              <a:picLocks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926971" y="4359575"/>
              <a:ext cx="776433" cy="815111"/>
            </a:xfrm>
            <a:prstGeom prst="rect">
              <a:avLst/>
            </a:prstGeom>
            <a:effectLst/>
          </p:spPr>
        </p:pic>
        <p:pic>
          <p:nvPicPr>
            <p:cNvPr id="980" name="Line" descr="Line"/>
            <p:cNvPicPr>
              <a:picLocks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763161" y="4686677"/>
              <a:ext cx="907319" cy="114553"/>
            </a:xfrm>
            <a:prstGeom prst="rect">
              <a:avLst/>
            </a:prstGeom>
            <a:effectLst/>
          </p:spPr>
        </p:pic>
        <p:pic>
          <p:nvPicPr>
            <p:cNvPr id="982" name="Line" descr="Line"/>
            <p:cNvPicPr>
              <a:picLocks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6364441" y="5363728"/>
              <a:ext cx="1244684" cy="806488"/>
            </a:xfrm>
            <a:prstGeom prst="rect">
              <a:avLst/>
            </a:prstGeom>
            <a:effectLst/>
          </p:spPr>
        </p:pic>
        <p:pic>
          <p:nvPicPr>
            <p:cNvPr id="984" name="Line" descr="Line"/>
            <p:cNvPicPr>
              <a:picLocks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7049701" y="5485962"/>
              <a:ext cx="413695" cy="680552"/>
            </a:xfrm>
            <a:prstGeom prst="rect">
              <a:avLst/>
            </a:prstGeom>
            <a:effectLst/>
          </p:spPr>
        </p:pic>
        <p:sp>
          <p:nvSpPr>
            <p:cNvPr id="987" name="Line"/>
            <p:cNvSpPr/>
            <p:nvPr/>
          </p:nvSpPr>
          <p:spPr>
            <a:xfrm>
              <a:off x="7087803" y="5806261"/>
              <a:ext cx="32981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988" name="Line" descr="Line"/>
            <p:cNvPicPr>
              <a:picLocks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7440878" y="3796938"/>
              <a:ext cx="549632" cy="2538320"/>
            </a:xfrm>
            <a:prstGeom prst="rect">
              <a:avLst/>
            </a:prstGeom>
            <a:effectLst/>
          </p:spPr>
        </p:pic>
        <p:pic>
          <p:nvPicPr>
            <p:cNvPr id="990" name="Line" descr="Line"/>
            <p:cNvPicPr>
              <a:picLocks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7889005" y="5906223"/>
              <a:ext cx="471784" cy="651463"/>
            </a:xfrm>
            <a:prstGeom prst="rect">
              <a:avLst/>
            </a:prstGeom>
            <a:effectLst/>
          </p:spPr>
        </p:pic>
        <p:pic>
          <p:nvPicPr>
            <p:cNvPr id="992" name="Line" descr="Line"/>
            <p:cNvPicPr>
              <a:picLocks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8366047" y="4290590"/>
              <a:ext cx="508638" cy="960484"/>
            </a:xfrm>
            <a:prstGeom prst="rect">
              <a:avLst/>
            </a:prstGeom>
            <a:effectLst/>
          </p:spPr>
        </p:pic>
        <p:pic>
          <p:nvPicPr>
            <p:cNvPr id="994" name="Line" descr="Line"/>
            <p:cNvPicPr>
              <a:picLocks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8652744" y="4147569"/>
              <a:ext cx="736484" cy="1022899"/>
            </a:xfrm>
            <a:prstGeom prst="rect">
              <a:avLst/>
            </a:prstGeom>
            <a:effectLst/>
          </p:spPr>
        </p:pic>
        <p:pic>
          <p:nvPicPr>
            <p:cNvPr id="996" name="Line" descr="Line"/>
            <p:cNvPicPr>
              <a:picLocks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8319535" y="5484368"/>
              <a:ext cx="1260799" cy="947220"/>
            </a:xfrm>
            <a:prstGeom prst="rect">
              <a:avLst/>
            </a:prstGeom>
            <a:effectLst/>
          </p:spPr>
        </p:pic>
        <p:pic>
          <p:nvPicPr>
            <p:cNvPr id="998" name="Line" descr="Line"/>
            <p:cNvPicPr>
              <a:picLocks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8913535" y="5553389"/>
              <a:ext cx="641474" cy="829611"/>
            </a:xfrm>
            <a:prstGeom prst="rect">
              <a:avLst/>
            </a:prstGeom>
            <a:effectLst/>
          </p:spPr>
        </p:pic>
        <p:pic>
          <p:nvPicPr>
            <p:cNvPr id="1000" name="Line" descr="Line"/>
            <p:cNvPicPr>
              <a:picLocks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3944474" y="5936901"/>
              <a:ext cx="450878" cy="717666"/>
            </a:xfrm>
            <a:prstGeom prst="rect">
              <a:avLst/>
            </a:prstGeom>
            <a:effectLst/>
          </p:spPr>
        </p:pic>
        <p:pic>
          <p:nvPicPr>
            <p:cNvPr id="1002" name="Line" descr="Line"/>
            <p:cNvPicPr>
              <a:picLocks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5830519" y="1130311"/>
              <a:ext cx="543717" cy="513322"/>
            </a:xfrm>
            <a:prstGeom prst="rect">
              <a:avLst/>
            </a:prstGeom>
            <a:effectLst/>
          </p:spPr>
        </p:pic>
      </p:grpSp>
      <p:sp>
        <p:nvSpPr>
          <p:cNvPr id="1005" name="Note:  now have “s” terms and “z” terms on opposite sides."/>
          <p:cNvSpPr txBox="1">
            <a:spLocks noGrp="1"/>
          </p:cNvSpPr>
          <p:nvPr>
            <p:ph type="body" sz="quarter" idx="4294967295"/>
          </p:nvPr>
        </p:nvSpPr>
        <p:spPr>
          <a:xfrm>
            <a:off x="952500" y="8120938"/>
            <a:ext cx="11099800" cy="1262588"/>
          </a:xfrm>
          <a:prstGeom prst="rect">
            <a:avLst/>
          </a:prstGeom>
        </p:spPr>
        <p:txBody>
          <a:bodyPr/>
          <a:lstStyle/>
          <a:p>
            <a:r>
              <a:t>Note:  now have “s” terms and “z” terms on opposite sides.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Then d/dt becom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Then d/dt becomes</a:t>
            </a:r>
          </a:p>
        </p:txBody>
      </p:sp>
      <p:grpSp>
        <p:nvGrpSpPr>
          <p:cNvPr id="1170" name="Drawing"/>
          <p:cNvGrpSpPr/>
          <p:nvPr/>
        </p:nvGrpSpPr>
        <p:grpSpPr>
          <a:xfrm>
            <a:off x="1035451" y="2285932"/>
            <a:ext cx="10891938" cy="6477221"/>
            <a:chOff x="-605314" y="-766765"/>
            <a:chExt cx="10891937" cy="6477219"/>
          </a:xfrm>
        </p:grpSpPr>
        <p:pic>
          <p:nvPicPr>
            <p:cNvPr id="1008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2817" y="-731211"/>
              <a:ext cx="680010" cy="1166064"/>
            </a:xfrm>
            <a:prstGeom prst="rect">
              <a:avLst/>
            </a:prstGeom>
            <a:effectLst/>
          </p:spPr>
        </p:pic>
        <p:pic>
          <p:nvPicPr>
            <p:cNvPr id="1010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452757" y="422101"/>
              <a:ext cx="1189476" cy="360000"/>
            </a:xfrm>
            <a:prstGeom prst="rect">
              <a:avLst/>
            </a:prstGeom>
            <a:effectLst/>
          </p:spPr>
        </p:pic>
        <p:pic>
          <p:nvPicPr>
            <p:cNvPr id="1012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605315" y="537007"/>
              <a:ext cx="912513" cy="997049"/>
            </a:xfrm>
            <a:prstGeom prst="rect">
              <a:avLst/>
            </a:prstGeom>
            <a:effectLst/>
          </p:spPr>
        </p:pic>
        <p:pic>
          <p:nvPicPr>
            <p:cNvPr id="1014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69328" y="874374"/>
              <a:ext cx="467391" cy="659405"/>
            </a:xfrm>
            <a:prstGeom prst="rect">
              <a:avLst/>
            </a:prstGeom>
            <a:effectLst/>
          </p:spPr>
        </p:pic>
        <p:pic>
          <p:nvPicPr>
            <p:cNvPr id="1016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8652" y="851622"/>
              <a:ext cx="505741" cy="290978"/>
            </a:xfrm>
            <a:prstGeom prst="rect">
              <a:avLst/>
            </a:prstGeom>
            <a:effectLst/>
          </p:spPr>
        </p:pic>
        <p:pic>
          <p:nvPicPr>
            <p:cNvPr id="1018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02837" y="368414"/>
              <a:ext cx="631279" cy="95709"/>
            </a:xfrm>
            <a:prstGeom prst="rect">
              <a:avLst/>
            </a:prstGeom>
            <a:effectLst/>
          </p:spPr>
        </p:pic>
        <p:pic>
          <p:nvPicPr>
            <p:cNvPr id="1020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09439" y="589367"/>
              <a:ext cx="493998" cy="116032"/>
            </a:xfrm>
            <a:prstGeom prst="rect">
              <a:avLst/>
            </a:prstGeom>
            <a:effectLst/>
          </p:spPr>
        </p:pic>
        <p:pic>
          <p:nvPicPr>
            <p:cNvPr id="1022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857042" y="-766766"/>
              <a:ext cx="728165" cy="1132072"/>
            </a:xfrm>
            <a:prstGeom prst="rect">
              <a:avLst/>
            </a:prstGeom>
            <a:effectLst/>
          </p:spPr>
        </p:pic>
        <p:pic>
          <p:nvPicPr>
            <p:cNvPr id="1024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895399" y="537667"/>
              <a:ext cx="1188369" cy="1041041"/>
            </a:xfrm>
            <a:prstGeom prst="rect">
              <a:avLst/>
            </a:prstGeom>
            <a:effectLst/>
          </p:spPr>
        </p:pic>
        <p:pic>
          <p:nvPicPr>
            <p:cNvPr id="1026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85697" y="841022"/>
              <a:ext cx="536417" cy="754118"/>
            </a:xfrm>
            <a:prstGeom prst="rect">
              <a:avLst/>
            </a:prstGeom>
            <a:effectLst/>
          </p:spPr>
        </p:pic>
        <p:pic>
          <p:nvPicPr>
            <p:cNvPr id="1028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462983" y="920657"/>
              <a:ext cx="605445" cy="145239"/>
            </a:xfrm>
            <a:prstGeom prst="rect">
              <a:avLst/>
            </a:prstGeom>
            <a:effectLst/>
          </p:spPr>
        </p:pic>
        <p:pic>
          <p:nvPicPr>
            <p:cNvPr id="1030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943314" y="145982"/>
              <a:ext cx="99212" cy="904572"/>
            </a:xfrm>
            <a:prstGeom prst="rect">
              <a:avLst/>
            </a:prstGeom>
            <a:effectLst/>
          </p:spPr>
        </p:pic>
        <p:pic>
          <p:nvPicPr>
            <p:cNvPr id="1032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725995" y="575507"/>
              <a:ext cx="492944" cy="160574"/>
            </a:xfrm>
            <a:prstGeom prst="rect">
              <a:avLst/>
            </a:prstGeom>
            <a:effectLst/>
          </p:spPr>
        </p:pic>
        <p:pic>
          <p:nvPicPr>
            <p:cNvPr id="1034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273124" y="-145486"/>
              <a:ext cx="490398" cy="1349448"/>
            </a:xfrm>
            <a:prstGeom prst="rect">
              <a:avLst/>
            </a:prstGeom>
            <a:effectLst/>
          </p:spPr>
        </p:pic>
        <p:pic>
          <p:nvPicPr>
            <p:cNvPr id="1036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595268" y="-105997"/>
              <a:ext cx="247050" cy="1175052"/>
            </a:xfrm>
            <a:prstGeom prst="rect">
              <a:avLst/>
            </a:prstGeom>
            <a:effectLst/>
          </p:spPr>
        </p:pic>
        <p:pic>
          <p:nvPicPr>
            <p:cNvPr id="1038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797175" y="-321894"/>
              <a:ext cx="787040" cy="1564205"/>
            </a:xfrm>
            <a:prstGeom prst="rect">
              <a:avLst/>
            </a:prstGeom>
            <a:effectLst/>
          </p:spPr>
        </p:pic>
        <p:pic>
          <p:nvPicPr>
            <p:cNvPr id="1040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365842" y="327010"/>
              <a:ext cx="279736" cy="201987"/>
            </a:xfrm>
            <a:prstGeom prst="rect">
              <a:avLst/>
            </a:prstGeom>
            <a:effectLst/>
          </p:spPr>
        </p:pic>
        <p:pic>
          <p:nvPicPr>
            <p:cNvPr id="1042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548542" y="-296969"/>
              <a:ext cx="825696" cy="1249179"/>
            </a:xfrm>
            <a:prstGeom prst="rect">
              <a:avLst/>
            </a:prstGeom>
            <a:effectLst/>
          </p:spPr>
        </p:pic>
        <p:pic>
          <p:nvPicPr>
            <p:cNvPr id="1044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272135" y="99961"/>
              <a:ext cx="175921" cy="1042642"/>
            </a:xfrm>
            <a:prstGeom prst="rect">
              <a:avLst/>
            </a:prstGeom>
            <a:effectLst/>
          </p:spPr>
        </p:pic>
        <p:pic>
          <p:nvPicPr>
            <p:cNvPr id="1046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903966" y="506471"/>
              <a:ext cx="766516" cy="111896"/>
            </a:xfrm>
            <a:prstGeom prst="rect">
              <a:avLst/>
            </a:prstGeom>
            <a:effectLst/>
          </p:spPr>
        </p:pic>
        <p:pic>
          <p:nvPicPr>
            <p:cNvPr id="1048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752308" y="115294"/>
              <a:ext cx="760442" cy="823366"/>
            </a:xfrm>
            <a:prstGeom prst="rect">
              <a:avLst/>
            </a:prstGeom>
            <a:effectLst/>
          </p:spPr>
        </p:pic>
        <p:pic>
          <p:nvPicPr>
            <p:cNvPr id="1050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8560702" y="-713078"/>
              <a:ext cx="504802" cy="1038610"/>
            </a:xfrm>
            <a:prstGeom prst="rect">
              <a:avLst/>
            </a:prstGeom>
            <a:effectLst/>
          </p:spPr>
        </p:pic>
        <p:pic>
          <p:nvPicPr>
            <p:cNvPr id="1052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123505" y="-15101"/>
              <a:ext cx="551767" cy="229623"/>
            </a:xfrm>
            <a:prstGeom prst="rect">
              <a:avLst/>
            </a:prstGeom>
            <a:effectLst/>
          </p:spPr>
        </p:pic>
        <p:pic>
          <p:nvPicPr>
            <p:cNvPr id="1054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521918" y="286588"/>
              <a:ext cx="1173469" cy="861393"/>
            </a:xfrm>
            <a:prstGeom prst="rect">
              <a:avLst/>
            </a:prstGeom>
            <a:effectLst/>
          </p:spPr>
        </p:pic>
        <p:pic>
          <p:nvPicPr>
            <p:cNvPr id="1056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143628" y="509144"/>
              <a:ext cx="521029" cy="679471"/>
            </a:xfrm>
            <a:prstGeom prst="rect">
              <a:avLst/>
            </a:prstGeom>
            <a:effectLst/>
          </p:spPr>
        </p:pic>
        <p:pic>
          <p:nvPicPr>
            <p:cNvPr id="1058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974888" y="590845"/>
              <a:ext cx="567097" cy="168252"/>
            </a:xfrm>
            <a:prstGeom prst="rect">
              <a:avLst/>
            </a:prstGeom>
            <a:effectLst/>
          </p:spPr>
        </p:pic>
        <p:pic>
          <p:nvPicPr>
            <p:cNvPr id="1060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016797" y="583176"/>
              <a:ext cx="594225" cy="843220"/>
            </a:xfrm>
            <a:prstGeom prst="rect">
              <a:avLst/>
            </a:prstGeom>
            <a:effectLst/>
          </p:spPr>
        </p:pic>
        <p:pic>
          <p:nvPicPr>
            <p:cNvPr id="1062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013244" y="736577"/>
              <a:ext cx="329321" cy="229609"/>
            </a:xfrm>
            <a:prstGeom prst="rect">
              <a:avLst/>
            </a:prstGeom>
            <a:effectLst/>
          </p:spPr>
        </p:pic>
        <p:pic>
          <p:nvPicPr>
            <p:cNvPr id="1064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14488" y="2147876"/>
              <a:ext cx="551752" cy="168247"/>
            </a:xfrm>
            <a:prstGeom prst="rect">
              <a:avLst/>
            </a:prstGeom>
            <a:effectLst/>
          </p:spPr>
        </p:pic>
        <p:sp>
          <p:nvSpPr>
            <p:cNvPr id="1067" name="Line"/>
            <p:cNvSpPr/>
            <p:nvPr/>
          </p:nvSpPr>
          <p:spPr>
            <a:xfrm>
              <a:off x="712588" y="2515791"/>
              <a:ext cx="515263" cy="7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600" extrusionOk="0">
                  <a:moveTo>
                    <a:pt x="21550" y="21600"/>
                  </a:moveTo>
                  <a:cubicBezTo>
                    <a:pt x="16417" y="14400"/>
                    <a:pt x="11285" y="7200"/>
                    <a:pt x="7863" y="7200"/>
                  </a:cubicBezTo>
                  <a:cubicBezTo>
                    <a:pt x="4441" y="7200"/>
                    <a:pt x="2730" y="14400"/>
                    <a:pt x="1607" y="18000"/>
                  </a:cubicBezTo>
                  <a:cubicBezTo>
                    <a:pt x="485" y="21600"/>
                    <a:pt x="-50" y="21600"/>
                    <a:pt x="3" y="18000"/>
                  </a:cubicBezTo>
                  <a:cubicBezTo>
                    <a:pt x="57" y="14400"/>
                    <a:pt x="699" y="7200"/>
                    <a:pt x="134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068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467954" y="1741353"/>
              <a:ext cx="426945" cy="755467"/>
            </a:xfrm>
            <a:prstGeom prst="rect">
              <a:avLst/>
            </a:prstGeom>
            <a:effectLst/>
          </p:spPr>
        </p:pic>
        <p:pic>
          <p:nvPicPr>
            <p:cNvPr id="1070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327804" y="2724593"/>
              <a:ext cx="973611" cy="174460"/>
            </a:xfrm>
            <a:prstGeom prst="rect">
              <a:avLst/>
            </a:prstGeom>
            <a:effectLst/>
          </p:spPr>
        </p:pic>
        <p:pic>
          <p:nvPicPr>
            <p:cNvPr id="1072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279017" y="2822842"/>
              <a:ext cx="511440" cy="818127"/>
            </a:xfrm>
            <a:prstGeom prst="rect">
              <a:avLst/>
            </a:prstGeom>
            <a:effectLst/>
          </p:spPr>
        </p:pic>
        <p:pic>
          <p:nvPicPr>
            <p:cNvPr id="1074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772671" y="3089428"/>
              <a:ext cx="766523" cy="507603"/>
            </a:xfrm>
            <a:prstGeom prst="rect">
              <a:avLst/>
            </a:prstGeom>
            <a:effectLst/>
          </p:spPr>
        </p:pic>
        <p:pic>
          <p:nvPicPr>
            <p:cNvPr id="1076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764998" y="3018747"/>
              <a:ext cx="738552" cy="594792"/>
            </a:xfrm>
            <a:prstGeom prst="rect">
              <a:avLst/>
            </a:prstGeom>
            <a:effectLst/>
          </p:spPr>
        </p:pic>
        <p:pic>
          <p:nvPicPr>
            <p:cNvPr id="1078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880048" y="2740573"/>
              <a:ext cx="111084" cy="534309"/>
            </a:xfrm>
            <a:prstGeom prst="rect">
              <a:avLst/>
            </a:prstGeom>
            <a:effectLst/>
          </p:spPr>
        </p:pic>
        <p:pic>
          <p:nvPicPr>
            <p:cNvPr id="1080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580925" y="2945566"/>
              <a:ext cx="682145" cy="191259"/>
            </a:xfrm>
            <a:prstGeom prst="rect">
              <a:avLst/>
            </a:prstGeom>
            <a:effectLst/>
          </p:spPr>
        </p:pic>
        <p:pic>
          <p:nvPicPr>
            <p:cNvPr id="1082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198379" y="1449893"/>
              <a:ext cx="619826" cy="2070767"/>
            </a:xfrm>
            <a:prstGeom prst="rect">
              <a:avLst/>
            </a:prstGeom>
            <a:effectLst/>
          </p:spPr>
        </p:pic>
        <p:pic>
          <p:nvPicPr>
            <p:cNvPr id="1084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143138" y="1518919"/>
              <a:ext cx="537621" cy="2124126"/>
            </a:xfrm>
            <a:prstGeom prst="rect">
              <a:avLst/>
            </a:prstGeom>
            <a:effectLst/>
          </p:spPr>
        </p:pic>
        <p:pic>
          <p:nvPicPr>
            <p:cNvPr id="1086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631723" y="3160328"/>
              <a:ext cx="513402" cy="573018"/>
            </a:xfrm>
            <a:prstGeom prst="rect">
              <a:avLst/>
            </a:prstGeom>
            <a:effectLst/>
          </p:spPr>
        </p:pic>
        <p:pic>
          <p:nvPicPr>
            <p:cNvPr id="1088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099603" y="2032825"/>
              <a:ext cx="137568" cy="813796"/>
            </a:xfrm>
            <a:prstGeom prst="rect">
              <a:avLst/>
            </a:prstGeom>
            <a:effectLst/>
          </p:spPr>
        </p:pic>
        <p:pic>
          <p:nvPicPr>
            <p:cNvPr id="1090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762118" y="2439339"/>
              <a:ext cx="620787" cy="160581"/>
            </a:xfrm>
            <a:prstGeom prst="rect">
              <a:avLst/>
            </a:prstGeom>
            <a:effectLst/>
          </p:spPr>
        </p:pic>
        <p:pic>
          <p:nvPicPr>
            <p:cNvPr id="1092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3329705" y="1633979"/>
              <a:ext cx="436759" cy="1228485"/>
            </a:xfrm>
            <a:prstGeom prst="rect">
              <a:avLst/>
            </a:prstGeom>
            <a:effectLst/>
          </p:spPr>
        </p:pic>
        <p:pic>
          <p:nvPicPr>
            <p:cNvPr id="1094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3464007" y="1442223"/>
              <a:ext cx="421349" cy="1340564"/>
            </a:xfrm>
            <a:prstGeom prst="rect">
              <a:avLst/>
            </a:prstGeom>
            <a:effectLst/>
          </p:spPr>
        </p:pic>
        <p:pic>
          <p:nvPicPr>
            <p:cNvPr id="1096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659511" y="1480571"/>
              <a:ext cx="605455" cy="1357123"/>
            </a:xfrm>
            <a:prstGeom prst="rect">
              <a:avLst/>
            </a:prstGeom>
            <a:effectLst/>
          </p:spPr>
        </p:pic>
        <p:pic>
          <p:nvPicPr>
            <p:cNvPr id="1098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150384" y="2178553"/>
              <a:ext cx="168269" cy="238035"/>
            </a:xfrm>
            <a:prstGeom prst="rect">
              <a:avLst/>
            </a:prstGeom>
            <a:effectLst/>
          </p:spPr>
        </p:pic>
        <p:pic>
          <p:nvPicPr>
            <p:cNvPr id="1100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296720" y="1783242"/>
              <a:ext cx="750589" cy="973552"/>
            </a:xfrm>
            <a:prstGeom prst="rect">
              <a:avLst/>
            </a:prstGeom>
            <a:effectLst/>
          </p:spPr>
        </p:pic>
        <p:pic>
          <p:nvPicPr>
            <p:cNvPr id="1102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441860" y="2592742"/>
              <a:ext cx="467391" cy="605448"/>
            </a:xfrm>
            <a:prstGeom prst="rect">
              <a:avLst/>
            </a:prstGeom>
            <a:effectLst/>
          </p:spPr>
        </p:pic>
        <p:pic>
          <p:nvPicPr>
            <p:cNvPr id="1104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067929" y="1772041"/>
              <a:ext cx="175922" cy="1004292"/>
            </a:xfrm>
            <a:prstGeom prst="rect">
              <a:avLst/>
            </a:prstGeom>
            <a:effectLst/>
          </p:spPr>
        </p:pic>
        <p:pic>
          <p:nvPicPr>
            <p:cNvPr id="1106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707429" y="2231474"/>
              <a:ext cx="858559" cy="122997"/>
            </a:xfrm>
            <a:prstGeom prst="rect">
              <a:avLst/>
            </a:prstGeom>
            <a:effectLst/>
          </p:spPr>
        </p:pic>
        <p:pic>
          <p:nvPicPr>
            <p:cNvPr id="1108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77297" y="4019699"/>
              <a:ext cx="728159" cy="1597624"/>
            </a:xfrm>
            <a:prstGeom prst="rect">
              <a:avLst/>
            </a:prstGeom>
            <a:effectLst/>
          </p:spPr>
        </p:pic>
        <p:pic>
          <p:nvPicPr>
            <p:cNvPr id="1110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08134" y="4149761"/>
              <a:ext cx="1166937" cy="856775"/>
            </a:xfrm>
            <a:prstGeom prst="rect">
              <a:avLst/>
            </a:prstGeom>
            <a:effectLst/>
          </p:spPr>
        </p:pic>
        <p:pic>
          <p:nvPicPr>
            <p:cNvPr id="1112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603934" y="4502596"/>
              <a:ext cx="513397" cy="122222"/>
            </a:xfrm>
            <a:prstGeom prst="rect">
              <a:avLst/>
            </a:prstGeom>
            <a:effectLst/>
          </p:spPr>
        </p:pic>
        <p:pic>
          <p:nvPicPr>
            <p:cNvPr id="1114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407810" y="3973357"/>
              <a:ext cx="392170" cy="1317387"/>
            </a:xfrm>
            <a:prstGeom prst="rect">
              <a:avLst/>
            </a:prstGeom>
            <a:effectLst/>
          </p:spPr>
        </p:pic>
        <p:pic>
          <p:nvPicPr>
            <p:cNvPr id="1116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2786260" y="3911992"/>
              <a:ext cx="450905" cy="609962"/>
            </a:xfrm>
            <a:prstGeom prst="rect">
              <a:avLst/>
            </a:prstGeom>
            <a:effectLst/>
          </p:spPr>
        </p:pic>
        <p:pic>
          <p:nvPicPr>
            <p:cNvPr id="1118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3281527" y="3865978"/>
              <a:ext cx="515556" cy="636118"/>
            </a:xfrm>
            <a:prstGeom prst="rect">
              <a:avLst/>
            </a:prstGeom>
            <a:effectLst/>
          </p:spPr>
        </p:pic>
        <p:pic>
          <p:nvPicPr>
            <p:cNvPr id="1120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3084263" y="4126761"/>
              <a:ext cx="705153" cy="114555"/>
            </a:xfrm>
            <a:prstGeom prst="rect">
              <a:avLst/>
            </a:prstGeom>
            <a:effectLst/>
          </p:spPr>
        </p:pic>
        <p:pic>
          <p:nvPicPr>
            <p:cNvPr id="1122" name="Line" descr="Line"/>
            <p:cNvPicPr>
              <a:picLocks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665733" y="4540947"/>
              <a:ext cx="1123684" cy="811328"/>
            </a:xfrm>
            <a:prstGeom prst="rect">
              <a:avLst/>
            </a:prstGeom>
            <a:effectLst/>
          </p:spPr>
        </p:pic>
        <p:pic>
          <p:nvPicPr>
            <p:cNvPr id="1124" name="Line" descr="Line"/>
            <p:cNvPicPr>
              <a:picLocks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199313" y="4689916"/>
              <a:ext cx="521068" cy="686572"/>
            </a:xfrm>
            <a:prstGeom prst="rect">
              <a:avLst/>
            </a:prstGeom>
            <a:effectLst/>
          </p:spPr>
        </p:pic>
        <p:pic>
          <p:nvPicPr>
            <p:cNvPr id="1126" name="Line" descr="Line"/>
            <p:cNvPicPr>
              <a:picLocks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015228" y="4948767"/>
              <a:ext cx="758846" cy="120920"/>
            </a:xfrm>
            <a:prstGeom prst="rect">
              <a:avLst/>
            </a:prstGeom>
            <a:effectLst/>
          </p:spPr>
        </p:pic>
        <p:pic>
          <p:nvPicPr>
            <p:cNvPr id="1128" name="Line" descr="Line"/>
            <p:cNvPicPr>
              <a:picLocks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621160" y="3413432"/>
              <a:ext cx="408961" cy="1955393"/>
            </a:xfrm>
            <a:prstGeom prst="rect">
              <a:avLst/>
            </a:prstGeom>
            <a:effectLst/>
          </p:spPr>
        </p:pic>
        <p:pic>
          <p:nvPicPr>
            <p:cNvPr id="1130" name="Line" descr="Line"/>
            <p:cNvPicPr>
              <a:picLocks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050692" y="5108525"/>
              <a:ext cx="413697" cy="601930"/>
            </a:xfrm>
            <a:prstGeom prst="rect">
              <a:avLst/>
            </a:prstGeom>
            <a:effectLst/>
          </p:spPr>
        </p:pic>
        <p:pic>
          <p:nvPicPr>
            <p:cNvPr id="1132" name="Line" descr="Line"/>
            <p:cNvPicPr>
              <a:picLocks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4464880" y="4625318"/>
              <a:ext cx="820202" cy="99212"/>
            </a:xfrm>
            <a:prstGeom prst="rect">
              <a:avLst/>
            </a:prstGeom>
            <a:effectLst/>
          </p:spPr>
        </p:pic>
        <p:pic>
          <p:nvPicPr>
            <p:cNvPr id="1134" name="Line" descr="Line"/>
            <p:cNvPicPr>
              <a:picLocks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265595" y="3850637"/>
              <a:ext cx="501292" cy="1172085"/>
            </a:xfrm>
            <a:prstGeom prst="rect">
              <a:avLst/>
            </a:prstGeom>
            <a:effectLst/>
          </p:spPr>
        </p:pic>
        <p:pic>
          <p:nvPicPr>
            <p:cNvPr id="1136" name="Line" descr="Line"/>
            <p:cNvPicPr>
              <a:picLocks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316257" y="3643541"/>
              <a:ext cx="559421" cy="1380121"/>
            </a:xfrm>
            <a:prstGeom prst="rect">
              <a:avLst/>
            </a:prstGeom>
            <a:effectLst/>
          </p:spPr>
        </p:pic>
        <p:pic>
          <p:nvPicPr>
            <p:cNvPr id="1138" name="Line" descr="Line"/>
            <p:cNvPicPr>
              <a:picLocks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598508" y="3697227"/>
              <a:ext cx="637673" cy="1318767"/>
            </a:xfrm>
            <a:prstGeom prst="rect">
              <a:avLst/>
            </a:prstGeom>
            <a:effectLst/>
          </p:spPr>
        </p:pic>
        <p:pic>
          <p:nvPicPr>
            <p:cNvPr id="1140" name="Line" descr="Line"/>
            <p:cNvPicPr>
              <a:picLocks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997489" y="4410554"/>
              <a:ext cx="215674" cy="219733"/>
            </a:xfrm>
            <a:prstGeom prst="rect">
              <a:avLst/>
            </a:prstGeom>
            <a:effectLst/>
          </p:spPr>
        </p:pic>
        <p:pic>
          <p:nvPicPr>
            <p:cNvPr id="1142" name="Line" descr="Line"/>
            <p:cNvPicPr>
              <a:picLocks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303147" y="3904326"/>
              <a:ext cx="700038" cy="1028821"/>
            </a:xfrm>
            <a:prstGeom prst="rect">
              <a:avLst/>
            </a:prstGeom>
            <a:effectLst/>
          </p:spPr>
        </p:pic>
        <p:pic>
          <p:nvPicPr>
            <p:cNvPr id="1144" name="Line" descr="Line"/>
            <p:cNvPicPr>
              <a:picLocks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627847" y="4801720"/>
              <a:ext cx="429035" cy="528746"/>
            </a:xfrm>
            <a:prstGeom prst="rect">
              <a:avLst/>
            </a:prstGeom>
            <a:effectLst/>
          </p:spPr>
        </p:pic>
        <p:pic>
          <p:nvPicPr>
            <p:cNvPr id="1146" name="Line" descr="Line"/>
            <p:cNvPicPr>
              <a:picLocks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7076655" y="3796545"/>
              <a:ext cx="670535" cy="943332"/>
            </a:xfrm>
            <a:prstGeom prst="rect">
              <a:avLst/>
            </a:prstGeom>
            <a:effectLst/>
          </p:spPr>
        </p:pic>
        <p:pic>
          <p:nvPicPr>
            <p:cNvPr id="1148" name="Line" descr="Line"/>
            <p:cNvPicPr>
              <a:picLocks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7111054" y="4161410"/>
              <a:ext cx="413695" cy="95252"/>
            </a:xfrm>
            <a:prstGeom prst="rect">
              <a:avLst/>
            </a:prstGeom>
            <a:effectLst/>
          </p:spPr>
        </p:pic>
        <p:pic>
          <p:nvPicPr>
            <p:cNvPr id="1150" name="Line" descr="Line"/>
            <p:cNvPicPr>
              <a:picLocks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295144" y="3061772"/>
              <a:ext cx="935253" cy="2284043"/>
            </a:xfrm>
            <a:prstGeom prst="rect">
              <a:avLst/>
            </a:prstGeom>
            <a:effectLst/>
          </p:spPr>
        </p:pic>
        <p:pic>
          <p:nvPicPr>
            <p:cNvPr id="1152" name="Line" descr="Line"/>
            <p:cNvPicPr>
              <a:picLocks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223227" y="2907216"/>
              <a:ext cx="551757" cy="1168069"/>
            </a:xfrm>
            <a:prstGeom prst="rect">
              <a:avLst/>
            </a:prstGeom>
            <a:effectLst/>
          </p:spPr>
        </p:pic>
        <p:pic>
          <p:nvPicPr>
            <p:cNvPr id="1154" name="Line" descr="Line"/>
            <p:cNvPicPr>
              <a:picLocks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499343" y="3252369"/>
              <a:ext cx="659137" cy="522149"/>
            </a:xfrm>
            <a:prstGeom prst="rect">
              <a:avLst/>
            </a:prstGeom>
            <a:effectLst/>
          </p:spPr>
        </p:pic>
        <p:pic>
          <p:nvPicPr>
            <p:cNvPr id="1156" name="Line" descr="Line"/>
            <p:cNvPicPr>
              <a:picLocks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170394" y="4135512"/>
              <a:ext cx="1003426" cy="894677"/>
            </a:xfrm>
            <a:prstGeom prst="rect">
              <a:avLst/>
            </a:prstGeom>
            <a:effectLst/>
          </p:spPr>
        </p:pic>
        <p:pic>
          <p:nvPicPr>
            <p:cNvPr id="1158" name="Line" descr="Line"/>
            <p:cNvPicPr>
              <a:picLocks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8738668" y="4235100"/>
              <a:ext cx="519530" cy="711869"/>
            </a:xfrm>
            <a:prstGeom prst="rect">
              <a:avLst/>
            </a:prstGeom>
            <a:effectLst/>
          </p:spPr>
        </p:pic>
        <p:pic>
          <p:nvPicPr>
            <p:cNvPr id="1160" name="Line" descr="Line"/>
            <p:cNvPicPr>
              <a:picLocks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783141" y="4540937"/>
              <a:ext cx="413697" cy="137574"/>
            </a:xfrm>
            <a:prstGeom prst="rect">
              <a:avLst/>
            </a:prstGeom>
            <a:effectLst/>
          </p:spPr>
        </p:pic>
        <p:pic>
          <p:nvPicPr>
            <p:cNvPr id="1162" name="Line" descr="Line"/>
            <p:cNvPicPr>
              <a:picLocks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8599052" y="4448895"/>
              <a:ext cx="452045" cy="106892"/>
            </a:xfrm>
            <a:prstGeom prst="rect">
              <a:avLst/>
            </a:prstGeom>
            <a:effectLst/>
          </p:spPr>
        </p:pic>
        <p:pic>
          <p:nvPicPr>
            <p:cNvPr id="1164" name="Line" descr="Line"/>
            <p:cNvPicPr>
              <a:picLocks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481117" y="3037602"/>
              <a:ext cx="429035" cy="1194504"/>
            </a:xfrm>
            <a:prstGeom prst="rect">
              <a:avLst/>
            </a:prstGeom>
            <a:effectLst/>
          </p:spPr>
        </p:pic>
        <p:pic>
          <p:nvPicPr>
            <p:cNvPr id="1166" name="Line" descr="Line"/>
            <p:cNvPicPr>
              <a:picLocks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9314197" y="4242976"/>
              <a:ext cx="895088" cy="1112913"/>
            </a:xfrm>
            <a:prstGeom prst="rect">
              <a:avLst/>
            </a:prstGeom>
            <a:effectLst/>
          </p:spPr>
        </p:pic>
        <p:pic>
          <p:nvPicPr>
            <p:cNvPr id="1168" name="Line" descr="Line"/>
            <p:cNvPicPr>
              <a:picLocks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680541" y="4456575"/>
              <a:ext cx="606083" cy="78587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Bu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136131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But</a:t>
            </a:r>
          </a:p>
        </p:txBody>
      </p:sp>
      <p:grpSp>
        <p:nvGrpSpPr>
          <p:cNvPr id="1293" name="Drawing"/>
          <p:cNvGrpSpPr/>
          <p:nvPr/>
        </p:nvGrpSpPr>
        <p:grpSpPr>
          <a:xfrm>
            <a:off x="1207960" y="1196779"/>
            <a:ext cx="10960504" cy="8160496"/>
            <a:chOff x="-1008062" y="-1541444"/>
            <a:chExt cx="10960503" cy="8160495"/>
          </a:xfrm>
        </p:grpSpPr>
        <p:pic>
          <p:nvPicPr>
            <p:cNvPr id="1173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488759" y="-673851"/>
              <a:ext cx="765269" cy="1157819"/>
            </a:xfrm>
            <a:prstGeom prst="rect">
              <a:avLst/>
            </a:prstGeom>
            <a:effectLst/>
          </p:spPr>
        </p:pic>
        <p:pic>
          <p:nvPicPr>
            <p:cNvPr id="1175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965547" y="455299"/>
              <a:ext cx="1487504" cy="219426"/>
            </a:xfrm>
            <a:prstGeom prst="rect">
              <a:avLst/>
            </a:prstGeom>
            <a:effectLst/>
          </p:spPr>
        </p:pic>
        <p:pic>
          <p:nvPicPr>
            <p:cNvPr id="1177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998911" y="484943"/>
              <a:ext cx="1060658" cy="1380768"/>
            </a:xfrm>
            <a:prstGeom prst="rect">
              <a:avLst/>
            </a:prstGeom>
            <a:effectLst/>
          </p:spPr>
        </p:pic>
        <p:pic>
          <p:nvPicPr>
            <p:cNvPr id="1179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1565" y="997117"/>
              <a:ext cx="352335" cy="575003"/>
            </a:xfrm>
            <a:prstGeom prst="rect">
              <a:avLst/>
            </a:prstGeom>
            <a:effectLst/>
          </p:spPr>
        </p:pic>
        <p:pic>
          <p:nvPicPr>
            <p:cNvPr id="1181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21554" y="1074057"/>
              <a:ext cx="559425" cy="98118"/>
            </a:xfrm>
            <a:prstGeom prst="rect">
              <a:avLst/>
            </a:prstGeom>
            <a:effectLst/>
          </p:spPr>
        </p:pic>
        <p:pic>
          <p:nvPicPr>
            <p:cNvPr id="1183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8813" y="445115"/>
              <a:ext cx="757818" cy="122222"/>
            </a:xfrm>
            <a:prstGeom prst="rect">
              <a:avLst/>
            </a:prstGeom>
            <a:effectLst/>
          </p:spPr>
        </p:pic>
        <p:sp>
          <p:nvSpPr>
            <p:cNvPr id="1186" name="Line"/>
            <p:cNvSpPr/>
            <p:nvPr/>
          </p:nvSpPr>
          <p:spPr>
            <a:xfrm>
              <a:off x="721623" y="813030"/>
              <a:ext cx="475097" cy="11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4" extrusionOk="0">
                  <a:moveTo>
                    <a:pt x="21600" y="12978"/>
                  </a:moveTo>
                  <a:cubicBezTo>
                    <a:pt x="15562" y="17289"/>
                    <a:pt x="9525" y="21600"/>
                    <a:pt x="5925" y="19437"/>
                  </a:cubicBezTo>
                  <a:cubicBezTo>
                    <a:pt x="2325" y="17274"/>
                    <a:pt x="1162" y="8637"/>
                    <a:pt x="0" y="0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187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74885" y="-720749"/>
              <a:ext cx="672844" cy="2254524"/>
            </a:xfrm>
            <a:prstGeom prst="rect">
              <a:avLst/>
            </a:prstGeom>
            <a:effectLst/>
          </p:spPr>
        </p:pic>
        <p:pic>
          <p:nvPicPr>
            <p:cNvPr id="1189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72098" y="-759091"/>
              <a:ext cx="437870" cy="1100947"/>
            </a:xfrm>
            <a:prstGeom prst="rect">
              <a:avLst/>
            </a:prstGeom>
            <a:effectLst/>
          </p:spPr>
        </p:pic>
        <p:pic>
          <p:nvPicPr>
            <p:cNvPr id="1191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741421" y="507058"/>
              <a:ext cx="1066220" cy="909401"/>
            </a:xfrm>
            <a:prstGeom prst="rect">
              <a:avLst/>
            </a:prstGeom>
            <a:effectLst/>
          </p:spPr>
        </p:pic>
        <p:pic>
          <p:nvPicPr>
            <p:cNvPr id="1193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70360" y="886721"/>
              <a:ext cx="352339" cy="485984"/>
            </a:xfrm>
            <a:prstGeom prst="rect">
              <a:avLst/>
            </a:prstGeom>
            <a:effectLst/>
          </p:spPr>
        </p:pic>
        <p:pic>
          <p:nvPicPr>
            <p:cNvPr id="1195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337707" y="912986"/>
              <a:ext cx="469933" cy="99217"/>
            </a:xfrm>
            <a:prstGeom prst="rect">
              <a:avLst/>
            </a:prstGeom>
            <a:effectLst/>
          </p:spPr>
        </p:pic>
        <p:pic>
          <p:nvPicPr>
            <p:cNvPr id="1197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09002" y="831424"/>
              <a:ext cx="436705" cy="564289"/>
            </a:xfrm>
            <a:prstGeom prst="rect">
              <a:avLst/>
            </a:prstGeom>
            <a:effectLst/>
          </p:spPr>
        </p:pic>
        <p:pic>
          <p:nvPicPr>
            <p:cNvPr id="1199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516676" y="553563"/>
              <a:ext cx="106888" cy="596701"/>
            </a:xfrm>
            <a:prstGeom prst="rect">
              <a:avLst/>
            </a:prstGeom>
            <a:effectLst/>
          </p:spPr>
        </p:pic>
        <p:pic>
          <p:nvPicPr>
            <p:cNvPr id="1201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570357" y="-1188624"/>
              <a:ext cx="764168" cy="3034828"/>
            </a:xfrm>
            <a:prstGeom prst="rect">
              <a:avLst/>
            </a:prstGeom>
            <a:effectLst/>
          </p:spPr>
        </p:pic>
        <p:pic>
          <p:nvPicPr>
            <p:cNvPr id="1203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329705" y="1051045"/>
              <a:ext cx="472846" cy="974287"/>
            </a:xfrm>
            <a:prstGeom prst="rect">
              <a:avLst/>
            </a:prstGeom>
            <a:effectLst/>
          </p:spPr>
        </p:pic>
        <p:pic>
          <p:nvPicPr>
            <p:cNvPr id="1205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012341" y="-145486"/>
              <a:ext cx="290972" cy="1211384"/>
            </a:xfrm>
            <a:prstGeom prst="rect">
              <a:avLst/>
            </a:prstGeom>
            <a:effectLst/>
          </p:spPr>
        </p:pic>
        <p:pic>
          <p:nvPicPr>
            <p:cNvPr id="1207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605819" y="451933"/>
              <a:ext cx="1027312" cy="153763"/>
            </a:xfrm>
            <a:prstGeom prst="rect">
              <a:avLst/>
            </a:prstGeom>
            <a:effectLst/>
          </p:spPr>
        </p:pic>
        <p:pic>
          <p:nvPicPr>
            <p:cNvPr id="1209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388170" y="-644048"/>
              <a:ext cx="889248" cy="1654406"/>
            </a:xfrm>
            <a:prstGeom prst="rect">
              <a:avLst/>
            </a:prstGeom>
            <a:effectLst/>
          </p:spPr>
        </p:pic>
        <p:pic>
          <p:nvPicPr>
            <p:cNvPr id="1211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503222" y="-789780"/>
              <a:ext cx="797204" cy="1725286"/>
            </a:xfrm>
            <a:prstGeom prst="rect">
              <a:avLst/>
            </a:prstGeom>
            <a:effectLst/>
          </p:spPr>
        </p:pic>
        <p:pic>
          <p:nvPicPr>
            <p:cNvPr id="1213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212300" y="-582678"/>
              <a:ext cx="463957" cy="1663912"/>
            </a:xfrm>
            <a:prstGeom prst="rect">
              <a:avLst/>
            </a:prstGeom>
            <a:effectLst/>
          </p:spPr>
        </p:pic>
        <p:pic>
          <p:nvPicPr>
            <p:cNvPr id="1215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748446" y="187862"/>
              <a:ext cx="173263" cy="158846"/>
            </a:xfrm>
            <a:prstGeom prst="rect">
              <a:avLst/>
            </a:prstGeom>
            <a:effectLst/>
          </p:spPr>
        </p:pic>
        <p:pic>
          <p:nvPicPr>
            <p:cNvPr id="1217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849041" y="-590355"/>
              <a:ext cx="1031891" cy="1076343"/>
            </a:xfrm>
            <a:prstGeom prst="rect">
              <a:avLst/>
            </a:prstGeom>
            <a:effectLst/>
          </p:spPr>
        </p:pic>
        <p:pic>
          <p:nvPicPr>
            <p:cNvPr id="1219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313368" y="368408"/>
              <a:ext cx="444282" cy="542800"/>
            </a:xfrm>
            <a:prstGeom prst="rect">
              <a:avLst/>
            </a:prstGeom>
            <a:effectLst/>
          </p:spPr>
        </p:pic>
        <p:pic>
          <p:nvPicPr>
            <p:cNvPr id="1221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318156" y="-375585"/>
              <a:ext cx="160575" cy="1027296"/>
            </a:xfrm>
            <a:prstGeom prst="rect">
              <a:avLst/>
            </a:prstGeom>
            <a:effectLst/>
          </p:spPr>
        </p:pic>
        <p:pic>
          <p:nvPicPr>
            <p:cNvPr id="1223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811923" y="76945"/>
              <a:ext cx="958270" cy="183590"/>
            </a:xfrm>
            <a:prstGeom prst="rect">
              <a:avLst/>
            </a:prstGeom>
            <a:effectLst/>
          </p:spPr>
        </p:pic>
        <p:pic>
          <p:nvPicPr>
            <p:cNvPr id="1225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932718" y="-475299"/>
              <a:ext cx="719538" cy="965935"/>
            </a:xfrm>
            <a:prstGeom prst="rect">
              <a:avLst/>
            </a:prstGeom>
            <a:effectLst/>
          </p:spPr>
        </p:pic>
        <p:pic>
          <p:nvPicPr>
            <p:cNvPr id="1227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025985" y="-1073571"/>
              <a:ext cx="292309" cy="304080"/>
            </a:xfrm>
            <a:prstGeom prst="rect">
              <a:avLst/>
            </a:prstGeom>
            <a:effectLst/>
          </p:spPr>
        </p:pic>
        <p:pic>
          <p:nvPicPr>
            <p:cNvPr id="1229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8660416" y="-1541445"/>
              <a:ext cx="654095" cy="1362069"/>
            </a:xfrm>
            <a:prstGeom prst="rect">
              <a:avLst/>
            </a:prstGeom>
            <a:effectLst/>
          </p:spPr>
        </p:pic>
        <p:pic>
          <p:nvPicPr>
            <p:cNvPr id="1231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793755" y="-22195"/>
              <a:ext cx="1024356" cy="1047792"/>
            </a:xfrm>
            <a:prstGeom prst="rect">
              <a:avLst/>
            </a:prstGeom>
            <a:effectLst/>
          </p:spPr>
        </p:pic>
        <p:pic>
          <p:nvPicPr>
            <p:cNvPr id="1233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043925" y="262169"/>
              <a:ext cx="908517" cy="914920"/>
            </a:xfrm>
            <a:prstGeom prst="rect">
              <a:avLst/>
            </a:prstGeom>
            <a:effectLst/>
          </p:spPr>
        </p:pic>
        <p:pic>
          <p:nvPicPr>
            <p:cNvPr id="1235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023564" y="3336736"/>
              <a:ext cx="908342" cy="1145139"/>
            </a:xfrm>
            <a:prstGeom prst="rect">
              <a:avLst/>
            </a:prstGeom>
            <a:effectLst/>
          </p:spPr>
        </p:pic>
        <p:pic>
          <p:nvPicPr>
            <p:cNvPr id="1237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325255" y="2884200"/>
              <a:ext cx="178476" cy="136179"/>
            </a:xfrm>
            <a:prstGeom prst="rect">
              <a:avLst/>
            </a:prstGeom>
            <a:effectLst/>
          </p:spPr>
        </p:pic>
        <p:pic>
          <p:nvPicPr>
            <p:cNvPr id="1239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144168" y="3582185"/>
              <a:ext cx="625122" cy="229606"/>
            </a:xfrm>
            <a:prstGeom prst="rect">
              <a:avLst/>
            </a:prstGeom>
            <a:effectLst/>
          </p:spPr>
        </p:pic>
        <p:sp>
          <p:nvSpPr>
            <p:cNvPr id="1242" name="Line"/>
            <p:cNvSpPr/>
            <p:nvPr/>
          </p:nvSpPr>
          <p:spPr>
            <a:xfrm>
              <a:off x="2056220" y="4026800"/>
              <a:ext cx="751670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243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131296" y="2650097"/>
              <a:ext cx="406877" cy="319457"/>
            </a:xfrm>
            <a:prstGeom prst="rect">
              <a:avLst/>
            </a:prstGeom>
            <a:effectLst/>
          </p:spPr>
        </p:pic>
        <p:pic>
          <p:nvPicPr>
            <p:cNvPr id="1245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463205" y="2428833"/>
              <a:ext cx="778743" cy="1229553"/>
            </a:xfrm>
            <a:prstGeom prst="rect">
              <a:avLst/>
            </a:prstGeom>
            <a:effectLst/>
          </p:spPr>
        </p:pic>
        <p:pic>
          <p:nvPicPr>
            <p:cNvPr id="1247" name="Line" descr="Line"/>
            <p:cNvPicPr>
              <a:picLocks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966321" y="2845848"/>
              <a:ext cx="728169" cy="720500"/>
            </a:xfrm>
            <a:prstGeom prst="rect">
              <a:avLst/>
            </a:prstGeom>
            <a:effectLst/>
          </p:spPr>
        </p:pic>
        <p:pic>
          <p:nvPicPr>
            <p:cNvPr id="1249" name="Line" descr="Line"/>
            <p:cNvPicPr>
              <a:picLocks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398737" y="3789277"/>
              <a:ext cx="1426143" cy="191256"/>
            </a:xfrm>
            <a:prstGeom prst="rect">
              <a:avLst/>
            </a:prstGeom>
            <a:effectLst/>
          </p:spPr>
        </p:pic>
        <p:pic>
          <p:nvPicPr>
            <p:cNvPr id="1251" name="Line" descr="Line"/>
            <p:cNvPicPr>
              <a:picLocks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205938" y="3747479"/>
              <a:ext cx="1097381" cy="1397994"/>
            </a:xfrm>
            <a:prstGeom prst="rect">
              <a:avLst/>
            </a:prstGeom>
            <a:effectLst/>
          </p:spPr>
        </p:pic>
        <p:pic>
          <p:nvPicPr>
            <p:cNvPr id="1253" name="Line" descr="Line"/>
            <p:cNvPicPr>
              <a:picLocks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035348" y="3990400"/>
              <a:ext cx="740630" cy="1012363"/>
            </a:xfrm>
            <a:prstGeom prst="rect">
              <a:avLst/>
            </a:prstGeom>
            <a:effectLst/>
          </p:spPr>
        </p:pic>
        <p:pic>
          <p:nvPicPr>
            <p:cNvPr id="1255" name="Line" descr="Line"/>
            <p:cNvPicPr>
              <a:picLocks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-1008063" y="5039502"/>
              <a:ext cx="601941" cy="1540189"/>
            </a:xfrm>
            <a:prstGeom prst="rect">
              <a:avLst/>
            </a:prstGeom>
            <a:effectLst/>
          </p:spPr>
        </p:pic>
        <p:pic>
          <p:nvPicPr>
            <p:cNvPr id="1257" name="Line" descr="Line"/>
            <p:cNvPicPr>
              <a:picLocks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-351392" y="5208243"/>
              <a:ext cx="144689" cy="899841"/>
            </a:xfrm>
            <a:prstGeom prst="rect">
              <a:avLst/>
            </a:prstGeom>
            <a:effectLst/>
          </p:spPr>
        </p:pic>
        <p:pic>
          <p:nvPicPr>
            <p:cNvPr id="1259" name="Line" descr="Line"/>
            <p:cNvPicPr>
              <a:picLocks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-29795" y="5599417"/>
              <a:ext cx="106891" cy="577861"/>
            </a:xfrm>
            <a:prstGeom prst="rect">
              <a:avLst/>
            </a:prstGeom>
            <a:effectLst/>
          </p:spPr>
        </p:pic>
        <p:sp>
          <p:nvSpPr>
            <p:cNvPr id="1262" name="Line"/>
            <p:cNvSpPr/>
            <p:nvPr/>
          </p:nvSpPr>
          <p:spPr>
            <a:xfrm>
              <a:off x="123607" y="5077603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263" name="Line" descr="Line"/>
            <p:cNvPicPr>
              <a:picLocks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1546" y="4740362"/>
              <a:ext cx="158949" cy="1273290"/>
            </a:xfrm>
            <a:prstGeom prst="rect">
              <a:avLst/>
            </a:prstGeom>
            <a:effectLst/>
          </p:spPr>
        </p:pic>
        <p:pic>
          <p:nvPicPr>
            <p:cNvPr id="1265" name="Line" descr="Line"/>
            <p:cNvPicPr>
              <a:picLocks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26651" y="5507372"/>
              <a:ext cx="443965" cy="674891"/>
            </a:xfrm>
            <a:prstGeom prst="rect">
              <a:avLst/>
            </a:prstGeom>
            <a:effectLst/>
          </p:spPr>
        </p:pic>
        <p:pic>
          <p:nvPicPr>
            <p:cNvPr id="1267" name="Line" descr="Line"/>
            <p:cNvPicPr>
              <a:picLocks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45751" y="5512314"/>
              <a:ext cx="835548" cy="554569"/>
            </a:xfrm>
            <a:prstGeom prst="rect">
              <a:avLst/>
            </a:prstGeom>
            <a:effectLst/>
          </p:spPr>
        </p:pic>
        <p:pic>
          <p:nvPicPr>
            <p:cNvPr id="1269" name="Line" descr="Line"/>
            <p:cNvPicPr>
              <a:picLocks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875868" y="5532354"/>
              <a:ext cx="1192555" cy="604996"/>
            </a:xfrm>
            <a:prstGeom prst="rect">
              <a:avLst/>
            </a:prstGeom>
            <a:effectLst/>
          </p:spPr>
        </p:pic>
        <p:pic>
          <p:nvPicPr>
            <p:cNvPr id="1271" name="Line" descr="Line"/>
            <p:cNvPicPr>
              <a:picLocks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2937297" y="5638818"/>
              <a:ext cx="1036198" cy="297591"/>
            </a:xfrm>
            <a:prstGeom prst="rect">
              <a:avLst/>
            </a:prstGeom>
            <a:effectLst/>
          </p:spPr>
        </p:pic>
        <p:pic>
          <p:nvPicPr>
            <p:cNvPr id="1273" name="Line" descr="Line"/>
            <p:cNvPicPr>
              <a:picLocks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099603" y="5921563"/>
              <a:ext cx="812533" cy="122224"/>
            </a:xfrm>
            <a:prstGeom prst="rect">
              <a:avLst/>
            </a:prstGeom>
            <a:effectLst/>
          </p:spPr>
        </p:pic>
        <p:pic>
          <p:nvPicPr>
            <p:cNvPr id="1275" name="Line" descr="Line"/>
            <p:cNvPicPr>
              <a:picLocks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253911" y="5130241"/>
              <a:ext cx="862438" cy="960197"/>
            </a:xfrm>
            <a:prstGeom prst="rect">
              <a:avLst/>
            </a:prstGeom>
            <a:effectLst/>
          </p:spPr>
        </p:pic>
        <p:pic>
          <p:nvPicPr>
            <p:cNvPr id="1277" name="Line" descr="Line"/>
            <p:cNvPicPr>
              <a:picLocks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155815" y="5186336"/>
              <a:ext cx="633114" cy="828850"/>
            </a:xfrm>
            <a:prstGeom prst="rect">
              <a:avLst/>
            </a:prstGeom>
            <a:effectLst/>
          </p:spPr>
        </p:pic>
        <p:pic>
          <p:nvPicPr>
            <p:cNvPr id="1279" name="Line" descr="Line"/>
            <p:cNvPicPr>
              <a:picLocks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133801" y="5485444"/>
              <a:ext cx="550126" cy="136495"/>
            </a:xfrm>
            <a:prstGeom prst="rect">
              <a:avLst/>
            </a:prstGeom>
            <a:effectLst/>
          </p:spPr>
        </p:pic>
        <p:pic>
          <p:nvPicPr>
            <p:cNvPr id="1281" name="Line" descr="Line"/>
            <p:cNvPicPr>
              <a:picLocks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421205" y="4855418"/>
              <a:ext cx="914681" cy="1508283"/>
            </a:xfrm>
            <a:prstGeom prst="rect">
              <a:avLst/>
            </a:prstGeom>
            <a:effectLst/>
          </p:spPr>
        </p:pic>
        <p:pic>
          <p:nvPicPr>
            <p:cNvPr id="1283" name="Line" descr="Line"/>
            <p:cNvPicPr>
              <a:picLocks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992221" y="4997440"/>
              <a:ext cx="658141" cy="1189914"/>
            </a:xfrm>
            <a:prstGeom prst="rect">
              <a:avLst/>
            </a:prstGeom>
            <a:effectLst/>
          </p:spPr>
        </p:pic>
        <p:pic>
          <p:nvPicPr>
            <p:cNvPr id="1285" name="Line" descr="Line"/>
            <p:cNvPicPr>
              <a:picLocks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681532" y="5277939"/>
              <a:ext cx="237282" cy="911583"/>
            </a:xfrm>
            <a:prstGeom prst="rect">
              <a:avLst/>
            </a:prstGeom>
            <a:effectLst/>
          </p:spPr>
        </p:pic>
        <p:pic>
          <p:nvPicPr>
            <p:cNvPr id="1287" name="Line" descr="Line"/>
            <p:cNvPicPr>
              <a:picLocks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382404" y="5599419"/>
              <a:ext cx="651459" cy="91542"/>
            </a:xfrm>
            <a:prstGeom prst="rect">
              <a:avLst/>
            </a:prstGeom>
            <a:effectLst/>
          </p:spPr>
        </p:pic>
        <p:pic>
          <p:nvPicPr>
            <p:cNvPr id="1289" name="Line" descr="Line"/>
            <p:cNvPicPr>
              <a:picLocks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597158" y="4227549"/>
              <a:ext cx="735380" cy="2391502"/>
            </a:xfrm>
            <a:prstGeom prst="rect">
              <a:avLst/>
            </a:prstGeom>
            <a:effectLst/>
          </p:spPr>
        </p:pic>
        <p:sp>
          <p:nvSpPr>
            <p:cNvPr id="1292" name="Line"/>
            <p:cNvSpPr/>
            <p:nvPr/>
          </p:nvSpPr>
          <p:spPr>
            <a:xfrm>
              <a:off x="-114166" y="5215664"/>
              <a:ext cx="76201" cy="1"/>
            </a:xfrm>
            <a:prstGeom prst="ellipse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So then we can relate the vertical spee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So then we can relate the vertical speeds</a:t>
            </a:r>
          </a:p>
        </p:txBody>
      </p:sp>
      <p:grpSp>
        <p:nvGrpSpPr>
          <p:cNvPr id="1370" name="Drawing"/>
          <p:cNvGrpSpPr/>
          <p:nvPr/>
        </p:nvGrpSpPr>
        <p:grpSpPr>
          <a:xfrm>
            <a:off x="1222406" y="1925441"/>
            <a:ext cx="10946092" cy="3259342"/>
            <a:chOff x="-778853" y="-1380369"/>
            <a:chExt cx="10946090" cy="3259341"/>
          </a:xfrm>
        </p:grpSpPr>
        <p:pic>
          <p:nvPicPr>
            <p:cNvPr id="1296" name="Line" descr="Line"/>
            <p:cNvPicPr>
              <a:picLocks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78854" y="-76458"/>
              <a:ext cx="965923" cy="1227064"/>
            </a:xfrm>
            <a:prstGeom prst="rect">
              <a:avLst/>
            </a:prstGeom>
            <a:effectLst/>
          </p:spPr>
        </p:pic>
        <p:pic>
          <p:nvPicPr>
            <p:cNvPr id="1298" name="Line" descr="Lin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610297" y="-524477"/>
              <a:ext cx="342237" cy="308865"/>
            </a:xfrm>
            <a:prstGeom prst="rect">
              <a:avLst/>
            </a:prstGeom>
            <a:effectLst/>
          </p:spPr>
        </p:pic>
        <p:pic>
          <p:nvPicPr>
            <p:cNvPr id="1300" name="Line" descr="Line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59282" y="-603771"/>
              <a:ext cx="244579" cy="282875"/>
            </a:xfrm>
            <a:prstGeom prst="rect">
              <a:avLst/>
            </a:prstGeom>
            <a:effectLst/>
          </p:spPr>
        </p:pic>
        <p:pic>
          <p:nvPicPr>
            <p:cNvPr id="1302" name="Line" descr="Li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6719" y="414434"/>
              <a:ext cx="789522" cy="114554"/>
            </a:xfrm>
            <a:prstGeom prst="rect">
              <a:avLst/>
            </a:prstGeom>
            <a:effectLst/>
          </p:spPr>
        </p:pic>
        <p:pic>
          <p:nvPicPr>
            <p:cNvPr id="1304" name="Line" descr="Line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84032" y="683989"/>
              <a:ext cx="751530" cy="136464"/>
            </a:xfrm>
            <a:prstGeom prst="rect">
              <a:avLst/>
            </a:prstGeom>
            <a:effectLst/>
          </p:spPr>
        </p:pic>
        <p:pic>
          <p:nvPicPr>
            <p:cNvPr id="1306" name="Line" descr="Lin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81495" y="-582685"/>
              <a:ext cx="705166" cy="982534"/>
            </a:xfrm>
            <a:prstGeom prst="rect">
              <a:avLst/>
            </a:prstGeom>
            <a:effectLst/>
          </p:spPr>
        </p:pic>
        <p:pic>
          <p:nvPicPr>
            <p:cNvPr id="1308" name="Line" descr="Lin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61657" y="498806"/>
              <a:ext cx="939179" cy="897288"/>
            </a:xfrm>
            <a:prstGeom prst="rect">
              <a:avLst/>
            </a:prstGeom>
            <a:effectLst/>
          </p:spPr>
        </p:pic>
        <p:pic>
          <p:nvPicPr>
            <p:cNvPr id="1310" name="Line" descr="Lin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995105" y="-544334"/>
              <a:ext cx="505738" cy="912253"/>
            </a:xfrm>
            <a:prstGeom prst="rect">
              <a:avLst/>
            </a:prstGeom>
            <a:effectLst/>
          </p:spPr>
        </p:pic>
        <p:pic>
          <p:nvPicPr>
            <p:cNvPr id="1312" name="Line" descr="Lin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041122" y="678313"/>
              <a:ext cx="725880" cy="686058"/>
            </a:xfrm>
            <a:prstGeom prst="rect">
              <a:avLst/>
            </a:prstGeom>
            <a:effectLst/>
          </p:spPr>
        </p:pic>
        <p:pic>
          <p:nvPicPr>
            <p:cNvPr id="1314" name="Line" descr="Lin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064137" y="851626"/>
              <a:ext cx="590107" cy="237284"/>
            </a:xfrm>
            <a:prstGeom prst="rect">
              <a:avLst/>
            </a:prstGeom>
            <a:effectLst/>
          </p:spPr>
        </p:pic>
        <p:pic>
          <p:nvPicPr>
            <p:cNvPr id="1316" name="Line" descr="Line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92511" y="-825709"/>
              <a:ext cx="728166" cy="2694759"/>
            </a:xfrm>
            <a:prstGeom prst="rect">
              <a:avLst/>
            </a:prstGeom>
            <a:effectLst/>
          </p:spPr>
        </p:pic>
        <p:pic>
          <p:nvPicPr>
            <p:cNvPr id="1318" name="Line" descr="Lin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98244" y="-191507"/>
              <a:ext cx="1051090" cy="997654"/>
            </a:xfrm>
            <a:prstGeom prst="rect">
              <a:avLst/>
            </a:prstGeom>
            <a:effectLst/>
          </p:spPr>
        </p:pic>
        <p:pic>
          <p:nvPicPr>
            <p:cNvPr id="1320" name="Line" descr="Line"/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35152" y="253360"/>
              <a:ext cx="635744" cy="106884"/>
            </a:xfrm>
            <a:prstGeom prst="rect">
              <a:avLst/>
            </a:prstGeom>
            <a:effectLst/>
          </p:spPr>
        </p:pic>
        <p:pic>
          <p:nvPicPr>
            <p:cNvPr id="1322" name="Line" descr="Lin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121296" y="-874145"/>
              <a:ext cx="501277" cy="2047427"/>
            </a:xfrm>
            <a:prstGeom prst="rect">
              <a:avLst/>
            </a:prstGeom>
            <a:effectLst/>
          </p:spPr>
        </p:pic>
        <p:pic>
          <p:nvPicPr>
            <p:cNvPr id="1324" name="Line" descr="Line"/>
            <p:cNvPicPr>
              <a:picLocks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379531" y="-958520"/>
              <a:ext cx="419446" cy="1001863"/>
            </a:xfrm>
            <a:prstGeom prst="rect">
              <a:avLst/>
            </a:prstGeom>
            <a:effectLst/>
          </p:spPr>
        </p:pic>
        <p:pic>
          <p:nvPicPr>
            <p:cNvPr id="1326" name="Line" descr="Line"/>
            <p:cNvPicPr>
              <a:picLocks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845937" y="-643470"/>
              <a:ext cx="505288" cy="681571"/>
            </a:xfrm>
            <a:prstGeom prst="rect">
              <a:avLst/>
            </a:prstGeom>
            <a:effectLst/>
          </p:spPr>
        </p:pic>
        <p:pic>
          <p:nvPicPr>
            <p:cNvPr id="1328" name="Line" descr="Line"/>
            <p:cNvPicPr>
              <a:picLocks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627215" y="-521322"/>
              <a:ext cx="754691" cy="191259"/>
            </a:xfrm>
            <a:prstGeom prst="rect">
              <a:avLst/>
            </a:prstGeom>
            <a:effectLst/>
          </p:spPr>
        </p:pic>
        <p:pic>
          <p:nvPicPr>
            <p:cNvPr id="1330" name="Line" descr="Line"/>
            <p:cNvPicPr>
              <a:picLocks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832675" y="252754"/>
              <a:ext cx="472532" cy="115164"/>
            </a:xfrm>
            <a:prstGeom prst="rect">
              <a:avLst/>
            </a:prstGeom>
            <a:effectLst/>
          </p:spPr>
        </p:pic>
        <p:pic>
          <p:nvPicPr>
            <p:cNvPr id="1332" name="Line" descr="Line"/>
            <p:cNvPicPr>
              <a:picLocks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442761" y="244189"/>
              <a:ext cx="107812" cy="103599"/>
            </a:xfrm>
            <a:prstGeom prst="rect">
              <a:avLst/>
            </a:prstGeom>
            <a:effectLst/>
          </p:spPr>
        </p:pic>
        <p:sp>
          <p:nvSpPr>
            <p:cNvPr id="1335" name="Line"/>
            <p:cNvSpPr/>
            <p:nvPr/>
          </p:nvSpPr>
          <p:spPr>
            <a:xfrm>
              <a:off x="6091321" y="323363"/>
              <a:ext cx="3682" cy="7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23" extrusionOk="0">
                  <a:moveTo>
                    <a:pt x="0" y="19723"/>
                  </a:moveTo>
                  <a:cubicBezTo>
                    <a:pt x="1593" y="9179"/>
                    <a:pt x="3575" y="3600"/>
                    <a:pt x="6297" y="1237"/>
                  </a:cubicBezTo>
                  <a:cubicBezTo>
                    <a:pt x="9882" y="-1877"/>
                    <a:pt x="14753" y="589"/>
                    <a:pt x="21600" y="12084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336" name="Line" descr="Line"/>
            <p:cNvPicPr>
              <a:picLocks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132173" y="53935"/>
              <a:ext cx="1157696" cy="192653"/>
            </a:xfrm>
            <a:prstGeom prst="rect">
              <a:avLst/>
            </a:prstGeom>
            <a:effectLst/>
          </p:spPr>
        </p:pic>
        <p:pic>
          <p:nvPicPr>
            <p:cNvPr id="1338" name="Line" descr="Line"/>
            <p:cNvPicPr>
              <a:picLocks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254900" y="107626"/>
              <a:ext cx="1226715" cy="200398"/>
            </a:xfrm>
            <a:prstGeom prst="rect">
              <a:avLst/>
            </a:prstGeom>
            <a:effectLst/>
          </p:spPr>
        </p:pic>
        <p:pic>
          <p:nvPicPr>
            <p:cNvPr id="1340" name="Line" descr="Line"/>
            <p:cNvPicPr>
              <a:picLocks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385886" y="270203"/>
              <a:ext cx="502820" cy="1012782"/>
            </a:xfrm>
            <a:prstGeom prst="rect">
              <a:avLst/>
            </a:prstGeom>
            <a:effectLst/>
          </p:spPr>
        </p:pic>
        <p:pic>
          <p:nvPicPr>
            <p:cNvPr id="1342" name="Line" descr="Line"/>
            <p:cNvPicPr>
              <a:picLocks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067922" y="559916"/>
              <a:ext cx="421371" cy="828130"/>
            </a:xfrm>
            <a:prstGeom prst="rect">
              <a:avLst/>
            </a:prstGeom>
            <a:effectLst/>
          </p:spPr>
        </p:pic>
        <p:pic>
          <p:nvPicPr>
            <p:cNvPr id="1344" name="Line" descr="Line"/>
            <p:cNvPicPr>
              <a:picLocks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950938" y="629190"/>
              <a:ext cx="515346" cy="237289"/>
            </a:xfrm>
            <a:prstGeom prst="rect">
              <a:avLst/>
            </a:prstGeom>
            <a:effectLst/>
          </p:spPr>
        </p:pic>
        <p:pic>
          <p:nvPicPr>
            <p:cNvPr id="1346" name="Line" descr="Line"/>
            <p:cNvPicPr>
              <a:picLocks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333827" y="-1134928"/>
              <a:ext cx="416864" cy="2883460"/>
            </a:xfrm>
            <a:prstGeom prst="rect">
              <a:avLst/>
            </a:prstGeom>
            <a:effectLst/>
          </p:spPr>
        </p:pic>
        <p:pic>
          <p:nvPicPr>
            <p:cNvPr id="1348" name="Line" descr="Line"/>
            <p:cNvPicPr>
              <a:picLocks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581826" y="1175737"/>
              <a:ext cx="643793" cy="703235"/>
            </a:xfrm>
            <a:prstGeom prst="rect">
              <a:avLst/>
            </a:prstGeom>
            <a:effectLst/>
          </p:spPr>
        </p:pic>
        <p:sp>
          <p:nvSpPr>
            <p:cNvPr id="1351" name="Line"/>
            <p:cNvSpPr/>
            <p:nvPr/>
          </p:nvSpPr>
          <p:spPr>
            <a:xfrm>
              <a:off x="6934400" y="294958"/>
              <a:ext cx="498558" cy="1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21600" y="20015"/>
                  </a:moveTo>
                  <a:cubicBezTo>
                    <a:pt x="16505" y="11375"/>
                    <a:pt x="11409" y="2735"/>
                    <a:pt x="7809" y="575"/>
                  </a:cubicBezTo>
                  <a:cubicBezTo>
                    <a:pt x="4209" y="-1585"/>
                    <a:pt x="2105" y="2735"/>
                    <a:pt x="0" y="7055"/>
                  </a:cubicBezTo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352" name="Line" descr="Line"/>
            <p:cNvPicPr>
              <a:picLocks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180093" y="-720740"/>
              <a:ext cx="544085" cy="1426146"/>
            </a:xfrm>
            <a:prstGeom prst="rect">
              <a:avLst/>
            </a:prstGeom>
            <a:effectLst/>
          </p:spPr>
        </p:pic>
        <p:pic>
          <p:nvPicPr>
            <p:cNvPr id="1354" name="Line" descr="Line"/>
            <p:cNvPicPr>
              <a:picLocks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371843" y="-858804"/>
              <a:ext cx="605441" cy="1604859"/>
            </a:xfrm>
            <a:prstGeom prst="rect">
              <a:avLst/>
            </a:prstGeom>
            <a:effectLst/>
          </p:spPr>
        </p:pic>
        <p:pic>
          <p:nvPicPr>
            <p:cNvPr id="1356" name="Line" descr="Line"/>
            <p:cNvPicPr>
              <a:picLocks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678650" y="-1050557"/>
              <a:ext cx="490391" cy="1740616"/>
            </a:xfrm>
            <a:prstGeom prst="rect">
              <a:avLst/>
            </a:prstGeom>
            <a:effectLst/>
          </p:spPr>
        </p:pic>
        <p:pic>
          <p:nvPicPr>
            <p:cNvPr id="1358" name="Line" descr="Line"/>
            <p:cNvPicPr>
              <a:picLocks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092827" y="-41930"/>
              <a:ext cx="183601" cy="161571"/>
            </a:xfrm>
            <a:prstGeom prst="rect">
              <a:avLst/>
            </a:prstGeom>
            <a:effectLst/>
          </p:spPr>
        </p:pic>
        <p:pic>
          <p:nvPicPr>
            <p:cNvPr id="1360" name="Line" descr="Line"/>
            <p:cNvPicPr>
              <a:picLocks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232979" y="-966182"/>
              <a:ext cx="902500" cy="1483884"/>
            </a:xfrm>
            <a:prstGeom prst="rect">
              <a:avLst/>
            </a:prstGeom>
            <a:effectLst/>
          </p:spPr>
        </p:pic>
        <p:pic>
          <p:nvPicPr>
            <p:cNvPr id="1362" name="Line" descr="Line"/>
            <p:cNvPicPr>
              <a:picLocks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752454" y="315797"/>
              <a:ext cx="375348" cy="670532"/>
            </a:xfrm>
            <a:prstGeom prst="rect">
              <a:avLst/>
            </a:prstGeom>
            <a:effectLst/>
          </p:spPr>
        </p:pic>
        <p:pic>
          <p:nvPicPr>
            <p:cNvPr id="1364" name="Line" descr="Line"/>
            <p:cNvPicPr>
              <a:picLocks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258687" y="-636368"/>
              <a:ext cx="628452" cy="1057974"/>
            </a:xfrm>
            <a:prstGeom prst="rect">
              <a:avLst/>
            </a:prstGeom>
            <a:effectLst/>
          </p:spPr>
        </p:pic>
        <p:pic>
          <p:nvPicPr>
            <p:cNvPr id="1366" name="Line" descr="Line"/>
            <p:cNvPicPr>
              <a:picLocks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122079" y="-291223"/>
              <a:ext cx="557974" cy="168259"/>
            </a:xfrm>
            <a:prstGeom prst="rect">
              <a:avLst/>
            </a:prstGeom>
            <a:effectLst/>
          </p:spPr>
        </p:pic>
        <p:pic>
          <p:nvPicPr>
            <p:cNvPr id="1368" name="Line" descr="Line"/>
            <p:cNvPicPr>
              <a:picLocks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343058" y="-1380370"/>
              <a:ext cx="824180" cy="286812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Macintosh PowerPoint</Application>
  <PresentationFormat>Custom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Alternative Vertical Coordinates</vt:lpstr>
      <vt:lpstr>PowerPoint Presentation</vt:lpstr>
      <vt:lpstr>PowerPoint Presentation</vt:lpstr>
      <vt:lpstr>Consider scalar A as a 4-d variable, using either z or s.</vt:lpstr>
      <vt:lpstr>Consider</vt:lpstr>
      <vt:lpstr>PowerPoint Presentation</vt:lpstr>
      <vt:lpstr>Then d/dt becomes</vt:lpstr>
      <vt:lpstr>But</vt:lpstr>
      <vt:lpstr>So then we can relate the vertical speeds</vt:lpstr>
      <vt:lpstr>Horizontal momentum</vt:lpstr>
      <vt:lpstr>But</vt:lpstr>
      <vt:lpstr>So, horizontal momentum becomes</vt:lpstr>
      <vt:lpstr>Pressure coordinate</vt:lpstr>
      <vt:lpstr>Then with s=p,</vt:lpstr>
      <vt:lpstr>Or</vt:lpstr>
      <vt:lpstr>Continuity Equation</vt:lpstr>
      <vt:lpstr>Change to p-coord.  Key factor:</vt:lpstr>
      <vt:lpstr>So</vt:lpstr>
      <vt:lpstr>Mass continuity is then</vt:lpstr>
      <vt:lpstr>Other coordinates Using pT = constant p top of atmosphere, and pH = surface pressure: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Vertical Coordinates</dc:title>
  <cp:lastModifiedBy>Gutowski, William J [LAS]</cp:lastModifiedBy>
  <cp:revision>1</cp:revision>
  <dcterms:modified xsi:type="dcterms:W3CDTF">2018-08-23T16:09:52Z</dcterms:modified>
</cp:coreProperties>
</file>