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4"/>
  </p:normalViewPr>
  <p:slideViewPr>
    <p:cSldViewPr snapToGrid="0" snapToObjects="1">
      <p:cViewPr varScale="1">
        <p:scale>
          <a:sx n="87" d="100"/>
          <a:sy n="87" d="100"/>
        </p:scale>
        <p:origin x="64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1270000" y="4267111"/>
            <a:ext cx="10464800" cy="609778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8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image" Target="../media/image25.png"/><Relationship Id="rId21" Type="http://schemas.openxmlformats.org/officeDocument/2006/relationships/image" Target="../media/image20.png"/><Relationship Id="rId34" Type="http://schemas.openxmlformats.org/officeDocument/2006/relationships/image" Target="../media/image33.png"/><Relationship Id="rId42" Type="http://schemas.openxmlformats.org/officeDocument/2006/relationships/image" Target="../media/image41.png"/><Relationship Id="rId47" Type="http://schemas.openxmlformats.org/officeDocument/2006/relationships/image" Target="../media/image46.png"/><Relationship Id="rId50" Type="http://schemas.openxmlformats.org/officeDocument/2006/relationships/image" Target="../media/image49.png"/><Relationship Id="rId55" Type="http://schemas.openxmlformats.org/officeDocument/2006/relationships/image" Target="../media/image54.png"/><Relationship Id="rId63" Type="http://schemas.openxmlformats.org/officeDocument/2006/relationships/image" Target="../media/image62.png"/><Relationship Id="rId68" Type="http://schemas.openxmlformats.org/officeDocument/2006/relationships/image" Target="../media/image67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9" Type="http://schemas.openxmlformats.org/officeDocument/2006/relationships/image" Target="../media/image28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png"/><Relationship Id="rId40" Type="http://schemas.openxmlformats.org/officeDocument/2006/relationships/image" Target="../media/image39.png"/><Relationship Id="rId45" Type="http://schemas.openxmlformats.org/officeDocument/2006/relationships/image" Target="../media/image44.png"/><Relationship Id="rId53" Type="http://schemas.openxmlformats.org/officeDocument/2006/relationships/image" Target="../media/image52.png"/><Relationship Id="rId58" Type="http://schemas.openxmlformats.org/officeDocument/2006/relationships/image" Target="../media/image57.png"/><Relationship Id="rId66" Type="http://schemas.openxmlformats.org/officeDocument/2006/relationships/image" Target="../media/image65.png"/><Relationship Id="rId5" Type="http://schemas.openxmlformats.org/officeDocument/2006/relationships/image" Target="../media/image4.png"/><Relationship Id="rId61" Type="http://schemas.openxmlformats.org/officeDocument/2006/relationships/image" Target="../media/image60.png"/><Relationship Id="rId19" Type="http://schemas.openxmlformats.org/officeDocument/2006/relationships/image" Target="../media/image1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35" Type="http://schemas.openxmlformats.org/officeDocument/2006/relationships/image" Target="../media/image34.png"/><Relationship Id="rId43" Type="http://schemas.openxmlformats.org/officeDocument/2006/relationships/image" Target="../media/image42.png"/><Relationship Id="rId48" Type="http://schemas.openxmlformats.org/officeDocument/2006/relationships/image" Target="../media/image47.png"/><Relationship Id="rId56" Type="http://schemas.openxmlformats.org/officeDocument/2006/relationships/image" Target="../media/image55.png"/><Relationship Id="rId64" Type="http://schemas.openxmlformats.org/officeDocument/2006/relationships/image" Target="../media/image63.png"/><Relationship Id="rId8" Type="http://schemas.openxmlformats.org/officeDocument/2006/relationships/image" Target="../media/image7.png"/><Relationship Id="rId51" Type="http://schemas.openxmlformats.org/officeDocument/2006/relationships/image" Target="../media/image50.png"/><Relationship Id="rId3" Type="http://schemas.openxmlformats.org/officeDocument/2006/relationships/image" Target="../media/image2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38" Type="http://schemas.openxmlformats.org/officeDocument/2006/relationships/image" Target="../media/image37.png"/><Relationship Id="rId46" Type="http://schemas.openxmlformats.org/officeDocument/2006/relationships/image" Target="../media/image45.png"/><Relationship Id="rId59" Type="http://schemas.openxmlformats.org/officeDocument/2006/relationships/image" Target="../media/image58.png"/><Relationship Id="rId67" Type="http://schemas.openxmlformats.org/officeDocument/2006/relationships/image" Target="../media/image66.png"/><Relationship Id="rId20" Type="http://schemas.openxmlformats.org/officeDocument/2006/relationships/image" Target="../media/image19.png"/><Relationship Id="rId41" Type="http://schemas.openxmlformats.org/officeDocument/2006/relationships/image" Target="../media/image40.png"/><Relationship Id="rId54" Type="http://schemas.openxmlformats.org/officeDocument/2006/relationships/image" Target="../media/image53.png"/><Relationship Id="rId62" Type="http://schemas.openxmlformats.org/officeDocument/2006/relationships/image" Target="../media/image6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49" Type="http://schemas.openxmlformats.org/officeDocument/2006/relationships/image" Target="../media/image48.png"/><Relationship Id="rId57" Type="http://schemas.openxmlformats.org/officeDocument/2006/relationships/image" Target="../media/image56.png"/><Relationship Id="rId10" Type="http://schemas.openxmlformats.org/officeDocument/2006/relationships/image" Target="../media/image9.png"/><Relationship Id="rId31" Type="http://schemas.openxmlformats.org/officeDocument/2006/relationships/image" Target="../media/image30.png"/><Relationship Id="rId44" Type="http://schemas.openxmlformats.org/officeDocument/2006/relationships/image" Target="../media/image43.png"/><Relationship Id="rId52" Type="http://schemas.openxmlformats.org/officeDocument/2006/relationships/image" Target="../media/image51.png"/><Relationship Id="rId60" Type="http://schemas.openxmlformats.org/officeDocument/2006/relationships/image" Target="../media/image59.png"/><Relationship Id="rId65" Type="http://schemas.openxmlformats.org/officeDocument/2006/relationships/image" Target="../media/image64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9" Type="http://schemas.openxmlformats.org/officeDocument/2006/relationships/image" Target="../media/image3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13" Type="http://schemas.openxmlformats.org/officeDocument/2006/relationships/image" Target="../media/image79.png"/><Relationship Id="rId18" Type="http://schemas.openxmlformats.org/officeDocument/2006/relationships/image" Target="../media/image84.png"/><Relationship Id="rId26" Type="http://schemas.openxmlformats.org/officeDocument/2006/relationships/image" Target="../media/image92.png"/><Relationship Id="rId3" Type="http://schemas.openxmlformats.org/officeDocument/2006/relationships/image" Target="../media/image69.png"/><Relationship Id="rId21" Type="http://schemas.openxmlformats.org/officeDocument/2006/relationships/image" Target="../media/image87.png"/><Relationship Id="rId7" Type="http://schemas.openxmlformats.org/officeDocument/2006/relationships/image" Target="../media/image73.png"/><Relationship Id="rId12" Type="http://schemas.openxmlformats.org/officeDocument/2006/relationships/image" Target="../media/image78.png"/><Relationship Id="rId17" Type="http://schemas.openxmlformats.org/officeDocument/2006/relationships/image" Target="../media/image83.png"/><Relationship Id="rId25" Type="http://schemas.openxmlformats.org/officeDocument/2006/relationships/image" Target="../media/image91.png"/><Relationship Id="rId2" Type="http://schemas.openxmlformats.org/officeDocument/2006/relationships/image" Target="../media/image68.png"/><Relationship Id="rId16" Type="http://schemas.openxmlformats.org/officeDocument/2006/relationships/image" Target="../media/image82.png"/><Relationship Id="rId20" Type="http://schemas.openxmlformats.org/officeDocument/2006/relationships/image" Target="../media/image8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2.png"/><Relationship Id="rId11" Type="http://schemas.openxmlformats.org/officeDocument/2006/relationships/image" Target="../media/image77.png"/><Relationship Id="rId24" Type="http://schemas.openxmlformats.org/officeDocument/2006/relationships/image" Target="../media/image90.png"/><Relationship Id="rId5" Type="http://schemas.openxmlformats.org/officeDocument/2006/relationships/image" Target="../media/image71.png"/><Relationship Id="rId15" Type="http://schemas.openxmlformats.org/officeDocument/2006/relationships/image" Target="../media/image81.png"/><Relationship Id="rId23" Type="http://schemas.openxmlformats.org/officeDocument/2006/relationships/image" Target="../media/image89.png"/><Relationship Id="rId10" Type="http://schemas.openxmlformats.org/officeDocument/2006/relationships/image" Target="../media/image76.png"/><Relationship Id="rId19" Type="http://schemas.openxmlformats.org/officeDocument/2006/relationships/image" Target="../media/image85.png"/><Relationship Id="rId4" Type="http://schemas.openxmlformats.org/officeDocument/2006/relationships/image" Target="../media/image70.png"/><Relationship Id="rId9" Type="http://schemas.openxmlformats.org/officeDocument/2006/relationships/image" Target="../media/image75.png"/><Relationship Id="rId14" Type="http://schemas.openxmlformats.org/officeDocument/2006/relationships/image" Target="../media/image80.png"/><Relationship Id="rId22" Type="http://schemas.openxmlformats.org/officeDocument/2006/relationships/image" Target="../media/image88.png"/><Relationship Id="rId27" Type="http://schemas.openxmlformats.org/officeDocument/2006/relationships/image" Target="../media/image9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95.png"/><Relationship Id="rId7" Type="http://schemas.openxmlformats.org/officeDocument/2006/relationships/image" Target="../media/image99.png"/><Relationship Id="rId12" Type="http://schemas.openxmlformats.org/officeDocument/2006/relationships/image" Target="../media/image104.png"/><Relationship Id="rId2" Type="http://schemas.openxmlformats.org/officeDocument/2006/relationships/image" Target="../media/image9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8.png"/><Relationship Id="rId11" Type="http://schemas.openxmlformats.org/officeDocument/2006/relationships/image" Target="../media/image103.png"/><Relationship Id="rId5" Type="http://schemas.openxmlformats.org/officeDocument/2006/relationships/image" Target="../media/image97.png"/><Relationship Id="rId10" Type="http://schemas.openxmlformats.org/officeDocument/2006/relationships/image" Target="../media/image102.png"/><Relationship Id="rId4" Type="http://schemas.openxmlformats.org/officeDocument/2006/relationships/image" Target="../media/image96.png"/><Relationship Id="rId9" Type="http://schemas.openxmlformats.org/officeDocument/2006/relationships/image" Target="../media/image10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png"/><Relationship Id="rId13" Type="http://schemas.openxmlformats.org/officeDocument/2006/relationships/image" Target="../media/image116.png"/><Relationship Id="rId18" Type="http://schemas.openxmlformats.org/officeDocument/2006/relationships/image" Target="../media/image121.png"/><Relationship Id="rId26" Type="http://schemas.openxmlformats.org/officeDocument/2006/relationships/image" Target="../media/image129.png"/><Relationship Id="rId3" Type="http://schemas.openxmlformats.org/officeDocument/2006/relationships/image" Target="../media/image106.png"/><Relationship Id="rId21" Type="http://schemas.openxmlformats.org/officeDocument/2006/relationships/image" Target="../media/image124.png"/><Relationship Id="rId7" Type="http://schemas.openxmlformats.org/officeDocument/2006/relationships/image" Target="../media/image110.png"/><Relationship Id="rId12" Type="http://schemas.openxmlformats.org/officeDocument/2006/relationships/image" Target="../media/image115.png"/><Relationship Id="rId17" Type="http://schemas.openxmlformats.org/officeDocument/2006/relationships/image" Target="../media/image120.png"/><Relationship Id="rId25" Type="http://schemas.openxmlformats.org/officeDocument/2006/relationships/image" Target="../media/image128.png"/><Relationship Id="rId2" Type="http://schemas.openxmlformats.org/officeDocument/2006/relationships/image" Target="../media/image105.png"/><Relationship Id="rId16" Type="http://schemas.openxmlformats.org/officeDocument/2006/relationships/image" Target="../media/image119.png"/><Relationship Id="rId20" Type="http://schemas.openxmlformats.org/officeDocument/2006/relationships/image" Target="../media/image123.png"/><Relationship Id="rId29" Type="http://schemas.openxmlformats.org/officeDocument/2006/relationships/image" Target="../media/image13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9.png"/><Relationship Id="rId11" Type="http://schemas.openxmlformats.org/officeDocument/2006/relationships/image" Target="../media/image114.png"/><Relationship Id="rId24" Type="http://schemas.openxmlformats.org/officeDocument/2006/relationships/image" Target="../media/image127.png"/><Relationship Id="rId5" Type="http://schemas.openxmlformats.org/officeDocument/2006/relationships/image" Target="../media/image108.png"/><Relationship Id="rId15" Type="http://schemas.openxmlformats.org/officeDocument/2006/relationships/image" Target="../media/image118.png"/><Relationship Id="rId23" Type="http://schemas.openxmlformats.org/officeDocument/2006/relationships/image" Target="../media/image126.png"/><Relationship Id="rId28" Type="http://schemas.openxmlformats.org/officeDocument/2006/relationships/image" Target="../media/image131.png"/><Relationship Id="rId10" Type="http://schemas.openxmlformats.org/officeDocument/2006/relationships/image" Target="../media/image113.png"/><Relationship Id="rId19" Type="http://schemas.openxmlformats.org/officeDocument/2006/relationships/image" Target="../media/image122.png"/><Relationship Id="rId4" Type="http://schemas.openxmlformats.org/officeDocument/2006/relationships/image" Target="../media/image107.png"/><Relationship Id="rId9" Type="http://schemas.openxmlformats.org/officeDocument/2006/relationships/image" Target="../media/image112.png"/><Relationship Id="rId14" Type="http://schemas.openxmlformats.org/officeDocument/2006/relationships/image" Target="../media/image117.png"/><Relationship Id="rId22" Type="http://schemas.openxmlformats.org/officeDocument/2006/relationships/image" Target="../media/image125.png"/><Relationship Id="rId27" Type="http://schemas.openxmlformats.org/officeDocument/2006/relationships/image" Target="../media/image130.png"/><Relationship Id="rId30" Type="http://schemas.openxmlformats.org/officeDocument/2006/relationships/image" Target="../media/image13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png"/><Relationship Id="rId13" Type="http://schemas.openxmlformats.org/officeDocument/2006/relationships/image" Target="../media/image145.png"/><Relationship Id="rId18" Type="http://schemas.openxmlformats.org/officeDocument/2006/relationships/image" Target="../media/image150.png"/><Relationship Id="rId26" Type="http://schemas.openxmlformats.org/officeDocument/2006/relationships/image" Target="../media/image158.png"/><Relationship Id="rId3" Type="http://schemas.openxmlformats.org/officeDocument/2006/relationships/image" Target="../media/image135.png"/><Relationship Id="rId21" Type="http://schemas.openxmlformats.org/officeDocument/2006/relationships/image" Target="../media/image153.png"/><Relationship Id="rId7" Type="http://schemas.openxmlformats.org/officeDocument/2006/relationships/image" Target="../media/image139.png"/><Relationship Id="rId12" Type="http://schemas.openxmlformats.org/officeDocument/2006/relationships/image" Target="../media/image144.png"/><Relationship Id="rId17" Type="http://schemas.openxmlformats.org/officeDocument/2006/relationships/image" Target="../media/image149.png"/><Relationship Id="rId25" Type="http://schemas.openxmlformats.org/officeDocument/2006/relationships/image" Target="../media/image157.png"/><Relationship Id="rId2" Type="http://schemas.openxmlformats.org/officeDocument/2006/relationships/image" Target="../media/image134.png"/><Relationship Id="rId16" Type="http://schemas.openxmlformats.org/officeDocument/2006/relationships/image" Target="../media/image148.png"/><Relationship Id="rId20" Type="http://schemas.openxmlformats.org/officeDocument/2006/relationships/image" Target="../media/image152.png"/><Relationship Id="rId29" Type="http://schemas.openxmlformats.org/officeDocument/2006/relationships/image" Target="../media/image16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38.png"/><Relationship Id="rId11" Type="http://schemas.openxmlformats.org/officeDocument/2006/relationships/image" Target="../media/image143.png"/><Relationship Id="rId24" Type="http://schemas.openxmlformats.org/officeDocument/2006/relationships/image" Target="../media/image156.png"/><Relationship Id="rId32" Type="http://schemas.openxmlformats.org/officeDocument/2006/relationships/image" Target="../media/image164.png"/><Relationship Id="rId5" Type="http://schemas.openxmlformats.org/officeDocument/2006/relationships/image" Target="../media/image137.png"/><Relationship Id="rId15" Type="http://schemas.openxmlformats.org/officeDocument/2006/relationships/image" Target="../media/image147.png"/><Relationship Id="rId23" Type="http://schemas.openxmlformats.org/officeDocument/2006/relationships/image" Target="../media/image155.png"/><Relationship Id="rId28" Type="http://schemas.openxmlformats.org/officeDocument/2006/relationships/image" Target="../media/image160.png"/><Relationship Id="rId10" Type="http://schemas.openxmlformats.org/officeDocument/2006/relationships/image" Target="../media/image142.png"/><Relationship Id="rId19" Type="http://schemas.openxmlformats.org/officeDocument/2006/relationships/image" Target="../media/image151.png"/><Relationship Id="rId31" Type="http://schemas.openxmlformats.org/officeDocument/2006/relationships/image" Target="../media/image163.png"/><Relationship Id="rId4" Type="http://schemas.openxmlformats.org/officeDocument/2006/relationships/image" Target="../media/image136.png"/><Relationship Id="rId9" Type="http://schemas.openxmlformats.org/officeDocument/2006/relationships/image" Target="../media/image141.png"/><Relationship Id="rId14" Type="http://schemas.openxmlformats.org/officeDocument/2006/relationships/image" Target="../media/image146.png"/><Relationship Id="rId22" Type="http://schemas.openxmlformats.org/officeDocument/2006/relationships/image" Target="../media/image154.png"/><Relationship Id="rId27" Type="http://schemas.openxmlformats.org/officeDocument/2006/relationships/image" Target="../media/image159.png"/><Relationship Id="rId30" Type="http://schemas.openxmlformats.org/officeDocument/2006/relationships/image" Target="../media/image16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1.png"/><Relationship Id="rId13" Type="http://schemas.openxmlformats.org/officeDocument/2006/relationships/image" Target="../media/image176.png"/><Relationship Id="rId18" Type="http://schemas.openxmlformats.org/officeDocument/2006/relationships/image" Target="../media/image181.png"/><Relationship Id="rId3" Type="http://schemas.openxmlformats.org/officeDocument/2006/relationships/image" Target="../media/image166.png"/><Relationship Id="rId7" Type="http://schemas.openxmlformats.org/officeDocument/2006/relationships/image" Target="../media/image170.png"/><Relationship Id="rId12" Type="http://schemas.openxmlformats.org/officeDocument/2006/relationships/image" Target="../media/image175.png"/><Relationship Id="rId17" Type="http://schemas.openxmlformats.org/officeDocument/2006/relationships/image" Target="../media/image180.png"/><Relationship Id="rId2" Type="http://schemas.openxmlformats.org/officeDocument/2006/relationships/image" Target="../media/image165.png"/><Relationship Id="rId16" Type="http://schemas.openxmlformats.org/officeDocument/2006/relationships/image" Target="../media/image179.png"/><Relationship Id="rId20" Type="http://schemas.openxmlformats.org/officeDocument/2006/relationships/image" Target="../media/image18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69.png"/><Relationship Id="rId11" Type="http://schemas.openxmlformats.org/officeDocument/2006/relationships/image" Target="../media/image174.png"/><Relationship Id="rId5" Type="http://schemas.openxmlformats.org/officeDocument/2006/relationships/image" Target="../media/image168.png"/><Relationship Id="rId15" Type="http://schemas.openxmlformats.org/officeDocument/2006/relationships/image" Target="../media/image178.png"/><Relationship Id="rId10" Type="http://schemas.openxmlformats.org/officeDocument/2006/relationships/image" Target="../media/image173.png"/><Relationship Id="rId19" Type="http://schemas.openxmlformats.org/officeDocument/2006/relationships/image" Target="../media/image182.png"/><Relationship Id="rId4" Type="http://schemas.openxmlformats.org/officeDocument/2006/relationships/image" Target="../media/image167.png"/><Relationship Id="rId9" Type="http://schemas.openxmlformats.org/officeDocument/2006/relationships/image" Target="../media/image172.png"/><Relationship Id="rId14" Type="http://schemas.openxmlformats.org/officeDocument/2006/relationships/image" Target="../media/image17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0.png"/><Relationship Id="rId13" Type="http://schemas.openxmlformats.org/officeDocument/2006/relationships/image" Target="../media/image195.png"/><Relationship Id="rId3" Type="http://schemas.openxmlformats.org/officeDocument/2006/relationships/image" Target="../media/image185.png"/><Relationship Id="rId7" Type="http://schemas.openxmlformats.org/officeDocument/2006/relationships/image" Target="../media/image189.png"/><Relationship Id="rId12" Type="http://schemas.openxmlformats.org/officeDocument/2006/relationships/image" Target="../media/image194.png"/><Relationship Id="rId2" Type="http://schemas.openxmlformats.org/officeDocument/2006/relationships/image" Target="../media/image184.png"/><Relationship Id="rId16" Type="http://schemas.openxmlformats.org/officeDocument/2006/relationships/image" Target="../media/image19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88.png"/><Relationship Id="rId11" Type="http://schemas.openxmlformats.org/officeDocument/2006/relationships/image" Target="../media/image193.png"/><Relationship Id="rId5" Type="http://schemas.openxmlformats.org/officeDocument/2006/relationships/image" Target="../media/image187.png"/><Relationship Id="rId15" Type="http://schemas.openxmlformats.org/officeDocument/2006/relationships/image" Target="../media/image197.png"/><Relationship Id="rId10" Type="http://schemas.openxmlformats.org/officeDocument/2006/relationships/image" Target="../media/image192.png"/><Relationship Id="rId4" Type="http://schemas.openxmlformats.org/officeDocument/2006/relationships/image" Target="../media/image186.png"/><Relationship Id="rId9" Type="http://schemas.openxmlformats.org/officeDocument/2006/relationships/image" Target="../media/image191.png"/><Relationship Id="rId14" Type="http://schemas.openxmlformats.org/officeDocument/2006/relationships/image" Target="../media/image196.png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10.png"/><Relationship Id="rId18" Type="http://schemas.openxmlformats.org/officeDocument/2006/relationships/image" Target="../media/image215.png"/><Relationship Id="rId26" Type="http://schemas.openxmlformats.org/officeDocument/2006/relationships/image" Target="../media/image223.png"/><Relationship Id="rId39" Type="http://schemas.openxmlformats.org/officeDocument/2006/relationships/image" Target="../media/image236.png"/><Relationship Id="rId21" Type="http://schemas.openxmlformats.org/officeDocument/2006/relationships/image" Target="../media/image218.png"/><Relationship Id="rId34" Type="http://schemas.openxmlformats.org/officeDocument/2006/relationships/image" Target="../media/image231.png"/><Relationship Id="rId42" Type="http://schemas.openxmlformats.org/officeDocument/2006/relationships/image" Target="../media/image239.png"/><Relationship Id="rId7" Type="http://schemas.openxmlformats.org/officeDocument/2006/relationships/image" Target="../media/image204.png"/><Relationship Id="rId2" Type="http://schemas.openxmlformats.org/officeDocument/2006/relationships/image" Target="../media/image199.png"/><Relationship Id="rId16" Type="http://schemas.openxmlformats.org/officeDocument/2006/relationships/image" Target="../media/image213.png"/><Relationship Id="rId29" Type="http://schemas.openxmlformats.org/officeDocument/2006/relationships/image" Target="../media/image22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03.png"/><Relationship Id="rId11" Type="http://schemas.openxmlformats.org/officeDocument/2006/relationships/image" Target="../media/image208.png"/><Relationship Id="rId24" Type="http://schemas.openxmlformats.org/officeDocument/2006/relationships/image" Target="../media/image221.png"/><Relationship Id="rId32" Type="http://schemas.openxmlformats.org/officeDocument/2006/relationships/image" Target="../media/image229.png"/><Relationship Id="rId37" Type="http://schemas.openxmlformats.org/officeDocument/2006/relationships/image" Target="../media/image234.png"/><Relationship Id="rId40" Type="http://schemas.openxmlformats.org/officeDocument/2006/relationships/image" Target="../media/image237.png"/><Relationship Id="rId45" Type="http://schemas.openxmlformats.org/officeDocument/2006/relationships/image" Target="../media/image242.png"/><Relationship Id="rId5" Type="http://schemas.openxmlformats.org/officeDocument/2006/relationships/image" Target="../media/image202.png"/><Relationship Id="rId15" Type="http://schemas.openxmlformats.org/officeDocument/2006/relationships/image" Target="../media/image212.png"/><Relationship Id="rId23" Type="http://schemas.openxmlformats.org/officeDocument/2006/relationships/image" Target="../media/image220.png"/><Relationship Id="rId28" Type="http://schemas.openxmlformats.org/officeDocument/2006/relationships/image" Target="../media/image225.png"/><Relationship Id="rId36" Type="http://schemas.openxmlformats.org/officeDocument/2006/relationships/image" Target="../media/image233.png"/><Relationship Id="rId10" Type="http://schemas.openxmlformats.org/officeDocument/2006/relationships/image" Target="../media/image207.png"/><Relationship Id="rId19" Type="http://schemas.openxmlformats.org/officeDocument/2006/relationships/image" Target="../media/image216.png"/><Relationship Id="rId31" Type="http://schemas.openxmlformats.org/officeDocument/2006/relationships/image" Target="../media/image228.png"/><Relationship Id="rId44" Type="http://schemas.openxmlformats.org/officeDocument/2006/relationships/image" Target="../media/image241.png"/><Relationship Id="rId4" Type="http://schemas.openxmlformats.org/officeDocument/2006/relationships/image" Target="../media/image201.png"/><Relationship Id="rId9" Type="http://schemas.openxmlformats.org/officeDocument/2006/relationships/image" Target="../media/image206.png"/><Relationship Id="rId14" Type="http://schemas.openxmlformats.org/officeDocument/2006/relationships/image" Target="../media/image211.png"/><Relationship Id="rId22" Type="http://schemas.openxmlformats.org/officeDocument/2006/relationships/image" Target="../media/image219.png"/><Relationship Id="rId27" Type="http://schemas.openxmlformats.org/officeDocument/2006/relationships/image" Target="../media/image224.png"/><Relationship Id="rId30" Type="http://schemas.openxmlformats.org/officeDocument/2006/relationships/image" Target="../media/image227.png"/><Relationship Id="rId35" Type="http://schemas.openxmlformats.org/officeDocument/2006/relationships/image" Target="../media/image232.png"/><Relationship Id="rId43" Type="http://schemas.openxmlformats.org/officeDocument/2006/relationships/image" Target="../media/image240.png"/><Relationship Id="rId8" Type="http://schemas.openxmlformats.org/officeDocument/2006/relationships/image" Target="../media/image205.png"/><Relationship Id="rId3" Type="http://schemas.openxmlformats.org/officeDocument/2006/relationships/image" Target="../media/image200.png"/><Relationship Id="rId12" Type="http://schemas.openxmlformats.org/officeDocument/2006/relationships/image" Target="../media/image209.png"/><Relationship Id="rId17" Type="http://schemas.openxmlformats.org/officeDocument/2006/relationships/image" Target="../media/image214.png"/><Relationship Id="rId25" Type="http://schemas.openxmlformats.org/officeDocument/2006/relationships/image" Target="../media/image222.png"/><Relationship Id="rId33" Type="http://schemas.openxmlformats.org/officeDocument/2006/relationships/image" Target="../media/image230.png"/><Relationship Id="rId38" Type="http://schemas.openxmlformats.org/officeDocument/2006/relationships/image" Target="../media/image235.png"/><Relationship Id="rId46" Type="http://schemas.openxmlformats.org/officeDocument/2006/relationships/image" Target="../media/image243.png"/><Relationship Id="rId20" Type="http://schemas.openxmlformats.org/officeDocument/2006/relationships/image" Target="../media/image217.png"/><Relationship Id="rId41" Type="http://schemas.openxmlformats.org/officeDocument/2006/relationships/image" Target="../media/image23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0.png"/><Relationship Id="rId13" Type="http://schemas.openxmlformats.org/officeDocument/2006/relationships/image" Target="../media/image255.png"/><Relationship Id="rId18" Type="http://schemas.openxmlformats.org/officeDocument/2006/relationships/image" Target="../media/image260.png"/><Relationship Id="rId3" Type="http://schemas.openxmlformats.org/officeDocument/2006/relationships/image" Target="../media/image245.png"/><Relationship Id="rId21" Type="http://schemas.openxmlformats.org/officeDocument/2006/relationships/image" Target="../media/image263.png"/><Relationship Id="rId7" Type="http://schemas.openxmlformats.org/officeDocument/2006/relationships/image" Target="../media/image249.png"/><Relationship Id="rId12" Type="http://schemas.openxmlformats.org/officeDocument/2006/relationships/image" Target="../media/image254.png"/><Relationship Id="rId17" Type="http://schemas.openxmlformats.org/officeDocument/2006/relationships/image" Target="../media/image259.png"/><Relationship Id="rId25" Type="http://schemas.openxmlformats.org/officeDocument/2006/relationships/image" Target="../media/image267.png"/><Relationship Id="rId2" Type="http://schemas.openxmlformats.org/officeDocument/2006/relationships/image" Target="../media/image244.png"/><Relationship Id="rId16" Type="http://schemas.openxmlformats.org/officeDocument/2006/relationships/image" Target="../media/image258.png"/><Relationship Id="rId20" Type="http://schemas.openxmlformats.org/officeDocument/2006/relationships/image" Target="../media/image26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48.png"/><Relationship Id="rId11" Type="http://schemas.openxmlformats.org/officeDocument/2006/relationships/image" Target="../media/image253.png"/><Relationship Id="rId24" Type="http://schemas.openxmlformats.org/officeDocument/2006/relationships/image" Target="../media/image266.png"/><Relationship Id="rId5" Type="http://schemas.openxmlformats.org/officeDocument/2006/relationships/image" Target="../media/image247.png"/><Relationship Id="rId15" Type="http://schemas.openxmlformats.org/officeDocument/2006/relationships/image" Target="../media/image257.png"/><Relationship Id="rId23" Type="http://schemas.openxmlformats.org/officeDocument/2006/relationships/image" Target="../media/image265.png"/><Relationship Id="rId10" Type="http://schemas.openxmlformats.org/officeDocument/2006/relationships/image" Target="../media/image252.png"/><Relationship Id="rId19" Type="http://schemas.openxmlformats.org/officeDocument/2006/relationships/image" Target="../media/image261.png"/><Relationship Id="rId4" Type="http://schemas.openxmlformats.org/officeDocument/2006/relationships/image" Target="../media/image246.png"/><Relationship Id="rId9" Type="http://schemas.openxmlformats.org/officeDocument/2006/relationships/image" Target="../media/image251.png"/><Relationship Id="rId14" Type="http://schemas.openxmlformats.org/officeDocument/2006/relationships/image" Target="../media/image256.png"/><Relationship Id="rId22" Type="http://schemas.openxmlformats.org/officeDocument/2006/relationships/image" Target="../media/image26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1" name="Drawing"/>
          <p:cNvGrpSpPr/>
          <p:nvPr/>
        </p:nvGrpSpPr>
        <p:grpSpPr>
          <a:xfrm>
            <a:off x="97360" y="-93135"/>
            <a:ext cx="12877814" cy="9928023"/>
            <a:chOff x="-1163537" y="-389467"/>
            <a:chExt cx="12877812" cy="9928021"/>
          </a:xfrm>
        </p:grpSpPr>
        <p:sp>
          <p:nvSpPr>
            <p:cNvPr id="144" name="Line"/>
            <p:cNvSpPr/>
            <p:nvPr/>
          </p:nvSpPr>
          <p:spPr>
            <a:xfrm>
              <a:off x="5338868" y="-389467"/>
              <a:ext cx="76201" cy="1"/>
            </a:xfrm>
            <a:prstGeom prst="ellipse">
              <a:avLst/>
            </a:pr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sz="1200" b="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pic>
          <p:nvPicPr>
            <p:cNvPr id="169" name="Line" descr="Line"/>
            <p:cNvPicPr>
              <a:picLocks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-572068" y="2430805"/>
              <a:ext cx="882295" cy="1647898"/>
            </a:xfrm>
            <a:prstGeom prst="rect">
              <a:avLst/>
            </a:prstGeom>
            <a:effectLst/>
          </p:spPr>
        </p:pic>
        <p:pic>
          <p:nvPicPr>
            <p:cNvPr id="171" name="Line" descr="Line"/>
            <p:cNvPicPr>
              <a:picLocks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459246" y="2561159"/>
              <a:ext cx="409226" cy="1312345"/>
            </a:xfrm>
            <a:prstGeom prst="rect">
              <a:avLst/>
            </a:prstGeom>
            <a:effectLst/>
          </p:spPr>
        </p:pic>
        <p:pic>
          <p:nvPicPr>
            <p:cNvPr id="173" name="Line" descr="Line"/>
            <p:cNvPicPr>
              <a:picLocks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631393" y="2230958"/>
              <a:ext cx="431816" cy="1608683"/>
            </a:xfrm>
            <a:prstGeom prst="rect">
              <a:avLst/>
            </a:prstGeom>
            <a:effectLst/>
          </p:spPr>
        </p:pic>
        <p:pic>
          <p:nvPicPr>
            <p:cNvPr id="175" name="Line" descr="Line"/>
            <p:cNvPicPr>
              <a:picLocks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800466" y="2501892"/>
              <a:ext cx="753810" cy="1380078"/>
            </a:xfrm>
            <a:prstGeom prst="rect">
              <a:avLst/>
            </a:prstGeom>
            <a:effectLst/>
          </p:spPr>
        </p:pic>
        <p:pic>
          <p:nvPicPr>
            <p:cNvPr id="177" name="Line" descr="Line"/>
            <p:cNvPicPr>
              <a:picLocks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-1163537" y="3695695"/>
              <a:ext cx="2474860" cy="600258"/>
            </a:xfrm>
            <a:prstGeom prst="rect">
              <a:avLst/>
            </a:prstGeom>
            <a:effectLst/>
          </p:spPr>
        </p:pic>
        <p:pic>
          <p:nvPicPr>
            <p:cNvPr id="179" name="Line" descr="Line"/>
            <p:cNvPicPr>
              <a:picLocks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-356219" y="4047925"/>
              <a:ext cx="736619" cy="962591"/>
            </a:xfrm>
            <a:prstGeom prst="rect">
              <a:avLst/>
            </a:prstGeom>
            <a:effectLst/>
          </p:spPr>
        </p:pic>
        <p:pic>
          <p:nvPicPr>
            <p:cNvPr id="181" name="Line" descr="Line"/>
            <p:cNvPicPr>
              <a:picLocks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445134" y="4033059"/>
              <a:ext cx="389468" cy="966508"/>
            </a:xfrm>
            <a:prstGeom prst="rect">
              <a:avLst/>
            </a:prstGeom>
            <a:effectLst/>
          </p:spPr>
        </p:pic>
        <p:pic>
          <p:nvPicPr>
            <p:cNvPr id="183" name="Line" descr="Line"/>
            <p:cNvPicPr>
              <a:picLocks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-419985" y="3783880"/>
              <a:ext cx="814331" cy="1258031"/>
            </a:xfrm>
            <a:prstGeom prst="rect">
              <a:avLst/>
            </a:prstGeom>
            <a:effectLst/>
          </p:spPr>
        </p:pic>
        <p:pic>
          <p:nvPicPr>
            <p:cNvPr id="185" name="Line" descr="Line"/>
            <p:cNvPicPr>
              <a:picLocks/>
            </p:cNvPicPr>
            <p:nvPr/>
          </p:nvPicPr>
          <p:blipFill>
            <a:blip r:embed="rId10">
              <a:extLst/>
            </a:blip>
            <a:stretch>
              <a:fillRect/>
            </a:stretch>
          </p:blipFill>
          <p:spPr>
            <a:xfrm>
              <a:off x="368925" y="4092066"/>
              <a:ext cx="694287" cy="899044"/>
            </a:xfrm>
            <a:prstGeom prst="rect">
              <a:avLst/>
            </a:prstGeom>
            <a:effectLst/>
          </p:spPr>
        </p:pic>
        <p:pic>
          <p:nvPicPr>
            <p:cNvPr id="187" name="Line" descr="Line"/>
            <p:cNvPicPr>
              <a:picLocks/>
            </p:cNvPicPr>
            <p:nvPr/>
          </p:nvPicPr>
          <p:blipFill>
            <a:blip r:embed="rId11">
              <a:extLst/>
            </a:blip>
            <a:stretch>
              <a:fillRect/>
            </a:stretch>
          </p:blipFill>
          <p:spPr>
            <a:xfrm>
              <a:off x="165734" y="4195232"/>
              <a:ext cx="821279" cy="372546"/>
            </a:xfrm>
            <a:prstGeom prst="rect">
              <a:avLst/>
            </a:prstGeom>
            <a:effectLst/>
          </p:spPr>
        </p:pic>
        <p:pic>
          <p:nvPicPr>
            <p:cNvPr id="189" name="Line" descr="Line"/>
            <p:cNvPicPr>
              <a:picLocks/>
            </p:cNvPicPr>
            <p:nvPr/>
          </p:nvPicPr>
          <p:blipFill>
            <a:blip r:embed="rId12">
              <a:extLst/>
            </a:blip>
            <a:stretch>
              <a:fillRect/>
            </a:stretch>
          </p:blipFill>
          <p:spPr>
            <a:xfrm>
              <a:off x="-517253" y="3788686"/>
              <a:ext cx="808728" cy="1405605"/>
            </a:xfrm>
            <a:prstGeom prst="rect">
              <a:avLst/>
            </a:prstGeom>
            <a:effectLst/>
          </p:spPr>
        </p:pic>
        <p:pic>
          <p:nvPicPr>
            <p:cNvPr id="191" name="Line" descr="Line"/>
            <p:cNvPicPr>
              <a:picLocks/>
            </p:cNvPicPr>
            <p:nvPr/>
          </p:nvPicPr>
          <p:blipFill>
            <a:blip r:embed="rId13">
              <a:extLst/>
            </a:blip>
            <a:stretch>
              <a:fillRect/>
            </a:stretch>
          </p:blipFill>
          <p:spPr>
            <a:xfrm>
              <a:off x="5956926" y="3272358"/>
              <a:ext cx="1040539" cy="406411"/>
            </a:xfrm>
            <a:prstGeom prst="rect">
              <a:avLst/>
            </a:prstGeom>
            <a:effectLst/>
          </p:spPr>
        </p:pic>
        <p:pic>
          <p:nvPicPr>
            <p:cNvPr id="193" name="Line" descr="Line"/>
            <p:cNvPicPr>
              <a:picLocks/>
            </p:cNvPicPr>
            <p:nvPr/>
          </p:nvPicPr>
          <p:blipFill>
            <a:blip r:embed="rId14">
              <a:extLst/>
            </a:blip>
            <a:stretch>
              <a:fillRect/>
            </a:stretch>
          </p:blipFill>
          <p:spPr>
            <a:xfrm>
              <a:off x="5833876" y="3746093"/>
              <a:ext cx="944330" cy="254412"/>
            </a:xfrm>
            <a:prstGeom prst="rect">
              <a:avLst/>
            </a:prstGeom>
            <a:effectLst/>
          </p:spPr>
        </p:pic>
        <p:pic>
          <p:nvPicPr>
            <p:cNvPr id="195" name="Line" descr="Line"/>
            <p:cNvPicPr>
              <a:picLocks/>
            </p:cNvPicPr>
            <p:nvPr/>
          </p:nvPicPr>
          <p:blipFill>
            <a:blip r:embed="rId15">
              <a:extLst/>
            </a:blip>
            <a:stretch>
              <a:fillRect/>
            </a:stretch>
          </p:blipFill>
          <p:spPr>
            <a:xfrm>
              <a:off x="6812061" y="2882892"/>
              <a:ext cx="829741" cy="143942"/>
            </a:xfrm>
            <a:prstGeom prst="rect">
              <a:avLst/>
            </a:prstGeom>
            <a:effectLst/>
          </p:spPr>
        </p:pic>
        <p:pic>
          <p:nvPicPr>
            <p:cNvPr id="197" name="Line" descr="Line"/>
            <p:cNvPicPr>
              <a:picLocks/>
            </p:cNvPicPr>
            <p:nvPr/>
          </p:nvPicPr>
          <p:blipFill>
            <a:blip r:embed="rId16">
              <a:extLst/>
            </a:blip>
            <a:stretch>
              <a:fillRect/>
            </a:stretch>
          </p:blipFill>
          <p:spPr>
            <a:xfrm>
              <a:off x="7768799" y="1579033"/>
              <a:ext cx="109445" cy="1439336"/>
            </a:xfrm>
            <a:prstGeom prst="rect">
              <a:avLst/>
            </a:prstGeom>
            <a:effectLst/>
          </p:spPr>
        </p:pic>
        <p:pic>
          <p:nvPicPr>
            <p:cNvPr id="199" name="Line" descr="Line"/>
            <p:cNvPicPr>
              <a:picLocks/>
            </p:cNvPicPr>
            <p:nvPr/>
          </p:nvPicPr>
          <p:blipFill>
            <a:blip r:embed="rId17">
              <a:extLst/>
            </a:blip>
            <a:stretch>
              <a:fillRect/>
            </a:stretch>
          </p:blipFill>
          <p:spPr>
            <a:xfrm>
              <a:off x="7447068" y="3323166"/>
              <a:ext cx="931334" cy="186268"/>
            </a:xfrm>
            <a:prstGeom prst="rect">
              <a:avLst/>
            </a:prstGeom>
            <a:effectLst/>
          </p:spPr>
        </p:pic>
        <p:pic>
          <p:nvPicPr>
            <p:cNvPr id="201" name="Line" descr="Line"/>
            <p:cNvPicPr>
              <a:picLocks/>
            </p:cNvPicPr>
            <p:nvPr/>
          </p:nvPicPr>
          <p:blipFill>
            <a:blip r:embed="rId18">
              <a:extLst/>
            </a:blip>
            <a:stretch>
              <a:fillRect/>
            </a:stretch>
          </p:blipFill>
          <p:spPr>
            <a:xfrm>
              <a:off x="7175515" y="3640188"/>
              <a:ext cx="973616" cy="1926654"/>
            </a:xfrm>
            <a:prstGeom prst="rect">
              <a:avLst/>
            </a:prstGeom>
            <a:effectLst/>
          </p:spPr>
        </p:pic>
        <p:pic>
          <p:nvPicPr>
            <p:cNvPr id="203" name="Line" descr="Line"/>
            <p:cNvPicPr>
              <a:picLocks/>
            </p:cNvPicPr>
            <p:nvPr/>
          </p:nvPicPr>
          <p:blipFill>
            <a:blip r:embed="rId19">
              <a:extLst/>
            </a:blip>
            <a:stretch>
              <a:fillRect/>
            </a:stretch>
          </p:blipFill>
          <p:spPr>
            <a:xfrm>
              <a:off x="8237058" y="1991113"/>
              <a:ext cx="1365005" cy="2085319"/>
            </a:xfrm>
            <a:prstGeom prst="rect">
              <a:avLst/>
            </a:prstGeom>
            <a:effectLst/>
          </p:spPr>
        </p:pic>
        <p:pic>
          <p:nvPicPr>
            <p:cNvPr id="205" name="Line" descr="Line"/>
            <p:cNvPicPr>
              <a:picLocks/>
            </p:cNvPicPr>
            <p:nvPr/>
          </p:nvPicPr>
          <p:blipFill>
            <a:blip r:embed="rId20">
              <a:extLst/>
            </a:blip>
            <a:stretch>
              <a:fillRect/>
            </a:stretch>
          </p:blipFill>
          <p:spPr>
            <a:xfrm>
              <a:off x="9106524" y="2655905"/>
              <a:ext cx="1025393" cy="1980529"/>
            </a:xfrm>
            <a:prstGeom prst="rect">
              <a:avLst/>
            </a:prstGeom>
            <a:effectLst/>
          </p:spPr>
        </p:pic>
        <p:pic>
          <p:nvPicPr>
            <p:cNvPr id="207" name="Line" descr="Line"/>
            <p:cNvPicPr>
              <a:picLocks/>
            </p:cNvPicPr>
            <p:nvPr/>
          </p:nvPicPr>
          <p:blipFill>
            <a:blip r:embed="rId21">
              <a:extLst/>
            </a:blip>
            <a:stretch>
              <a:fillRect/>
            </a:stretch>
          </p:blipFill>
          <p:spPr>
            <a:xfrm>
              <a:off x="10393460" y="3303110"/>
              <a:ext cx="136245" cy="602289"/>
            </a:xfrm>
            <a:prstGeom prst="rect">
              <a:avLst/>
            </a:prstGeom>
            <a:effectLst/>
          </p:spPr>
        </p:pic>
        <p:pic>
          <p:nvPicPr>
            <p:cNvPr id="209" name="Line" descr="Line"/>
            <p:cNvPicPr>
              <a:picLocks/>
            </p:cNvPicPr>
            <p:nvPr/>
          </p:nvPicPr>
          <p:blipFill>
            <a:blip r:embed="rId22">
              <a:extLst/>
            </a:blip>
            <a:stretch>
              <a:fillRect/>
            </a:stretch>
          </p:blipFill>
          <p:spPr>
            <a:xfrm>
              <a:off x="10184973" y="3314692"/>
              <a:ext cx="657229" cy="279409"/>
            </a:xfrm>
            <a:prstGeom prst="rect">
              <a:avLst/>
            </a:prstGeom>
            <a:effectLst/>
          </p:spPr>
        </p:pic>
        <p:pic>
          <p:nvPicPr>
            <p:cNvPr id="211" name="Line" descr="Line"/>
            <p:cNvPicPr>
              <a:picLocks/>
            </p:cNvPicPr>
            <p:nvPr/>
          </p:nvPicPr>
          <p:blipFill>
            <a:blip r:embed="rId23">
              <a:extLst/>
            </a:blip>
            <a:stretch>
              <a:fillRect/>
            </a:stretch>
          </p:blipFill>
          <p:spPr>
            <a:xfrm>
              <a:off x="10727335" y="2164340"/>
              <a:ext cx="986940" cy="2183301"/>
            </a:xfrm>
            <a:prstGeom prst="rect">
              <a:avLst/>
            </a:prstGeom>
            <a:effectLst/>
          </p:spPr>
        </p:pic>
        <p:pic>
          <p:nvPicPr>
            <p:cNvPr id="213" name="Line" descr="Line"/>
            <p:cNvPicPr>
              <a:picLocks/>
            </p:cNvPicPr>
            <p:nvPr/>
          </p:nvPicPr>
          <p:blipFill>
            <a:blip r:embed="rId24">
              <a:extLst/>
            </a:blip>
            <a:stretch>
              <a:fillRect/>
            </a:stretch>
          </p:blipFill>
          <p:spPr>
            <a:xfrm>
              <a:off x="10825259" y="2903955"/>
              <a:ext cx="442035" cy="232955"/>
            </a:xfrm>
            <a:prstGeom prst="rect">
              <a:avLst/>
            </a:prstGeom>
            <a:effectLst/>
          </p:spPr>
        </p:pic>
        <p:pic>
          <p:nvPicPr>
            <p:cNvPr id="215" name="Line" descr="Line"/>
            <p:cNvPicPr>
              <a:picLocks/>
            </p:cNvPicPr>
            <p:nvPr/>
          </p:nvPicPr>
          <p:blipFill>
            <a:blip r:embed="rId25">
              <a:extLst/>
            </a:blip>
            <a:stretch>
              <a:fillRect/>
            </a:stretch>
          </p:blipFill>
          <p:spPr>
            <a:xfrm>
              <a:off x="10444263" y="1080950"/>
              <a:ext cx="1262049" cy="709756"/>
            </a:xfrm>
            <a:prstGeom prst="rect">
              <a:avLst/>
            </a:prstGeom>
            <a:effectLst/>
          </p:spPr>
        </p:pic>
        <p:pic>
          <p:nvPicPr>
            <p:cNvPr id="217" name="Line" descr="Line"/>
            <p:cNvPicPr>
              <a:picLocks/>
            </p:cNvPicPr>
            <p:nvPr/>
          </p:nvPicPr>
          <p:blipFill>
            <a:blip r:embed="rId26">
              <a:extLst/>
            </a:blip>
            <a:stretch>
              <a:fillRect/>
            </a:stretch>
          </p:blipFill>
          <p:spPr>
            <a:xfrm>
              <a:off x="1520401" y="3475566"/>
              <a:ext cx="186268" cy="787133"/>
            </a:xfrm>
            <a:prstGeom prst="rect">
              <a:avLst/>
            </a:prstGeom>
            <a:effectLst/>
          </p:spPr>
        </p:pic>
        <p:pic>
          <p:nvPicPr>
            <p:cNvPr id="219" name="Line" descr="Line"/>
            <p:cNvPicPr>
              <a:picLocks/>
            </p:cNvPicPr>
            <p:nvPr/>
          </p:nvPicPr>
          <p:blipFill>
            <a:blip r:embed="rId27">
              <a:extLst/>
            </a:blip>
            <a:stretch>
              <a:fillRect/>
            </a:stretch>
          </p:blipFill>
          <p:spPr>
            <a:xfrm>
              <a:off x="1073870" y="3721100"/>
              <a:ext cx="912200" cy="186269"/>
            </a:xfrm>
            <a:prstGeom prst="rect">
              <a:avLst/>
            </a:prstGeom>
            <a:effectLst/>
          </p:spPr>
        </p:pic>
        <p:pic>
          <p:nvPicPr>
            <p:cNvPr id="221" name="Line" descr="Line"/>
            <p:cNvPicPr>
              <a:picLocks/>
            </p:cNvPicPr>
            <p:nvPr/>
          </p:nvPicPr>
          <p:blipFill>
            <a:blip r:embed="rId28">
              <a:extLst/>
            </a:blip>
            <a:stretch>
              <a:fillRect/>
            </a:stretch>
          </p:blipFill>
          <p:spPr>
            <a:xfrm>
              <a:off x="2108004" y="2660640"/>
              <a:ext cx="719489" cy="2178071"/>
            </a:xfrm>
            <a:prstGeom prst="rect">
              <a:avLst/>
            </a:prstGeom>
            <a:effectLst/>
          </p:spPr>
        </p:pic>
        <p:pic>
          <p:nvPicPr>
            <p:cNvPr id="223" name="Line" descr="Line"/>
            <p:cNvPicPr>
              <a:picLocks/>
            </p:cNvPicPr>
            <p:nvPr/>
          </p:nvPicPr>
          <p:blipFill>
            <a:blip r:embed="rId29">
              <a:extLst/>
            </a:blip>
            <a:stretch>
              <a:fillRect/>
            </a:stretch>
          </p:blipFill>
          <p:spPr>
            <a:xfrm>
              <a:off x="1867530" y="3357029"/>
              <a:ext cx="550339" cy="110072"/>
            </a:xfrm>
            <a:prstGeom prst="rect">
              <a:avLst/>
            </a:prstGeom>
            <a:effectLst/>
          </p:spPr>
        </p:pic>
        <p:pic>
          <p:nvPicPr>
            <p:cNvPr id="225" name="Line" descr="Line"/>
            <p:cNvPicPr>
              <a:picLocks/>
            </p:cNvPicPr>
            <p:nvPr/>
          </p:nvPicPr>
          <p:blipFill>
            <a:blip r:embed="rId30">
              <a:extLst/>
            </a:blip>
            <a:stretch>
              <a:fillRect/>
            </a:stretch>
          </p:blipFill>
          <p:spPr>
            <a:xfrm>
              <a:off x="2773468" y="3009898"/>
              <a:ext cx="160872" cy="1715442"/>
            </a:xfrm>
            <a:prstGeom prst="rect">
              <a:avLst/>
            </a:prstGeom>
            <a:effectLst/>
          </p:spPr>
        </p:pic>
        <p:pic>
          <p:nvPicPr>
            <p:cNvPr id="227" name="Line" descr="Line"/>
            <p:cNvPicPr>
              <a:picLocks/>
            </p:cNvPicPr>
            <p:nvPr/>
          </p:nvPicPr>
          <p:blipFill>
            <a:blip r:embed="rId31">
              <a:extLst/>
            </a:blip>
            <a:stretch>
              <a:fillRect/>
            </a:stretch>
          </p:blipFill>
          <p:spPr>
            <a:xfrm>
              <a:off x="2806361" y="3678756"/>
              <a:ext cx="898442" cy="855145"/>
            </a:xfrm>
            <a:prstGeom prst="rect">
              <a:avLst/>
            </a:prstGeom>
            <a:effectLst/>
          </p:spPr>
        </p:pic>
        <p:pic>
          <p:nvPicPr>
            <p:cNvPr id="229" name="Line" descr="Line"/>
            <p:cNvPicPr>
              <a:picLocks/>
            </p:cNvPicPr>
            <p:nvPr/>
          </p:nvPicPr>
          <p:blipFill>
            <a:blip r:embed="rId32">
              <a:extLst/>
            </a:blip>
            <a:stretch>
              <a:fillRect/>
            </a:stretch>
          </p:blipFill>
          <p:spPr>
            <a:xfrm>
              <a:off x="2604124" y="2584949"/>
              <a:ext cx="762015" cy="949895"/>
            </a:xfrm>
            <a:prstGeom prst="rect">
              <a:avLst/>
            </a:prstGeom>
            <a:effectLst/>
          </p:spPr>
        </p:pic>
        <p:pic>
          <p:nvPicPr>
            <p:cNvPr id="231" name="Line" descr="Line"/>
            <p:cNvPicPr>
              <a:picLocks/>
            </p:cNvPicPr>
            <p:nvPr/>
          </p:nvPicPr>
          <p:blipFill>
            <a:blip r:embed="rId33">
              <a:extLst/>
            </a:blip>
            <a:stretch>
              <a:fillRect/>
            </a:stretch>
          </p:blipFill>
          <p:spPr>
            <a:xfrm>
              <a:off x="3453255" y="3941229"/>
              <a:ext cx="446284" cy="499548"/>
            </a:xfrm>
            <a:prstGeom prst="rect">
              <a:avLst/>
            </a:prstGeom>
            <a:effectLst/>
          </p:spPr>
        </p:pic>
        <p:pic>
          <p:nvPicPr>
            <p:cNvPr id="233" name="Line" descr="Line"/>
            <p:cNvPicPr>
              <a:picLocks/>
            </p:cNvPicPr>
            <p:nvPr/>
          </p:nvPicPr>
          <p:blipFill>
            <a:blip r:embed="rId34">
              <a:extLst/>
            </a:blip>
            <a:stretch>
              <a:fillRect/>
            </a:stretch>
          </p:blipFill>
          <p:spPr>
            <a:xfrm>
              <a:off x="3349193" y="3780358"/>
              <a:ext cx="643476" cy="804343"/>
            </a:xfrm>
            <a:prstGeom prst="rect">
              <a:avLst/>
            </a:prstGeom>
            <a:effectLst/>
          </p:spPr>
        </p:pic>
        <p:pic>
          <p:nvPicPr>
            <p:cNvPr id="235" name="Line" descr="Line"/>
            <p:cNvPicPr>
              <a:picLocks/>
            </p:cNvPicPr>
            <p:nvPr/>
          </p:nvPicPr>
          <p:blipFill>
            <a:blip r:embed="rId35">
              <a:extLst/>
            </a:blip>
            <a:stretch>
              <a:fillRect/>
            </a:stretch>
          </p:blipFill>
          <p:spPr>
            <a:xfrm>
              <a:off x="3992659" y="3246958"/>
              <a:ext cx="626553" cy="1210753"/>
            </a:xfrm>
            <a:prstGeom prst="rect">
              <a:avLst/>
            </a:prstGeom>
            <a:effectLst/>
          </p:spPr>
        </p:pic>
        <p:pic>
          <p:nvPicPr>
            <p:cNvPr id="237" name="Line" descr="Line"/>
            <p:cNvPicPr>
              <a:picLocks/>
            </p:cNvPicPr>
            <p:nvPr/>
          </p:nvPicPr>
          <p:blipFill>
            <a:blip r:embed="rId36">
              <a:extLst/>
            </a:blip>
            <a:stretch>
              <a:fillRect/>
            </a:stretch>
          </p:blipFill>
          <p:spPr>
            <a:xfrm>
              <a:off x="4229734" y="2899833"/>
              <a:ext cx="601135" cy="1503733"/>
            </a:xfrm>
            <a:prstGeom prst="rect">
              <a:avLst/>
            </a:prstGeom>
            <a:effectLst/>
          </p:spPr>
        </p:pic>
        <p:pic>
          <p:nvPicPr>
            <p:cNvPr id="239" name="Line" descr="Line"/>
            <p:cNvPicPr>
              <a:picLocks/>
            </p:cNvPicPr>
            <p:nvPr/>
          </p:nvPicPr>
          <p:blipFill>
            <a:blip r:embed="rId37">
              <a:extLst/>
            </a:blip>
            <a:stretch>
              <a:fillRect/>
            </a:stretch>
          </p:blipFill>
          <p:spPr>
            <a:xfrm>
              <a:off x="4460349" y="3077622"/>
              <a:ext cx="675330" cy="1354689"/>
            </a:xfrm>
            <a:prstGeom prst="rect">
              <a:avLst/>
            </a:prstGeom>
            <a:effectLst/>
          </p:spPr>
        </p:pic>
        <p:pic>
          <p:nvPicPr>
            <p:cNvPr id="241" name="Line" descr="Line"/>
            <p:cNvPicPr>
              <a:picLocks/>
            </p:cNvPicPr>
            <p:nvPr/>
          </p:nvPicPr>
          <p:blipFill>
            <a:blip r:embed="rId38">
              <a:extLst/>
            </a:blip>
            <a:stretch>
              <a:fillRect/>
            </a:stretch>
          </p:blipFill>
          <p:spPr>
            <a:xfrm>
              <a:off x="-393073" y="5990159"/>
              <a:ext cx="956746" cy="2006874"/>
            </a:xfrm>
            <a:prstGeom prst="rect">
              <a:avLst/>
            </a:prstGeom>
            <a:effectLst/>
          </p:spPr>
        </p:pic>
        <p:pic>
          <p:nvPicPr>
            <p:cNvPr id="243" name="Line" descr="Line"/>
            <p:cNvPicPr>
              <a:picLocks/>
            </p:cNvPicPr>
            <p:nvPr/>
          </p:nvPicPr>
          <p:blipFill>
            <a:blip r:embed="rId39">
              <a:extLst/>
            </a:blip>
            <a:stretch>
              <a:fillRect/>
            </a:stretch>
          </p:blipFill>
          <p:spPr>
            <a:xfrm>
              <a:off x="21798" y="5600697"/>
              <a:ext cx="609614" cy="2335942"/>
            </a:xfrm>
            <a:prstGeom prst="rect">
              <a:avLst/>
            </a:prstGeom>
            <a:effectLst/>
          </p:spPr>
        </p:pic>
        <p:pic>
          <p:nvPicPr>
            <p:cNvPr id="245" name="Line" descr="Line"/>
            <p:cNvPicPr>
              <a:picLocks/>
            </p:cNvPicPr>
            <p:nvPr/>
          </p:nvPicPr>
          <p:blipFill>
            <a:blip r:embed="rId40">
              <a:extLst/>
            </a:blip>
            <a:stretch>
              <a:fillRect/>
            </a:stretch>
          </p:blipFill>
          <p:spPr>
            <a:xfrm>
              <a:off x="419441" y="5778491"/>
              <a:ext cx="957037" cy="2334958"/>
            </a:xfrm>
            <a:prstGeom prst="rect">
              <a:avLst/>
            </a:prstGeom>
            <a:effectLst/>
          </p:spPr>
        </p:pic>
        <p:sp>
          <p:nvSpPr>
            <p:cNvPr id="248" name="Line"/>
            <p:cNvSpPr/>
            <p:nvPr/>
          </p:nvSpPr>
          <p:spPr>
            <a:xfrm>
              <a:off x="1236768" y="7010399"/>
              <a:ext cx="728134" cy="8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cubicBezTo>
                    <a:pt x="16744" y="21600"/>
                    <a:pt x="11888" y="21600"/>
                    <a:pt x="8288" y="18000"/>
                  </a:cubicBezTo>
                  <a:cubicBezTo>
                    <a:pt x="4688" y="14400"/>
                    <a:pt x="2344" y="7200"/>
                    <a:pt x="0" y="0"/>
                  </a:cubicBezTo>
                </a:path>
              </a:pathLst>
            </a:cu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sz="1200" b="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pic>
          <p:nvPicPr>
            <p:cNvPr id="249" name="Line" descr="Line"/>
            <p:cNvPicPr>
              <a:picLocks/>
            </p:cNvPicPr>
            <p:nvPr/>
          </p:nvPicPr>
          <p:blipFill>
            <a:blip r:embed="rId41">
              <a:extLst/>
            </a:blip>
            <a:stretch>
              <a:fillRect/>
            </a:stretch>
          </p:blipFill>
          <p:spPr>
            <a:xfrm>
              <a:off x="1240995" y="7336360"/>
              <a:ext cx="838210" cy="110077"/>
            </a:xfrm>
            <a:prstGeom prst="rect">
              <a:avLst/>
            </a:prstGeom>
            <a:effectLst/>
          </p:spPr>
        </p:pic>
        <p:pic>
          <p:nvPicPr>
            <p:cNvPr id="251" name="Line" descr="Line"/>
            <p:cNvPicPr>
              <a:picLocks/>
            </p:cNvPicPr>
            <p:nvPr/>
          </p:nvPicPr>
          <p:blipFill>
            <a:blip r:embed="rId42">
              <a:extLst/>
            </a:blip>
            <a:stretch>
              <a:fillRect/>
            </a:stretch>
          </p:blipFill>
          <p:spPr>
            <a:xfrm>
              <a:off x="2553335" y="6160829"/>
              <a:ext cx="1075268" cy="1456387"/>
            </a:xfrm>
            <a:prstGeom prst="rect">
              <a:avLst/>
            </a:prstGeom>
            <a:effectLst/>
          </p:spPr>
        </p:pic>
        <p:pic>
          <p:nvPicPr>
            <p:cNvPr id="253" name="Line" descr="Line"/>
            <p:cNvPicPr>
              <a:picLocks/>
            </p:cNvPicPr>
            <p:nvPr/>
          </p:nvPicPr>
          <p:blipFill>
            <a:blip r:embed="rId43">
              <a:extLst/>
            </a:blip>
            <a:stretch>
              <a:fillRect/>
            </a:stretch>
          </p:blipFill>
          <p:spPr>
            <a:xfrm>
              <a:off x="3569334" y="6499623"/>
              <a:ext cx="990602" cy="1217745"/>
            </a:xfrm>
            <a:prstGeom prst="rect">
              <a:avLst/>
            </a:prstGeom>
            <a:effectLst/>
          </p:spPr>
        </p:pic>
        <p:sp>
          <p:nvSpPr>
            <p:cNvPr id="256" name="Line"/>
            <p:cNvSpPr/>
            <p:nvPr/>
          </p:nvSpPr>
          <p:spPr>
            <a:xfrm>
              <a:off x="4009601" y="5977466"/>
              <a:ext cx="76201" cy="1"/>
            </a:xfrm>
            <a:prstGeom prst="ellipse">
              <a:avLst/>
            </a:pr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sz="1200" b="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pic>
          <p:nvPicPr>
            <p:cNvPr id="257" name="Line" descr="Line"/>
            <p:cNvPicPr>
              <a:picLocks/>
            </p:cNvPicPr>
            <p:nvPr/>
          </p:nvPicPr>
          <p:blipFill>
            <a:blip r:embed="rId44">
              <a:extLst/>
            </a:blip>
            <a:stretch>
              <a:fillRect/>
            </a:stretch>
          </p:blipFill>
          <p:spPr>
            <a:xfrm>
              <a:off x="3674655" y="5108503"/>
              <a:ext cx="724418" cy="856266"/>
            </a:xfrm>
            <a:prstGeom prst="rect">
              <a:avLst/>
            </a:prstGeom>
            <a:effectLst/>
          </p:spPr>
        </p:pic>
        <p:pic>
          <p:nvPicPr>
            <p:cNvPr id="259" name="Line" descr="Line"/>
            <p:cNvPicPr>
              <a:picLocks/>
            </p:cNvPicPr>
            <p:nvPr/>
          </p:nvPicPr>
          <p:blipFill>
            <a:blip r:embed="rId45">
              <a:extLst/>
            </a:blip>
            <a:stretch>
              <a:fillRect/>
            </a:stretch>
          </p:blipFill>
          <p:spPr>
            <a:xfrm>
              <a:off x="4991729" y="6294960"/>
              <a:ext cx="262480" cy="1134547"/>
            </a:xfrm>
            <a:prstGeom prst="rect">
              <a:avLst/>
            </a:prstGeom>
            <a:effectLst/>
          </p:spPr>
        </p:pic>
        <p:pic>
          <p:nvPicPr>
            <p:cNvPr id="261" name="Line" descr="Line"/>
            <p:cNvPicPr>
              <a:picLocks/>
            </p:cNvPicPr>
            <p:nvPr/>
          </p:nvPicPr>
          <p:blipFill>
            <a:blip r:embed="rId46">
              <a:extLst/>
            </a:blip>
            <a:stretch>
              <a:fillRect/>
            </a:stretch>
          </p:blipFill>
          <p:spPr>
            <a:xfrm>
              <a:off x="4822391" y="6599756"/>
              <a:ext cx="770478" cy="222571"/>
            </a:xfrm>
            <a:prstGeom prst="rect">
              <a:avLst/>
            </a:prstGeom>
            <a:effectLst/>
          </p:spPr>
        </p:pic>
        <p:pic>
          <p:nvPicPr>
            <p:cNvPr id="263" name="Line" descr="Line"/>
            <p:cNvPicPr>
              <a:picLocks/>
            </p:cNvPicPr>
            <p:nvPr/>
          </p:nvPicPr>
          <p:blipFill>
            <a:blip r:embed="rId47">
              <a:extLst/>
            </a:blip>
            <a:stretch>
              <a:fillRect/>
            </a:stretch>
          </p:blipFill>
          <p:spPr>
            <a:xfrm>
              <a:off x="5609792" y="5836182"/>
              <a:ext cx="1676411" cy="1391980"/>
            </a:xfrm>
            <a:prstGeom prst="rect">
              <a:avLst/>
            </a:prstGeom>
            <a:effectLst/>
          </p:spPr>
        </p:pic>
        <p:pic>
          <p:nvPicPr>
            <p:cNvPr id="265" name="Line" descr="Line"/>
            <p:cNvPicPr>
              <a:picLocks/>
            </p:cNvPicPr>
            <p:nvPr/>
          </p:nvPicPr>
          <p:blipFill>
            <a:blip r:embed="rId48">
              <a:extLst/>
            </a:blip>
            <a:stretch>
              <a:fillRect/>
            </a:stretch>
          </p:blipFill>
          <p:spPr>
            <a:xfrm>
              <a:off x="7040667" y="6432141"/>
              <a:ext cx="1244612" cy="1991658"/>
            </a:xfrm>
            <a:prstGeom prst="rect">
              <a:avLst/>
            </a:prstGeom>
            <a:effectLst/>
          </p:spPr>
        </p:pic>
        <p:sp>
          <p:nvSpPr>
            <p:cNvPr id="268" name="Line"/>
            <p:cNvSpPr/>
            <p:nvPr/>
          </p:nvSpPr>
          <p:spPr>
            <a:xfrm>
              <a:off x="7599468" y="6002866"/>
              <a:ext cx="76201" cy="1"/>
            </a:xfrm>
            <a:prstGeom prst="ellipse">
              <a:avLst/>
            </a:pr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sz="1200" b="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pic>
          <p:nvPicPr>
            <p:cNvPr id="269" name="Line" descr="Line"/>
            <p:cNvPicPr>
              <a:picLocks/>
            </p:cNvPicPr>
            <p:nvPr/>
          </p:nvPicPr>
          <p:blipFill>
            <a:blip r:embed="rId49">
              <a:extLst/>
            </a:blip>
            <a:stretch>
              <a:fillRect/>
            </a:stretch>
          </p:blipFill>
          <p:spPr>
            <a:xfrm>
              <a:off x="7286193" y="5127124"/>
              <a:ext cx="728142" cy="727577"/>
            </a:xfrm>
            <a:prstGeom prst="rect">
              <a:avLst/>
            </a:prstGeom>
            <a:effectLst/>
          </p:spPr>
        </p:pic>
        <p:pic>
          <p:nvPicPr>
            <p:cNvPr id="271" name="Line" descr="Line"/>
            <p:cNvPicPr>
              <a:picLocks/>
            </p:cNvPicPr>
            <p:nvPr/>
          </p:nvPicPr>
          <p:blipFill>
            <a:blip r:embed="rId50">
              <a:extLst/>
            </a:blip>
            <a:stretch>
              <a:fillRect/>
            </a:stretch>
          </p:blipFill>
          <p:spPr>
            <a:xfrm>
              <a:off x="427817" y="8304861"/>
              <a:ext cx="948654" cy="943291"/>
            </a:xfrm>
            <a:prstGeom prst="rect">
              <a:avLst/>
            </a:prstGeom>
            <a:effectLst/>
          </p:spPr>
        </p:pic>
        <p:pic>
          <p:nvPicPr>
            <p:cNvPr id="273" name="Line" descr="Line"/>
            <p:cNvPicPr>
              <a:picLocks/>
            </p:cNvPicPr>
            <p:nvPr/>
          </p:nvPicPr>
          <p:blipFill>
            <a:blip r:embed="rId51">
              <a:extLst/>
            </a:blip>
            <a:stretch>
              <a:fillRect/>
            </a:stretch>
          </p:blipFill>
          <p:spPr>
            <a:xfrm>
              <a:off x="1800197" y="8547089"/>
              <a:ext cx="837805" cy="186278"/>
            </a:xfrm>
            <a:prstGeom prst="rect">
              <a:avLst/>
            </a:prstGeom>
            <a:effectLst/>
          </p:spPr>
        </p:pic>
        <p:pic>
          <p:nvPicPr>
            <p:cNvPr id="275" name="Line" descr="Line"/>
            <p:cNvPicPr>
              <a:picLocks/>
            </p:cNvPicPr>
            <p:nvPr/>
          </p:nvPicPr>
          <p:blipFill>
            <a:blip r:embed="rId52">
              <a:extLst/>
            </a:blip>
            <a:stretch>
              <a:fillRect/>
            </a:stretch>
          </p:blipFill>
          <p:spPr>
            <a:xfrm>
              <a:off x="1918334" y="8805482"/>
              <a:ext cx="601137" cy="97220"/>
            </a:xfrm>
            <a:prstGeom prst="rect">
              <a:avLst/>
            </a:prstGeom>
            <a:effectLst/>
          </p:spPr>
        </p:pic>
        <p:pic>
          <p:nvPicPr>
            <p:cNvPr id="277" name="Line" descr="Line"/>
            <p:cNvPicPr>
              <a:picLocks/>
            </p:cNvPicPr>
            <p:nvPr/>
          </p:nvPicPr>
          <p:blipFill>
            <a:blip r:embed="rId53">
              <a:extLst/>
            </a:blip>
            <a:stretch>
              <a:fillRect/>
            </a:stretch>
          </p:blipFill>
          <p:spPr>
            <a:xfrm>
              <a:off x="2849660" y="8399706"/>
              <a:ext cx="728142" cy="629994"/>
            </a:xfrm>
            <a:prstGeom prst="rect">
              <a:avLst/>
            </a:prstGeom>
            <a:effectLst/>
          </p:spPr>
        </p:pic>
        <p:sp>
          <p:nvSpPr>
            <p:cNvPr id="280" name="Line"/>
            <p:cNvSpPr/>
            <p:nvPr/>
          </p:nvSpPr>
          <p:spPr>
            <a:xfrm>
              <a:off x="3027468" y="7967133"/>
              <a:ext cx="76201" cy="1"/>
            </a:xfrm>
            <a:prstGeom prst="ellipse">
              <a:avLst/>
            </a:pr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sz="1200" b="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pic>
          <p:nvPicPr>
            <p:cNvPr id="281" name="Line" descr="Line"/>
            <p:cNvPicPr>
              <a:picLocks/>
            </p:cNvPicPr>
            <p:nvPr/>
          </p:nvPicPr>
          <p:blipFill>
            <a:blip r:embed="rId54">
              <a:extLst/>
            </a:blip>
            <a:stretch>
              <a:fillRect/>
            </a:stretch>
          </p:blipFill>
          <p:spPr>
            <a:xfrm>
              <a:off x="2587195" y="7519718"/>
              <a:ext cx="931348" cy="807257"/>
            </a:xfrm>
            <a:prstGeom prst="rect">
              <a:avLst/>
            </a:prstGeom>
            <a:effectLst/>
          </p:spPr>
        </p:pic>
        <p:pic>
          <p:nvPicPr>
            <p:cNvPr id="283" name="Line" descr="Line"/>
            <p:cNvPicPr>
              <a:picLocks/>
            </p:cNvPicPr>
            <p:nvPr/>
          </p:nvPicPr>
          <p:blipFill>
            <a:blip r:embed="rId55">
              <a:extLst/>
            </a:blip>
            <a:stretch>
              <a:fillRect/>
            </a:stretch>
          </p:blipFill>
          <p:spPr>
            <a:xfrm>
              <a:off x="3747126" y="7742758"/>
              <a:ext cx="618085" cy="798928"/>
            </a:xfrm>
            <a:prstGeom prst="rect">
              <a:avLst/>
            </a:prstGeom>
            <a:effectLst/>
          </p:spPr>
        </p:pic>
        <p:pic>
          <p:nvPicPr>
            <p:cNvPr id="285" name="Line" descr="Line"/>
            <p:cNvPicPr>
              <a:picLocks/>
            </p:cNvPicPr>
            <p:nvPr/>
          </p:nvPicPr>
          <p:blipFill>
            <a:blip r:embed="rId56">
              <a:extLst/>
            </a:blip>
            <a:stretch>
              <a:fillRect/>
            </a:stretch>
          </p:blipFill>
          <p:spPr>
            <a:xfrm>
              <a:off x="3586321" y="8496298"/>
              <a:ext cx="1109083" cy="601881"/>
            </a:xfrm>
            <a:prstGeom prst="rect">
              <a:avLst/>
            </a:prstGeom>
            <a:effectLst/>
          </p:spPr>
        </p:pic>
        <p:pic>
          <p:nvPicPr>
            <p:cNvPr id="287" name="Line" descr="Line"/>
            <p:cNvPicPr>
              <a:picLocks/>
            </p:cNvPicPr>
            <p:nvPr/>
          </p:nvPicPr>
          <p:blipFill>
            <a:blip r:embed="rId57">
              <a:extLst/>
            </a:blip>
            <a:stretch>
              <a:fillRect/>
            </a:stretch>
          </p:blipFill>
          <p:spPr>
            <a:xfrm>
              <a:off x="4170460" y="8679064"/>
              <a:ext cx="956750" cy="469178"/>
            </a:xfrm>
            <a:prstGeom prst="rect">
              <a:avLst/>
            </a:prstGeom>
            <a:effectLst/>
          </p:spPr>
        </p:pic>
        <p:pic>
          <p:nvPicPr>
            <p:cNvPr id="289" name="Line" descr="Line"/>
            <p:cNvPicPr>
              <a:picLocks/>
            </p:cNvPicPr>
            <p:nvPr/>
          </p:nvPicPr>
          <p:blipFill>
            <a:blip r:embed="rId58">
              <a:extLst/>
            </a:blip>
            <a:stretch>
              <a:fillRect/>
            </a:stretch>
          </p:blipFill>
          <p:spPr>
            <a:xfrm>
              <a:off x="4415991" y="8377765"/>
              <a:ext cx="635013" cy="1016012"/>
            </a:xfrm>
            <a:prstGeom prst="rect">
              <a:avLst/>
            </a:prstGeom>
            <a:effectLst/>
          </p:spPr>
        </p:pic>
        <p:pic>
          <p:nvPicPr>
            <p:cNvPr id="291" name="Line" descr="Line"/>
            <p:cNvPicPr>
              <a:picLocks/>
            </p:cNvPicPr>
            <p:nvPr/>
          </p:nvPicPr>
          <p:blipFill>
            <a:blip r:embed="rId59">
              <a:extLst/>
            </a:blip>
            <a:stretch>
              <a:fillRect/>
            </a:stretch>
          </p:blipFill>
          <p:spPr>
            <a:xfrm>
              <a:off x="5762197" y="8470895"/>
              <a:ext cx="240105" cy="685929"/>
            </a:xfrm>
            <a:prstGeom prst="rect">
              <a:avLst/>
            </a:prstGeom>
            <a:effectLst/>
          </p:spPr>
        </p:pic>
        <p:pic>
          <p:nvPicPr>
            <p:cNvPr id="293" name="Line" descr="Line"/>
            <p:cNvPicPr>
              <a:picLocks/>
            </p:cNvPicPr>
            <p:nvPr/>
          </p:nvPicPr>
          <p:blipFill>
            <a:blip r:embed="rId60">
              <a:extLst/>
            </a:blip>
            <a:stretch>
              <a:fillRect/>
            </a:stretch>
          </p:blipFill>
          <p:spPr>
            <a:xfrm>
              <a:off x="5364262" y="8631760"/>
              <a:ext cx="787407" cy="194740"/>
            </a:xfrm>
            <a:prstGeom prst="rect">
              <a:avLst/>
            </a:prstGeom>
            <a:effectLst/>
          </p:spPr>
        </p:pic>
        <p:pic>
          <p:nvPicPr>
            <p:cNvPr id="295" name="Line" descr="Line"/>
            <p:cNvPicPr>
              <a:picLocks/>
            </p:cNvPicPr>
            <p:nvPr/>
          </p:nvPicPr>
          <p:blipFill>
            <a:blip r:embed="rId61">
              <a:extLst/>
            </a:blip>
            <a:stretch>
              <a:fillRect/>
            </a:stretch>
          </p:blipFill>
          <p:spPr>
            <a:xfrm>
              <a:off x="6329467" y="8320577"/>
              <a:ext cx="863610" cy="1022622"/>
            </a:xfrm>
            <a:prstGeom prst="rect">
              <a:avLst/>
            </a:prstGeom>
            <a:effectLst/>
          </p:spPr>
        </p:pic>
        <p:pic>
          <p:nvPicPr>
            <p:cNvPr id="297" name="Line" descr="Line"/>
            <p:cNvPicPr>
              <a:picLocks/>
            </p:cNvPicPr>
            <p:nvPr/>
          </p:nvPicPr>
          <p:blipFill>
            <a:blip r:embed="rId62">
              <a:extLst/>
            </a:blip>
            <a:stretch>
              <a:fillRect/>
            </a:stretch>
          </p:blipFill>
          <p:spPr>
            <a:xfrm>
              <a:off x="6227866" y="7270601"/>
              <a:ext cx="863613" cy="840657"/>
            </a:xfrm>
            <a:prstGeom prst="rect">
              <a:avLst/>
            </a:prstGeom>
            <a:effectLst/>
          </p:spPr>
        </p:pic>
        <p:pic>
          <p:nvPicPr>
            <p:cNvPr id="299" name="Line" descr="Line"/>
            <p:cNvPicPr>
              <a:picLocks/>
            </p:cNvPicPr>
            <p:nvPr/>
          </p:nvPicPr>
          <p:blipFill>
            <a:blip r:embed="rId63">
              <a:extLst/>
            </a:blip>
            <a:stretch>
              <a:fillRect/>
            </a:stretch>
          </p:blipFill>
          <p:spPr>
            <a:xfrm>
              <a:off x="7713142" y="7452699"/>
              <a:ext cx="758396" cy="1123515"/>
            </a:xfrm>
            <a:prstGeom prst="rect">
              <a:avLst/>
            </a:prstGeom>
            <a:effectLst/>
          </p:spPr>
        </p:pic>
        <p:pic>
          <p:nvPicPr>
            <p:cNvPr id="301" name="Line" descr="Line"/>
            <p:cNvPicPr>
              <a:picLocks/>
            </p:cNvPicPr>
            <p:nvPr/>
          </p:nvPicPr>
          <p:blipFill>
            <a:blip r:embed="rId64">
              <a:extLst/>
            </a:blip>
            <a:stretch>
              <a:fillRect/>
            </a:stretch>
          </p:blipFill>
          <p:spPr>
            <a:xfrm>
              <a:off x="7509267" y="8496295"/>
              <a:ext cx="1360205" cy="169342"/>
            </a:xfrm>
            <a:prstGeom prst="rect">
              <a:avLst/>
            </a:prstGeom>
            <a:effectLst/>
          </p:spPr>
        </p:pic>
        <p:pic>
          <p:nvPicPr>
            <p:cNvPr id="303" name="Line" descr="Line"/>
            <p:cNvPicPr>
              <a:picLocks/>
            </p:cNvPicPr>
            <p:nvPr/>
          </p:nvPicPr>
          <p:blipFill>
            <a:blip r:embed="rId65">
              <a:extLst/>
            </a:blip>
            <a:stretch>
              <a:fillRect/>
            </a:stretch>
          </p:blipFill>
          <p:spPr>
            <a:xfrm>
              <a:off x="7294667" y="8555565"/>
              <a:ext cx="1007545" cy="761130"/>
            </a:xfrm>
            <a:prstGeom prst="rect">
              <a:avLst/>
            </a:prstGeom>
            <a:effectLst/>
          </p:spPr>
        </p:pic>
        <p:pic>
          <p:nvPicPr>
            <p:cNvPr id="305" name="Line" descr="Line"/>
            <p:cNvPicPr>
              <a:picLocks/>
            </p:cNvPicPr>
            <p:nvPr/>
          </p:nvPicPr>
          <p:blipFill>
            <a:blip r:embed="rId66">
              <a:extLst/>
            </a:blip>
            <a:stretch>
              <a:fillRect/>
            </a:stretch>
          </p:blipFill>
          <p:spPr>
            <a:xfrm>
              <a:off x="8107459" y="8559236"/>
              <a:ext cx="1676411" cy="979318"/>
            </a:xfrm>
            <a:prstGeom prst="rect">
              <a:avLst/>
            </a:prstGeom>
            <a:effectLst/>
          </p:spPr>
        </p:pic>
        <p:pic>
          <p:nvPicPr>
            <p:cNvPr id="307" name="Line" descr="Line"/>
            <p:cNvPicPr>
              <a:picLocks/>
            </p:cNvPicPr>
            <p:nvPr/>
          </p:nvPicPr>
          <p:blipFill>
            <a:blip r:embed="rId67">
              <a:extLst/>
            </a:blip>
            <a:stretch>
              <a:fillRect/>
            </a:stretch>
          </p:blipFill>
          <p:spPr>
            <a:xfrm>
              <a:off x="1986060" y="6068976"/>
              <a:ext cx="8297349" cy="657798"/>
            </a:xfrm>
            <a:prstGeom prst="rect">
              <a:avLst/>
            </a:prstGeom>
            <a:effectLst/>
          </p:spPr>
        </p:pic>
        <p:pic>
          <p:nvPicPr>
            <p:cNvPr id="309" name="Line" descr="Line"/>
            <p:cNvPicPr>
              <a:picLocks/>
            </p:cNvPicPr>
            <p:nvPr/>
          </p:nvPicPr>
          <p:blipFill>
            <a:blip r:embed="rId68">
              <a:extLst/>
            </a:blip>
            <a:stretch>
              <a:fillRect/>
            </a:stretch>
          </p:blipFill>
          <p:spPr>
            <a:xfrm>
              <a:off x="3205261" y="5245093"/>
              <a:ext cx="1456283" cy="558816"/>
            </a:xfrm>
            <a:prstGeom prst="rect">
              <a:avLst/>
            </a:prstGeom>
            <a:effectLst/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C4F4C650-544F-BD43-BC21-C3A820A4F19D}"/>
              </a:ext>
            </a:extLst>
          </p:cNvPr>
          <p:cNvSpPr txBox="1"/>
          <p:nvPr/>
        </p:nvSpPr>
        <p:spPr>
          <a:xfrm>
            <a:off x="904678" y="952443"/>
            <a:ext cx="8505351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Conservation of Momentum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7" name="Drawing"/>
          <p:cNvGrpSpPr/>
          <p:nvPr/>
        </p:nvGrpSpPr>
        <p:grpSpPr>
          <a:xfrm>
            <a:off x="2781292" y="589929"/>
            <a:ext cx="9125373" cy="6634273"/>
            <a:chOff x="-968806" y="-1264270"/>
            <a:chExt cx="9125371" cy="6634271"/>
          </a:xfrm>
        </p:grpSpPr>
        <p:pic>
          <p:nvPicPr>
            <p:cNvPr id="313" name="Line" descr="Line"/>
            <p:cNvPicPr>
              <a:picLocks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-740521" y="-1264271"/>
              <a:ext cx="875794" cy="1785013"/>
            </a:xfrm>
            <a:prstGeom prst="rect">
              <a:avLst/>
            </a:prstGeom>
            <a:effectLst/>
          </p:spPr>
        </p:pic>
        <p:pic>
          <p:nvPicPr>
            <p:cNvPr id="315" name="Line" descr="Line"/>
            <p:cNvPicPr>
              <a:picLocks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-968807" y="927099"/>
              <a:ext cx="1642543" cy="186276"/>
            </a:xfrm>
            <a:prstGeom prst="rect">
              <a:avLst/>
            </a:prstGeom>
            <a:effectLst/>
          </p:spPr>
        </p:pic>
        <p:pic>
          <p:nvPicPr>
            <p:cNvPr id="317" name="Line" descr="Line"/>
            <p:cNvPicPr>
              <a:picLocks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-742581" y="1055160"/>
              <a:ext cx="840588" cy="1412974"/>
            </a:xfrm>
            <a:prstGeom prst="rect">
              <a:avLst/>
            </a:prstGeom>
            <a:effectLst/>
          </p:spPr>
        </p:pic>
        <p:pic>
          <p:nvPicPr>
            <p:cNvPr id="319" name="Line" descr="Line"/>
            <p:cNvPicPr>
              <a:picLocks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182661" y="1346200"/>
              <a:ext cx="643475" cy="1104907"/>
            </a:xfrm>
            <a:prstGeom prst="rect">
              <a:avLst/>
            </a:prstGeom>
            <a:effectLst/>
          </p:spPr>
        </p:pic>
        <p:pic>
          <p:nvPicPr>
            <p:cNvPr id="321" name="Line" descr="Line"/>
            <p:cNvPicPr>
              <a:picLocks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-291466" y="1536698"/>
              <a:ext cx="999069" cy="127003"/>
            </a:xfrm>
            <a:prstGeom prst="rect">
              <a:avLst/>
            </a:prstGeom>
            <a:effectLst/>
          </p:spPr>
        </p:pic>
        <p:pic>
          <p:nvPicPr>
            <p:cNvPr id="323" name="Line" descr="Line"/>
            <p:cNvPicPr>
              <a:picLocks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1029328" y="571493"/>
              <a:ext cx="914408" cy="254007"/>
            </a:xfrm>
            <a:prstGeom prst="rect">
              <a:avLst/>
            </a:prstGeom>
            <a:effectLst/>
          </p:spPr>
        </p:pic>
        <p:pic>
          <p:nvPicPr>
            <p:cNvPr id="325" name="Line" descr="Line"/>
            <p:cNvPicPr>
              <a:picLocks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1088591" y="893223"/>
              <a:ext cx="694282" cy="194748"/>
            </a:xfrm>
            <a:prstGeom prst="rect">
              <a:avLst/>
            </a:prstGeom>
            <a:effectLst/>
          </p:spPr>
        </p:pic>
        <p:pic>
          <p:nvPicPr>
            <p:cNvPr id="327" name="Line" descr="Line"/>
            <p:cNvPicPr>
              <a:picLocks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1969814" y="-987080"/>
              <a:ext cx="888331" cy="1660900"/>
            </a:xfrm>
            <a:prstGeom prst="rect">
              <a:avLst/>
            </a:prstGeom>
            <a:effectLst/>
          </p:spPr>
        </p:pic>
        <p:pic>
          <p:nvPicPr>
            <p:cNvPr id="329" name="Line" descr="Line"/>
            <p:cNvPicPr>
              <a:picLocks/>
            </p:cNvPicPr>
            <p:nvPr/>
          </p:nvPicPr>
          <p:blipFill>
            <a:blip r:embed="rId10">
              <a:extLst/>
            </a:blip>
            <a:stretch>
              <a:fillRect/>
            </a:stretch>
          </p:blipFill>
          <p:spPr>
            <a:xfrm>
              <a:off x="2138347" y="766229"/>
              <a:ext cx="1109259" cy="1608463"/>
            </a:xfrm>
            <a:prstGeom prst="rect">
              <a:avLst/>
            </a:prstGeom>
            <a:effectLst/>
          </p:spPr>
        </p:pic>
        <p:pic>
          <p:nvPicPr>
            <p:cNvPr id="331" name="Line" descr="Line"/>
            <p:cNvPicPr>
              <a:picLocks/>
            </p:cNvPicPr>
            <p:nvPr/>
          </p:nvPicPr>
          <p:blipFill>
            <a:blip r:embed="rId11">
              <a:extLst/>
            </a:blip>
            <a:stretch>
              <a:fillRect/>
            </a:stretch>
          </p:blipFill>
          <p:spPr>
            <a:xfrm>
              <a:off x="2959724" y="956897"/>
              <a:ext cx="524955" cy="1384147"/>
            </a:xfrm>
            <a:prstGeom prst="rect">
              <a:avLst/>
            </a:prstGeom>
            <a:effectLst/>
          </p:spPr>
        </p:pic>
        <p:pic>
          <p:nvPicPr>
            <p:cNvPr id="333" name="Line" descr="Line"/>
            <p:cNvPicPr>
              <a:picLocks/>
            </p:cNvPicPr>
            <p:nvPr/>
          </p:nvPicPr>
          <p:blipFill>
            <a:blip r:embed="rId12">
              <a:extLst/>
            </a:blip>
            <a:stretch>
              <a:fillRect/>
            </a:stretch>
          </p:blipFill>
          <p:spPr>
            <a:xfrm>
              <a:off x="2637999" y="1282699"/>
              <a:ext cx="872070" cy="127004"/>
            </a:xfrm>
            <a:prstGeom prst="rect">
              <a:avLst/>
            </a:prstGeom>
            <a:effectLst/>
          </p:spPr>
        </p:pic>
        <p:pic>
          <p:nvPicPr>
            <p:cNvPr id="335" name="Line" descr="Line"/>
            <p:cNvPicPr>
              <a:picLocks/>
            </p:cNvPicPr>
            <p:nvPr/>
          </p:nvPicPr>
          <p:blipFill>
            <a:blip r:embed="rId13">
              <a:extLst/>
            </a:blip>
            <a:stretch>
              <a:fillRect/>
            </a:stretch>
          </p:blipFill>
          <p:spPr>
            <a:xfrm>
              <a:off x="4111199" y="385228"/>
              <a:ext cx="135475" cy="1109141"/>
            </a:xfrm>
            <a:prstGeom prst="rect">
              <a:avLst/>
            </a:prstGeom>
            <a:effectLst/>
          </p:spPr>
        </p:pic>
        <p:pic>
          <p:nvPicPr>
            <p:cNvPr id="337" name="Line" descr="Line"/>
            <p:cNvPicPr>
              <a:picLocks/>
            </p:cNvPicPr>
            <p:nvPr/>
          </p:nvPicPr>
          <p:blipFill>
            <a:blip r:embed="rId14">
              <a:extLst/>
            </a:blip>
            <a:stretch>
              <a:fillRect/>
            </a:stretch>
          </p:blipFill>
          <p:spPr>
            <a:xfrm>
              <a:off x="3840266" y="794058"/>
              <a:ext cx="778939" cy="217712"/>
            </a:xfrm>
            <a:prstGeom prst="rect">
              <a:avLst/>
            </a:prstGeom>
            <a:effectLst/>
          </p:spPr>
        </p:pic>
        <p:pic>
          <p:nvPicPr>
            <p:cNvPr id="339" name="Line" descr="Line"/>
            <p:cNvPicPr>
              <a:picLocks/>
            </p:cNvPicPr>
            <p:nvPr/>
          </p:nvPicPr>
          <p:blipFill>
            <a:blip r:embed="rId15">
              <a:extLst/>
            </a:blip>
            <a:stretch>
              <a:fillRect/>
            </a:stretch>
          </p:blipFill>
          <p:spPr>
            <a:xfrm>
              <a:off x="4424461" y="-630774"/>
              <a:ext cx="917936" cy="2307317"/>
            </a:xfrm>
            <a:prstGeom prst="rect">
              <a:avLst/>
            </a:prstGeom>
            <a:effectLst/>
          </p:spPr>
        </p:pic>
        <p:pic>
          <p:nvPicPr>
            <p:cNvPr id="341" name="Line" descr="Line"/>
            <p:cNvPicPr>
              <a:picLocks/>
            </p:cNvPicPr>
            <p:nvPr/>
          </p:nvPicPr>
          <p:blipFill>
            <a:blip r:embed="rId16">
              <a:extLst/>
            </a:blip>
            <a:stretch>
              <a:fillRect/>
            </a:stretch>
          </p:blipFill>
          <p:spPr>
            <a:xfrm>
              <a:off x="5000193" y="-1071042"/>
              <a:ext cx="651951" cy="2524755"/>
            </a:xfrm>
            <a:prstGeom prst="rect">
              <a:avLst/>
            </a:prstGeom>
            <a:effectLst/>
          </p:spPr>
        </p:pic>
        <p:pic>
          <p:nvPicPr>
            <p:cNvPr id="343" name="Line" descr="Line"/>
            <p:cNvPicPr>
              <a:picLocks/>
            </p:cNvPicPr>
            <p:nvPr/>
          </p:nvPicPr>
          <p:blipFill>
            <a:blip r:embed="rId17">
              <a:extLst/>
            </a:blip>
            <a:stretch>
              <a:fillRect/>
            </a:stretch>
          </p:blipFill>
          <p:spPr>
            <a:xfrm>
              <a:off x="5347330" y="-588443"/>
              <a:ext cx="804349" cy="2252148"/>
            </a:xfrm>
            <a:prstGeom prst="rect">
              <a:avLst/>
            </a:prstGeom>
            <a:effectLst/>
          </p:spPr>
        </p:pic>
        <p:sp>
          <p:nvSpPr>
            <p:cNvPr id="346" name="Line"/>
            <p:cNvSpPr/>
            <p:nvPr/>
          </p:nvSpPr>
          <p:spPr>
            <a:xfrm>
              <a:off x="5999268" y="355600"/>
              <a:ext cx="76201" cy="0"/>
            </a:xfrm>
            <a:prstGeom prst="ellipse">
              <a:avLst/>
            </a:pr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sz="1200" b="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pic>
          <p:nvPicPr>
            <p:cNvPr id="347" name="Line" descr="Line"/>
            <p:cNvPicPr>
              <a:picLocks/>
            </p:cNvPicPr>
            <p:nvPr/>
          </p:nvPicPr>
          <p:blipFill>
            <a:blip r:embed="rId18">
              <a:extLst/>
            </a:blip>
            <a:stretch>
              <a:fillRect/>
            </a:stretch>
          </p:blipFill>
          <p:spPr>
            <a:xfrm>
              <a:off x="6193931" y="213890"/>
              <a:ext cx="321812" cy="357620"/>
            </a:xfrm>
            <a:prstGeom prst="rect">
              <a:avLst/>
            </a:prstGeom>
            <a:effectLst/>
          </p:spPr>
        </p:pic>
        <p:pic>
          <p:nvPicPr>
            <p:cNvPr id="349" name="Line" descr="Line"/>
            <p:cNvPicPr>
              <a:picLocks/>
            </p:cNvPicPr>
            <p:nvPr/>
          </p:nvPicPr>
          <p:blipFill>
            <a:blip r:embed="rId19">
              <a:extLst/>
            </a:blip>
            <a:stretch>
              <a:fillRect/>
            </a:stretch>
          </p:blipFill>
          <p:spPr>
            <a:xfrm>
              <a:off x="6565285" y="-689319"/>
              <a:ext cx="1364394" cy="2178209"/>
            </a:xfrm>
            <a:prstGeom prst="rect">
              <a:avLst/>
            </a:prstGeom>
            <a:effectLst/>
          </p:spPr>
        </p:pic>
        <p:pic>
          <p:nvPicPr>
            <p:cNvPr id="351" name="Line" descr="Line"/>
            <p:cNvPicPr>
              <a:picLocks/>
            </p:cNvPicPr>
            <p:nvPr/>
          </p:nvPicPr>
          <p:blipFill>
            <a:blip r:embed="rId20">
              <a:extLst/>
            </a:blip>
            <a:stretch>
              <a:fillRect/>
            </a:stretch>
          </p:blipFill>
          <p:spPr>
            <a:xfrm>
              <a:off x="6626855" y="-888156"/>
              <a:ext cx="1529711" cy="617770"/>
            </a:xfrm>
            <a:prstGeom prst="rect">
              <a:avLst/>
            </a:prstGeom>
            <a:effectLst/>
          </p:spPr>
        </p:pic>
        <p:pic>
          <p:nvPicPr>
            <p:cNvPr id="353" name="Line" descr="Line"/>
            <p:cNvPicPr>
              <a:picLocks/>
            </p:cNvPicPr>
            <p:nvPr/>
          </p:nvPicPr>
          <p:blipFill>
            <a:blip r:embed="rId21">
              <a:extLst/>
            </a:blip>
            <a:stretch>
              <a:fillRect/>
            </a:stretch>
          </p:blipFill>
          <p:spPr>
            <a:xfrm>
              <a:off x="1602246" y="3450166"/>
              <a:ext cx="265299" cy="1448324"/>
            </a:xfrm>
            <a:prstGeom prst="rect">
              <a:avLst/>
            </a:prstGeom>
            <a:effectLst/>
          </p:spPr>
        </p:pic>
        <p:pic>
          <p:nvPicPr>
            <p:cNvPr id="355" name="Line" descr="Line"/>
            <p:cNvPicPr>
              <a:picLocks/>
            </p:cNvPicPr>
            <p:nvPr/>
          </p:nvPicPr>
          <p:blipFill>
            <a:blip r:embed="rId22">
              <a:extLst/>
            </a:blip>
            <a:stretch>
              <a:fillRect/>
            </a:stretch>
          </p:blipFill>
          <p:spPr>
            <a:xfrm>
              <a:off x="1113999" y="3881964"/>
              <a:ext cx="1075275" cy="372542"/>
            </a:xfrm>
            <a:prstGeom prst="rect">
              <a:avLst/>
            </a:prstGeom>
            <a:effectLst/>
          </p:spPr>
        </p:pic>
        <p:pic>
          <p:nvPicPr>
            <p:cNvPr id="357" name="Line" descr="Line"/>
            <p:cNvPicPr>
              <a:picLocks/>
            </p:cNvPicPr>
            <p:nvPr/>
          </p:nvPicPr>
          <p:blipFill>
            <a:blip r:embed="rId23">
              <a:extLst/>
            </a:blip>
            <a:stretch>
              <a:fillRect/>
            </a:stretch>
          </p:blipFill>
          <p:spPr>
            <a:xfrm>
              <a:off x="2553332" y="3272364"/>
              <a:ext cx="1845739" cy="1524466"/>
            </a:xfrm>
            <a:prstGeom prst="rect">
              <a:avLst/>
            </a:prstGeom>
            <a:effectLst/>
          </p:spPr>
        </p:pic>
        <p:pic>
          <p:nvPicPr>
            <p:cNvPr id="359" name="Line" descr="Line"/>
            <p:cNvPicPr>
              <a:picLocks/>
            </p:cNvPicPr>
            <p:nvPr/>
          </p:nvPicPr>
          <p:blipFill>
            <a:blip r:embed="rId24">
              <a:extLst/>
            </a:blip>
            <a:stretch>
              <a:fillRect/>
            </a:stretch>
          </p:blipFill>
          <p:spPr>
            <a:xfrm>
              <a:off x="4136592" y="2366424"/>
              <a:ext cx="1063648" cy="1282958"/>
            </a:xfrm>
            <a:prstGeom prst="rect">
              <a:avLst/>
            </a:prstGeom>
            <a:effectLst/>
          </p:spPr>
        </p:pic>
        <p:pic>
          <p:nvPicPr>
            <p:cNvPr id="361" name="Line" descr="Line"/>
            <p:cNvPicPr>
              <a:picLocks/>
            </p:cNvPicPr>
            <p:nvPr/>
          </p:nvPicPr>
          <p:blipFill>
            <a:blip r:embed="rId25">
              <a:extLst/>
            </a:blip>
            <a:stretch>
              <a:fillRect/>
            </a:stretch>
          </p:blipFill>
          <p:spPr>
            <a:xfrm>
              <a:off x="4296839" y="3881965"/>
              <a:ext cx="1507697" cy="1146417"/>
            </a:xfrm>
            <a:prstGeom prst="rect">
              <a:avLst/>
            </a:prstGeom>
            <a:effectLst/>
          </p:spPr>
        </p:pic>
        <p:pic>
          <p:nvPicPr>
            <p:cNvPr id="363" name="Line" descr="Line"/>
            <p:cNvPicPr>
              <a:picLocks/>
            </p:cNvPicPr>
            <p:nvPr/>
          </p:nvPicPr>
          <p:blipFill>
            <a:blip r:embed="rId26">
              <a:extLst/>
            </a:blip>
            <a:stretch>
              <a:fillRect/>
            </a:stretch>
          </p:blipFill>
          <p:spPr>
            <a:xfrm>
              <a:off x="5228791" y="4178299"/>
              <a:ext cx="1219221" cy="1191703"/>
            </a:xfrm>
            <a:prstGeom prst="rect">
              <a:avLst/>
            </a:prstGeom>
            <a:effectLst/>
          </p:spPr>
        </p:pic>
        <p:pic>
          <p:nvPicPr>
            <p:cNvPr id="365" name="Line" descr="Line"/>
            <p:cNvPicPr>
              <a:picLocks/>
            </p:cNvPicPr>
            <p:nvPr/>
          </p:nvPicPr>
          <p:blipFill>
            <a:blip r:embed="rId27">
              <a:extLst/>
            </a:blip>
            <a:stretch>
              <a:fillRect/>
            </a:stretch>
          </p:blipFill>
          <p:spPr>
            <a:xfrm>
              <a:off x="5152601" y="4796364"/>
              <a:ext cx="973670" cy="102465"/>
            </a:xfrm>
            <a:prstGeom prst="rect">
              <a:avLst/>
            </a:prstGeom>
            <a:effectLst/>
          </p:spPr>
        </p:pic>
      </p:grp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1" name="Drawing"/>
          <p:cNvGrpSpPr/>
          <p:nvPr/>
        </p:nvGrpSpPr>
        <p:grpSpPr>
          <a:xfrm>
            <a:off x="2394998" y="1074791"/>
            <a:ext cx="7604673" cy="5007893"/>
            <a:chOff x="-37474" y="-38109"/>
            <a:chExt cx="7604672" cy="5007891"/>
          </a:xfrm>
        </p:grpSpPr>
        <p:pic>
          <p:nvPicPr>
            <p:cNvPr id="369" name="Line" descr="Line"/>
            <p:cNvPicPr>
              <a:picLocks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-37475" y="-38110"/>
              <a:ext cx="1210934" cy="1965053"/>
            </a:xfrm>
            <a:prstGeom prst="rect">
              <a:avLst/>
            </a:prstGeom>
            <a:effectLst/>
          </p:spPr>
        </p:pic>
        <p:pic>
          <p:nvPicPr>
            <p:cNvPr id="371" name="Line" descr="Line"/>
            <p:cNvPicPr>
              <a:picLocks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1337286" y="503347"/>
              <a:ext cx="1199289" cy="2440131"/>
            </a:xfrm>
            <a:prstGeom prst="rect">
              <a:avLst/>
            </a:prstGeom>
            <a:effectLst/>
          </p:spPr>
        </p:pic>
        <p:pic>
          <p:nvPicPr>
            <p:cNvPr id="373" name="Line" descr="Line"/>
            <p:cNvPicPr>
              <a:picLocks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49816" y="2220434"/>
              <a:ext cx="2618423" cy="258708"/>
            </a:xfrm>
            <a:prstGeom prst="rect">
              <a:avLst/>
            </a:prstGeom>
            <a:effectLst/>
          </p:spPr>
        </p:pic>
        <p:pic>
          <p:nvPicPr>
            <p:cNvPr id="375" name="Line" descr="Line"/>
            <p:cNvPicPr>
              <a:picLocks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115277" y="2613215"/>
              <a:ext cx="1287308" cy="2018965"/>
            </a:xfrm>
            <a:prstGeom prst="rect">
              <a:avLst/>
            </a:prstGeom>
            <a:effectLst/>
          </p:spPr>
        </p:pic>
        <p:pic>
          <p:nvPicPr>
            <p:cNvPr id="377" name="Line" descr="Line"/>
            <p:cNvPicPr>
              <a:picLocks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1315463" y="2885324"/>
              <a:ext cx="1374600" cy="1570193"/>
            </a:xfrm>
            <a:prstGeom prst="rect">
              <a:avLst/>
            </a:prstGeom>
            <a:effectLst/>
          </p:spPr>
        </p:pic>
        <p:pic>
          <p:nvPicPr>
            <p:cNvPr id="379" name="Line" descr="Line"/>
            <p:cNvPicPr>
              <a:picLocks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1250009" y="3617017"/>
              <a:ext cx="1200014" cy="98023"/>
            </a:xfrm>
            <a:prstGeom prst="rect">
              <a:avLst/>
            </a:prstGeom>
            <a:effectLst/>
          </p:spPr>
        </p:pic>
        <p:pic>
          <p:nvPicPr>
            <p:cNvPr id="381" name="Line" descr="Line"/>
            <p:cNvPicPr>
              <a:picLocks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3244720" y="2252056"/>
              <a:ext cx="1049228" cy="208249"/>
            </a:xfrm>
            <a:prstGeom prst="rect">
              <a:avLst/>
            </a:prstGeom>
            <a:effectLst/>
          </p:spPr>
        </p:pic>
        <p:pic>
          <p:nvPicPr>
            <p:cNvPr id="383" name="Line" descr="Line"/>
            <p:cNvPicPr>
              <a:picLocks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3170302" y="2711421"/>
              <a:ext cx="1058181" cy="403532"/>
            </a:xfrm>
            <a:prstGeom prst="rect">
              <a:avLst/>
            </a:prstGeom>
            <a:effectLst/>
          </p:spPr>
        </p:pic>
        <p:pic>
          <p:nvPicPr>
            <p:cNvPr id="385" name="Line" descr="Line"/>
            <p:cNvPicPr>
              <a:picLocks/>
            </p:cNvPicPr>
            <p:nvPr/>
          </p:nvPicPr>
          <p:blipFill>
            <a:blip r:embed="rId10">
              <a:extLst/>
            </a:blip>
            <a:stretch>
              <a:fillRect/>
            </a:stretch>
          </p:blipFill>
          <p:spPr>
            <a:xfrm>
              <a:off x="4075905" y="2111326"/>
              <a:ext cx="1090907" cy="90750"/>
            </a:xfrm>
            <a:prstGeom prst="rect">
              <a:avLst/>
            </a:prstGeom>
            <a:effectLst/>
          </p:spPr>
        </p:pic>
        <p:pic>
          <p:nvPicPr>
            <p:cNvPr id="387" name="Line" descr="Line"/>
            <p:cNvPicPr>
              <a:picLocks/>
            </p:cNvPicPr>
            <p:nvPr/>
          </p:nvPicPr>
          <p:blipFill>
            <a:blip r:embed="rId11">
              <a:extLst/>
            </a:blip>
            <a:stretch>
              <a:fillRect/>
            </a:stretch>
          </p:blipFill>
          <p:spPr>
            <a:xfrm>
              <a:off x="4879684" y="1467312"/>
              <a:ext cx="1169388" cy="3502470"/>
            </a:xfrm>
            <a:prstGeom prst="rect">
              <a:avLst/>
            </a:prstGeom>
            <a:effectLst/>
          </p:spPr>
        </p:pic>
        <p:pic>
          <p:nvPicPr>
            <p:cNvPr id="389" name="Line" descr="Line"/>
            <p:cNvPicPr>
              <a:picLocks/>
            </p:cNvPicPr>
            <p:nvPr/>
          </p:nvPicPr>
          <p:blipFill>
            <a:blip r:embed="rId12">
              <a:extLst/>
            </a:blip>
            <a:stretch>
              <a:fillRect/>
            </a:stretch>
          </p:blipFill>
          <p:spPr>
            <a:xfrm>
              <a:off x="5777988" y="1274620"/>
              <a:ext cx="1789210" cy="3200888"/>
            </a:xfrm>
            <a:prstGeom prst="rect">
              <a:avLst/>
            </a:prstGeom>
            <a:effectLst/>
          </p:spPr>
        </p:pic>
      </p:grp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7" name="Drawing"/>
          <p:cNvGrpSpPr/>
          <p:nvPr/>
        </p:nvGrpSpPr>
        <p:grpSpPr>
          <a:xfrm>
            <a:off x="522738" y="1156544"/>
            <a:ext cx="12304775" cy="7176657"/>
            <a:chOff x="-1265997" y="261859"/>
            <a:chExt cx="12304774" cy="7176655"/>
          </a:xfrm>
        </p:grpSpPr>
        <p:sp>
          <p:nvSpPr>
            <p:cNvPr id="400" name="Line"/>
            <p:cNvSpPr/>
            <p:nvPr/>
          </p:nvSpPr>
          <p:spPr>
            <a:xfrm>
              <a:off x="2963004" y="261859"/>
              <a:ext cx="76201" cy="1"/>
            </a:xfrm>
            <a:prstGeom prst="ellipse">
              <a:avLst/>
            </a:pr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sz="1200" b="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pic>
          <p:nvPicPr>
            <p:cNvPr id="417" name="Line" descr="Line"/>
            <p:cNvPicPr>
              <a:picLocks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-883553" y="1533049"/>
              <a:ext cx="781179" cy="1354649"/>
            </a:xfrm>
            <a:prstGeom prst="rect">
              <a:avLst/>
            </a:prstGeom>
            <a:effectLst/>
          </p:spPr>
        </p:pic>
        <p:pic>
          <p:nvPicPr>
            <p:cNvPr id="419" name="Line" descr="Line"/>
            <p:cNvPicPr>
              <a:picLocks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-1265997" y="2831429"/>
              <a:ext cx="1664791" cy="119855"/>
            </a:xfrm>
            <a:prstGeom prst="rect">
              <a:avLst/>
            </a:prstGeom>
            <a:effectLst/>
          </p:spPr>
        </p:pic>
        <p:pic>
          <p:nvPicPr>
            <p:cNvPr id="421" name="Line" descr="Line"/>
            <p:cNvPicPr>
              <a:picLocks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-1081056" y="3000036"/>
              <a:ext cx="878263" cy="998191"/>
            </a:xfrm>
            <a:prstGeom prst="rect">
              <a:avLst/>
            </a:prstGeom>
            <a:effectLst/>
          </p:spPr>
        </p:pic>
        <p:pic>
          <p:nvPicPr>
            <p:cNvPr id="423" name="Line" descr="Line"/>
            <p:cNvPicPr>
              <a:picLocks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-132344" y="3153471"/>
              <a:ext cx="585692" cy="768876"/>
            </a:xfrm>
            <a:prstGeom prst="rect">
              <a:avLst/>
            </a:prstGeom>
            <a:effectLst/>
          </p:spPr>
        </p:pic>
        <p:pic>
          <p:nvPicPr>
            <p:cNvPr id="425" name="Line" descr="Line"/>
            <p:cNvPicPr>
              <a:picLocks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-353885" y="3312468"/>
              <a:ext cx="949072" cy="140719"/>
            </a:xfrm>
            <a:prstGeom prst="rect">
              <a:avLst/>
            </a:prstGeom>
            <a:effectLst/>
          </p:spPr>
        </p:pic>
        <p:pic>
          <p:nvPicPr>
            <p:cNvPr id="427" name="Line" descr="Line"/>
            <p:cNvPicPr>
              <a:picLocks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737193" y="2038243"/>
              <a:ext cx="712579" cy="1993216"/>
            </a:xfrm>
            <a:prstGeom prst="rect">
              <a:avLst/>
            </a:prstGeom>
            <a:effectLst/>
          </p:spPr>
        </p:pic>
        <p:pic>
          <p:nvPicPr>
            <p:cNvPr id="429" name="Line" descr="Line"/>
            <p:cNvPicPr>
              <a:picLocks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2057408" y="2176792"/>
              <a:ext cx="218050" cy="1161215"/>
            </a:xfrm>
            <a:prstGeom prst="rect">
              <a:avLst/>
            </a:prstGeom>
            <a:effectLst/>
          </p:spPr>
        </p:pic>
        <p:pic>
          <p:nvPicPr>
            <p:cNvPr id="431" name="Line" descr="Line"/>
            <p:cNvPicPr>
              <a:picLocks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1664609" y="2776884"/>
              <a:ext cx="1058185" cy="132904"/>
            </a:xfrm>
            <a:prstGeom prst="rect">
              <a:avLst/>
            </a:prstGeom>
            <a:effectLst/>
          </p:spPr>
        </p:pic>
        <p:pic>
          <p:nvPicPr>
            <p:cNvPr id="433" name="Line" descr="Line"/>
            <p:cNvPicPr>
              <a:picLocks/>
            </p:cNvPicPr>
            <p:nvPr/>
          </p:nvPicPr>
          <p:blipFill>
            <a:blip r:embed="rId10">
              <a:extLst/>
            </a:blip>
            <a:stretch>
              <a:fillRect/>
            </a:stretch>
          </p:blipFill>
          <p:spPr>
            <a:xfrm>
              <a:off x="2734529" y="1109145"/>
              <a:ext cx="1371876" cy="2338860"/>
            </a:xfrm>
            <a:prstGeom prst="rect">
              <a:avLst/>
            </a:prstGeom>
            <a:effectLst/>
          </p:spPr>
        </p:pic>
        <p:sp>
          <p:nvSpPr>
            <p:cNvPr id="436" name="Line"/>
            <p:cNvSpPr/>
            <p:nvPr/>
          </p:nvSpPr>
          <p:spPr>
            <a:xfrm>
              <a:off x="2908450" y="1211098"/>
              <a:ext cx="76201" cy="1"/>
            </a:xfrm>
            <a:prstGeom prst="ellipse">
              <a:avLst/>
            </a:pr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sz="1200" b="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pic>
          <p:nvPicPr>
            <p:cNvPr id="437" name="Line" descr="Line"/>
            <p:cNvPicPr>
              <a:picLocks/>
            </p:cNvPicPr>
            <p:nvPr/>
          </p:nvPicPr>
          <p:blipFill>
            <a:blip r:embed="rId11">
              <a:extLst/>
            </a:blip>
            <a:stretch>
              <a:fillRect/>
            </a:stretch>
          </p:blipFill>
          <p:spPr>
            <a:xfrm>
              <a:off x="3969208" y="2274989"/>
              <a:ext cx="198313" cy="272595"/>
            </a:xfrm>
            <a:prstGeom prst="rect">
              <a:avLst/>
            </a:prstGeom>
            <a:effectLst/>
          </p:spPr>
        </p:pic>
        <p:pic>
          <p:nvPicPr>
            <p:cNvPr id="439" name="Line" descr="Line"/>
            <p:cNvPicPr>
              <a:picLocks/>
            </p:cNvPicPr>
            <p:nvPr/>
          </p:nvPicPr>
          <p:blipFill>
            <a:blip r:embed="rId12">
              <a:extLst/>
            </a:blip>
            <a:stretch>
              <a:fillRect/>
            </a:stretch>
          </p:blipFill>
          <p:spPr>
            <a:xfrm>
              <a:off x="4480175" y="885031"/>
              <a:ext cx="872130" cy="2750838"/>
            </a:xfrm>
            <a:prstGeom prst="rect">
              <a:avLst/>
            </a:prstGeom>
            <a:effectLst/>
          </p:spPr>
        </p:pic>
        <p:pic>
          <p:nvPicPr>
            <p:cNvPr id="441" name="Line" descr="Line"/>
            <p:cNvPicPr>
              <a:picLocks/>
            </p:cNvPicPr>
            <p:nvPr/>
          </p:nvPicPr>
          <p:blipFill>
            <a:blip r:embed="rId13">
              <a:extLst/>
            </a:blip>
            <a:stretch>
              <a:fillRect/>
            </a:stretch>
          </p:blipFill>
          <p:spPr>
            <a:xfrm>
              <a:off x="5035747" y="2159187"/>
              <a:ext cx="972990" cy="2101397"/>
            </a:xfrm>
            <a:prstGeom prst="rect">
              <a:avLst/>
            </a:prstGeom>
            <a:effectLst/>
          </p:spPr>
        </p:pic>
        <p:pic>
          <p:nvPicPr>
            <p:cNvPr id="443" name="Line" descr="Line"/>
            <p:cNvPicPr>
              <a:picLocks/>
            </p:cNvPicPr>
            <p:nvPr/>
          </p:nvPicPr>
          <p:blipFill>
            <a:blip r:embed="rId14">
              <a:extLst/>
            </a:blip>
            <a:stretch>
              <a:fillRect/>
            </a:stretch>
          </p:blipFill>
          <p:spPr>
            <a:xfrm>
              <a:off x="5985294" y="1456677"/>
              <a:ext cx="578108" cy="1625546"/>
            </a:xfrm>
            <a:prstGeom prst="rect">
              <a:avLst/>
            </a:prstGeom>
            <a:effectLst/>
          </p:spPr>
        </p:pic>
        <p:pic>
          <p:nvPicPr>
            <p:cNvPr id="445" name="Line" descr="Line"/>
            <p:cNvPicPr>
              <a:picLocks/>
            </p:cNvPicPr>
            <p:nvPr/>
          </p:nvPicPr>
          <p:blipFill>
            <a:blip r:embed="rId15">
              <a:extLst/>
            </a:blip>
            <a:stretch>
              <a:fillRect/>
            </a:stretch>
          </p:blipFill>
          <p:spPr>
            <a:xfrm>
              <a:off x="6214420" y="943869"/>
              <a:ext cx="610839" cy="2200298"/>
            </a:xfrm>
            <a:prstGeom prst="rect">
              <a:avLst/>
            </a:prstGeom>
            <a:effectLst/>
          </p:spPr>
        </p:pic>
        <p:pic>
          <p:nvPicPr>
            <p:cNvPr id="447" name="Line" descr="Line"/>
            <p:cNvPicPr>
              <a:picLocks/>
            </p:cNvPicPr>
            <p:nvPr/>
          </p:nvPicPr>
          <p:blipFill>
            <a:blip r:embed="rId16">
              <a:extLst/>
            </a:blip>
            <a:stretch>
              <a:fillRect/>
            </a:stretch>
          </p:blipFill>
          <p:spPr>
            <a:xfrm>
              <a:off x="6279887" y="1096613"/>
              <a:ext cx="1210934" cy="1920136"/>
            </a:xfrm>
            <a:prstGeom prst="rect">
              <a:avLst/>
            </a:prstGeom>
            <a:effectLst/>
          </p:spPr>
        </p:pic>
        <p:pic>
          <p:nvPicPr>
            <p:cNvPr id="449" name="Line" descr="Line"/>
            <p:cNvPicPr>
              <a:picLocks/>
            </p:cNvPicPr>
            <p:nvPr/>
          </p:nvPicPr>
          <p:blipFill>
            <a:blip r:embed="rId17">
              <a:extLst/>
            </a:blip>
            <a:stretch>
              <a:fillRect/>
            </a:stretch>
          </p:blipFill>
          <p:spPr>
            <a:xfrm>
              <a:off x="6967267" y="551075"/>
              <a:ext cx="812139" cy="2880284"/>
            </a:xfrm>
            <a:prstGeom prst="rect">
              <a:avLst/>
            </a:prstGeom>
            <a:effectLst/>
          </p:spPr>
        </p:pic>
        <p:pic>
          <p:nvPicPr>
            <p:cNvPr id="451" name="Line" descr="Line"/>
            <p:cNvPicPr>
              <a:picLocks/>
            </p:cNvPicPr>
            <p:nvPr/>
          </p:nvPicPr>
          <p:blipFill>
            <a:blip r:embed="rId18">
              <a:extLst/>
            </a:blip>
            <a:stretch>
              <a:fillRect/>
            </a:stretch>
          </p:blipFill>
          <p:spPr>
            <a:xfrm>
              <a:off x="8710779" y="1849465"/>
              <a:ext cx="165707" cy="1101828"/>
            </a:xfrm>
            <a:prstGeom prst="rect">
              <a:avLst/>
            </a:prstGeom>
            <a:effectLst/>
          </p:spPr>
        </p:pic>
        <p:pic>
          <p:nvPicPr>
            <p:cNvPr id="453" name="Line" descr="Line"/>
            <p:cNvPicPr>
              <a:picLocks/>
            </p:cNvPicPr>
            <p:nvPr/>
          </p:nvPicPr>
          <p:blipFill>
            <a:blip r:embed="rId19">
              <a:extLst/>
            </a:blip>
            <a:stretch>
              <a:fillRect/>
            </a:stretch>
          </p:blipFill>
          <p:spPr>
            <a:xfrm>
              <a:off x="7589173" y="2056763"/>
              <a:ext cx="1887404" cy="333170"/>
            </a:xfrm>
            <a:prstGeom prst="rect">
              <a:avLst/>
            </a:prstGeom>
            <a:effectLst/>
          </p:spPr>
        </p:pic>
        <p:pic>
          <p:nvPicPr>
            <p:cNvPr id="455" name="Line" descr="Line"/>
            <p:cNvPicPr>
              <a:picLocks/>
            </p:cNvPicPr>
            <p:nvPr/>
          </p:nvPicPr>
          <p:blipFill>
            <a:blip r:embed="rId20">
              <a:extLst/>
            </a:blip>
            <a:stretch>
              <a:fillRect/>
            </a:stretch>
          </p:blipFill>
          <p:spPr>
            <a:xfrm>
              <a:off x="1206366" y="4206200"/>
              <a:ext cx="1309125" cy="1586929"/>
            </a:xfrm>
            <a:prstGeom prst="rect">
              <a:avLst/>
            </a:prstGeom>
            <a:effectLst/>
          </p:spPr>
        </p:pic>
        <p:pic>
          <p:nvPicPr>
            <p:cNvPr id="457" name="Line" descr="Line"/>
            <p:cNvPicPr>
              <a:picLocks/>
            </p:cNvPicPr>
            <p:nvPr/>
          </p:nvPicPr>
          <p:blipFill>
            <a:blip r:embed="rId21">
              <a:extLst/>
            </a:blip>
            <a:stretch>
              <a:fillRect/>
            </a:stretch>
          </p:blipFill>
          <p:spPr>
            <a:xfrm>
              <a:off x="1308200" y="5908285"/>
              <a:ext cx="1851024" cy="1530229"/>
            </a:xfrm>
            <a:prstGeom prst="rect">
              <a:avLst/>
            </a:prstGeom>
            <a:effectLst/>
          </p:spPr>
        </p:pic>
        <p:pic>
          <p:nvPicPr>
            <p:cNvPr id="459" name="Line" descr="Line"/>
            <p:cNvPicPr>
              <a:picLocks/>
            </p:cNvPicPr>
            <p:nvPr/>
          </p:nvPicPr>
          <p:blipFill>
            <a:blip r:embed="rId22">
              <a:extLst/>
            </a:blip>
            <a:stretch>
              <a:fillRect/>
            </a:stretch>
          </p:blipFill>
          <p:spPr>
            <a:xfrm>
              <a:off x="2406545" y="6328160"/>
              <a:ext cx="1200022" cy="987444"/>
            </a:xfrm>
            <a:prstGeom prst="rect">
              <a:avLst/>
            </a:prstGeom>
            <a:effectLst/>
          </p:spPr>
        </p:pic>
        <p:pic>
          <p:nvPicPr>
            <p:cNvPr id="461" name="Line" descr="Line"/>
            <p:cNvPicPr>
              <a:picLocks/>
            </p:cNvPicPr>
            <p:nvPr/>
          </p:nvPicPr>
          <p:blipFill>
            <a:blip r:embed="rId23">
              <a:extLst/>
            </a:blip>
            <a:stretch>
              <a:fillRect/>
            </a:stretch>
          </p:blipFill>
          <p:spPr>
            <a:xfrm>
              <a:off x="2428373" y="6509971"/>
              <a:ext cx="621752" cy="150995"/>
            </a:xfrm>
            <a:prstGeom prst="rect">
              <a:avLst/>
            </a:prstGeom>
            <a:effectLst/>
          </p:spPr>
        </p:pic>
        <p:pic>
          <p:nvPicPr>
            <p:cNvPr id="463" name="Line" descr="Line"/>
            <p:cNvPicPr>
              <a:picLocks/>
            </p:cNvPicPr>
            <p:nvPr/>
          </p:nvPicPr>
          <p:blipFill>
            <a:blip r:embed="rId24">
              <a:extLst/>
            </a:blip>
            <a:stretch>
              <a:fillRect/>
            </a:stretch>
          </p:blipFill>
          <p:spPr>
            <a:xfrm>
              <a:off x="4163182" y="5646065"/>
              <a:ext cx="1036526" cy="1713186"/>
            </a:xfrm>
            <a:prstGeom prst="rect">
              <a:avLst/>
            </a:prstGeom>
            <a:effectLst/>
          </p:spPr>
        </p:pic>
        <p:pic>
          <p:nvPicPr>
            <p:cNvPr id="465" name="Line" descr="Line"/>
            <p:cNvPicPr>
              <a:picLocks/>
            </p:cNvPicPr>
            <p:nvPr/>
          </p:nvPicPr>
          <p:blipFill>
            <a:blip r:embed="rId25">
              <a:extLst/>
            </a:blip>
            <a:stretch>
              <a:fillRect/>
            </a:stretch>
          </p:blipFill>
          <p:spPr>
            <a:xfrm>
              <a:off x="5269334" y="4915393"/>
              <a:ext cx="1915984" cy="1471339"/>
            </a:xfrm>
            <a:prstGeom prst="rect">
              <a:avLst/>
            </a:prstGeom>
            <a:effectLst/>
          </p:spPr>
        </p:pic>
        <p:pic>
          <p:nvPicPr>
            <p:cNvPr id="467" name="Line" descr="Line"/>
            <p:cNvPicPr>
              <a:picLocks/>
            </p:cNvPicPr>
            <p:nvPr/>
          </p:nvPicPr>
          <p:blipFill>
            <a:blip r:embed="rId26">
              <a:extLst/>
            </a:blip>
            <a:stretch>
              <a:fillRect/>
            </a:stretch>
          </p:blipFill>
          <p:spPr>
            <a:xfrm>
              <a:off x="6869069" y="4031627"/>
              <a:ext cx="1009310" cy="2531133"/>
            </a:xfrm>
            <a:prstGeom prst="rect">
              <a:avLst/>
            </a:prstGeom>
            <a:effectLst/>
          </p:spPr>
        </p:pic>
        <p:pic>
          <p:nvPicPr>
            <p:cNvPr id="469" name="Line" descr="Line"/>
            <p:cNvPicPr>
              <a:picLocks/>
            </p:cNvPicPr>
            <p:nvPr/>
          </p:nvPicPr>
          <p:blipFill>
            <a:blip r:embed="rId27">
              <a:extLst/>
            </a:blip>
            <a:stretch>
              <a:fillRect/>
            </a:stretch>
          </p:blipFill>
          <p:spPr>
            <a:xfrm>
              <a:off x="3564933" y="4353167"/>
              <a:ext cx="1110900" cy="2875158"/>
            </a:xfrm>
            <a:prstGeom prst="rect">
              <a:avLst/>
            </a:prstGeom>
            <a:effectLst/>
          </p:spPr>
        </p:pic>
        <p:pic>
          <p:nvPicPr>
            <p:cNvPr id="471" name="Line" descr="Line"/>
            <p:cNvPicPr>
              <a:picLocks/>
            </p:cNvPicPr>
            <p:nvPr/>
          </p:nvPicPr>
          <p:blipFill>
            <a:blip r:embed="rId28">
              <a:extLst/>
            </a:blip>
            <a:stretch>
              <a:fillRect/>
            </a:stretch>
          </p:blipFill>
          <p:spPr>
            <a:xfrm>
              <a:off x="7918214" y="5417296"/>
              <a:ext cx="1754760" cy="134540"/>
            </a:xfrm>
            <a:prstGeom prst="rect">
              <a:avLst/>
            </a:prstGeom>
            <a:effectLst/>
          </p:spPr>
        </p:pic>
        <p:pic>
          <p:nvPicPr>
            <p:cNvPr id="473" name="Line" descr="Line"/>
            <p:cNvPicPr>
              <a:picLocks/>
            </p:cNvPicPr>
            <p:nvPr/>
          </p:nvPicPr>
          <p:blipFill>
            <a:blip r:embed="rId29">
              <a:extLst/>
            </a:blip>
            <a:stretch>
              <a:fillRect/>
            </a:stretch>
          </p:blipFill>
          <p:spPr>
            <a:xfrm>
              <a:off x="7992883" y="6153372"/>
              <a:ext cx="1734650" cy="202089"/>
            </a:xfrm>
            <a:prstGeom prst="rect">
              <a:avLst/>
            </a:prstGeom>
            <a:effectLst/>
          </p:spPr>
        </p:pic>
        <p:pic>
          <p:nvPicPr>
            <p:cNvPr id="475" name="Line" descr="Line"/>
            <p:cNvPicPr>
              <a:picLocks/>
            </p:cNvPicPr>
            <p:nvPr/>
          </p:nvPicPr>
          <p:blipFill>
            <a:blip r:embed="rId30">
              <a:extLst/>
            </a:blip>
            <a:stretch>
              <a:fillRect/>
            </a:stretch>
          </p:blipFill>
          <p:spPr>
            <a:xfrm>
              <a:off x="9891570" y="5079061"/>
              <a:ext cx="1147207" cy="1718778"/>
            </a:xfrm>
            <a:prstGeom prst="rect">
              <a:avLst/>
            </a:prstGeom>
            <a:effectLst/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011D902-A1B6-FF41-B4FC-AF7117502AED}"/>
              </a:ext>
            </a:extLst>
          </p:cNvPr>
          <p:cNvSpPr txBox="1"/>
          <p:nvPr/>
        </p:nvSpPr>
        <p:spPr>
          <a:xfrm>
            <a:off x="1905411" y="810255"/>
            <a:ext cx="3852531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Conservation of Mass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7" name="Drawing"/>
          <p:cNvGrpSpPr/>
          <p:nvPr/>
        </p:nvGrpSpPr>
        <p:grpSpPr>
          <a:xfrm>
            <a:off x="747468" y="2692445"/>
            <a:ext cx="11925341" cy="6914362"/>
            <a:chOff x="-364798" y="2385841"/>
            <a:chExt cx="11925339" cy="6914361"/>
          </a:xfrm>
        </p:grpSpPr>
        <p:pic>
          <p:nvPicPr>
            <p:cNvPr id="515" name="Line" descr="Line"/>
            <p:cNvPicPr>
              <a:picLocks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749689" y="2648034"/>
              <a:ext cx="1103876" cy="2600730"/>
            </a:xfrm>
            <a:prstGeom prst="rect">
              <a:avLst/>
            </a:prstGeom>
            <a:effectLst/>
          </p:spPr>
        </p:pic>
        <p:pic>
          <p:nvPicPr>
            <p:cNvPr id="517" name="Line" descr="Line"/>
            <p:cNvPicPr>
              <a:picLocks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-364798" y="4849929"/>
              <a:ext cx="2563874" cy="316250"/>
            </a:xfrm>
            <a:prstGeom prst="rect">
              <a:avLst/>
            </a:prstGeom>
            <a:effectLst/>
          </p:spPr>
        </p:pic>
        <p:pic>
          <p:nvPicPr>
            <p:cNvPr id="519" name="Line" descr="Line"/>
            <p:cNvPicPr>
              <a:picLocks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265293" y="5448110"/>
              <a:ext cx="1377335" cy="1983182"/>
            </a:xfrm>
            <a:prstGeom prst="rect">
              <a:avLst/>
            </a:prstGeom>
            <a:effectLst/>
          </p:spPr>
        </p:pic>
        <p:pic>
          <p:nvPicPr>
            <p:cNvPr id="521" name="Line" descr="Line"/>
            <p:cNvPicPr>
              <a:picLocks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1631883" y="5908029"/>
              <a:ext cx="621754" cy="1265738"/>
            </a:xfrm>
            <a:prstGeom prst="rect">
              <a:avLst/>
            </a:prstGeom>
            <a:effectLst/>
          </p:spPr>
        </p:pic>
        <p:pic>
          <p:nvPicPr>
            <p:cNvPr id="523" name="Line" descr="Line"/>
            <p:cNvPicPr>
              <a:picLocks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1413671" y="6148316"/>
              <a:ext cx="872696" cy="145400"/>
            </a:xfrm>
            <a:prstGeom prst="rect">
              <a:avLst/>
            </a:prstGeom>
            <a:effectLst/>
          </p:spPr>
        </p:pic>
        <p:pic>
          <p:nvPicPr>
            <p:cNvPr id="525" name="Line" descr="Line"/>
            <p:cNvPicPr>
              <a:picLocks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2596959" y="3333336"/>
              <a:ext cx="300406" cy="2585686"/>
            </a:xfrm>
            <a:prstGeom prst="rect">
              <a:avLst/>
            </a:prstGeom>
            <a:effectLst/>
          </p:spPr>
        </p:pic>
        <p:pic>
          <p:nvPicPr>
            <p:cNvPr id="527" name="Line" descr="Line"/>
            <p:cNvPicPr>
              <a:picLocks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3057964" y="4369859"/>
              <a:ext cx="832291" cy="1450972"/>
            </a:xfrm>
            <a:prstGeom prst="rect">
              <a:avLst/>
            </a:prstGeom>
            <a:effectLst/>
          </p:spPr>
        </p:pic>
        <p:pic>
          <p:nvPicPr>
            <p:cNvPr id="529" name="Line" descr="Line"/>
            <p:cNvPicPr>
              <a:picLocks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4255869" y="3595187"/>
              <a:ext cx="1685617" cy="2188764"/>
            </a:xfrm>
            <a:prstGeom prst="rect">
              <a:avLst/>
            </a:prstGeom>
            <a:effectLst/>
          </p:spPr>
        </p:pic>
        <p:pic>
          <p:nvPicPr>
            <p:cNvPr id="531" name="Line" descr="Line"/>
            <p:cNvPicPr>
              <a:picLocks/>
            </p:cNvPicPr>
            <p:nvPr/>
          </p:nvPicPr>
          <p:blipFill>
            <a:blip r:embed="rId10">
              <a:extLst/>
            </a:blip>
            <a:stretch>
              <a:fillRect/>
            </a:stretch>
          </p:blipFill>
          <p:spPr>
            <a:xfrm>
              <a:off x="6094396" y="4424409"/>
              <a:ext cx="1396419" cy="174410"/>
            </a:xfrm>
            <a:prstGeom prst="rect">
              <a:avLst/>
            </a:prstGeom>
            <a:effectLst/>
          </p:spPr>
        </p:pic>
        <p:pic>
          <p:nvPicPr>
            <p:cNvPr id="533" name="Line" descr="Line"/>
            <p:cNvPicPr>
              <a:picLocks/>
            </p:cNvPicPr>
            <p:nvPr/>
          </p:nvPicPr>
          <p:blipFill>
            <a:blip r:embed="rId11">
              <a:extLst/>
            </a:blip>
            <a:stretch>
              <a:fillRect/>
            </a:stretch>
          </p:blipFill>
          <p:spPr>
            <a:xfrm>
              <a:off x="6225324" y="4904482"/>
              <a:ext cx="1483706" cy="261697"/>
            </a:xfrm>
            <a:prstGeom prst="rect">
              <a:avLst/>
            </a:prstGeom>
            <a:effectLst/>
          </p:spPr>
        </p:pic>
        <p:pic>
          <p:nvPicPr>
            <p:cNvPr id="535" name="Line" descr="Line"/>
            <p:cNvPicPr>
              <a:picLocks/>
            </p:cNvPicPr>
            <p:nvPr/>
          </p:nvPicPr>
          <p:blipFill>
            <a:blip r:embed="rId12">
              <a:extLst/>
            </a:blip>
            <a:stretch>
              <a:fillRect/>
            </a:stretch>
          </p:blipFill>
          <p:spPr>
            <a:xfrm>
              <a:off x="7360056" y="3726125"/>
              <a:ext cx="1090911" cy="261690"/>
            </a:xfrm>
            <a:prstGeom prst="rect">
              <a:avLst/>
            </a:prstGeom>
            <a:effectLst/>
          </p:spPr>
        </p:pic>
        <p:pic>
          <p:nvPicPr>
            <p:cNvPr id="537" name="Line" descr="Line"/>
            <p:cNvPicPr>
              <a:picLocks/>
            </p:cNvPicPr>
            <p:nvPr/>
          </p:nvPicPr>
          <p:blipFill>
            <a:blip r:embed="rId13">
              <a:extLst/>
            </a:blip>
            <a:stretch>
              <a:fillRect/>
            </a:stretch>
          </p:blipFill>
          <p:spPr>
            <a:xfrm>
              <a:off x="8992169" y="2385841"/>
              <a:ext cx="1582050" cy="2193395"/>
            </a:xfrm>
            <a:prstGeom prst="rect">
              <a:avLst/>
            </a:prstGeom>
            <a:effectLst/>
          </p:spPr>
        </p:pic>
        <p:pic>
          <p:nvPicPr>
            <p:cNvPr id="539" name="Line" descr="Line"/>
            <p:cNvPicPr>
              <a:picLocks/>
            </p:cNvPicPr>
            <p:nvPr/>
          </p:nvPicPr>
          <p:blipFill>
            <a:blip r:embed="rId14">
              <a:extLst/>
            </a:blip>
            <a:stretch>
              <a:fillRect/>
            </a:stretch>
          </p:blipFill>
          <p:spPr>
            <a:xfrm>
              <a:off x="9716321" y="3682395"/>
              <a:ext cx="800492" cy="905732"/>
            </a:xfrm>
            <a:prstGeom prst="rect">
              <a:avLst/>
            </a:prstGeom>
            <a:effectLst/>
          </p:spPr>
        </p:pic>
        <p:pic>
          <p:nvPicPr>
            <p:cNvPr id="541" name="Line" descr="Line"/>
            <p:cNvPicPr>
              <a:picLocks/>
            </p:cNvPicPr>
            <p:nvPr/>
          </p:nvPicPr>
          <p:blipFill>
            <a:blip r:embed="rId15">
              <a:extLst/>
            </a:blip>
            <a:stretch>
              <a:fillRect/>
            </a:stretch>
          </p:blipFill>
          <p:spPr>
            <a:xfrm>
              <a:off x="8680257" y="4769925"/>
              <a:ext cx="2127448" cy="199867"/>
            </a:xfrm>
            <a:prstGeom prst="rect">
              <a:avLst/>
            </a:prstGeom>
            <a:effectLst/>
          </p:spPr>
        </p:pic>
        <p:pic>
          <p:nvPicPr>
            <p:cNvPr id="543" name="Line" descr="Line"/>
            <p:cNvPicPr>
              <a:picLocks/>
            </p:cNvPicPr>
            <p:nvPr/>
          </p:nvPicPr>
          <p:blipFill>
            <a:blip r:embed="rId16">
              <a:extLst/>
            </a:blip>
            <a:stretch>
              <a:fillRect/>
            </a:stretch>
          </p:blipFill>
          <p:spPr>
            <a:xfrm>
              <a:off x="8420105" y="5278059"/>
              <a:ext cx="1231052" cy="1018386"/>
            </a:xfrm>
            <a:prstGeom prst="rect">
              <a:avLst/>
            </a:prstGeom>
            <a:effectLst/>
          </p:spPr>
        </p:pic>
        <p:pic>
          <p:nvPicPr>
            <p:cNvPr id="545" name="Line" descr="Line"/>
            <p:cNvPicPr>
              <a:picLocks/>
            </p:cNvPicPr>
            <p:nvPr/>
          </p:nvPicPr>
          <p:blipFill>
            <a:blip r:embed="rId17">
              <a:extLst/>
            </a:blip>
            <a:stretch>
              <a:fillRect/>
            </a:stretch>
          </p:blipFill>
          <p:spPr>
            <a:xfrm>
              <a:off x="9378544" y="5831899"/>
              <a:ext cx="698953" cy="1354322"/>
            </a:xfrm>
            <a:prstGeom prst="rect">
              <a:avLst/>
            </a:prstGeom>
            <a:effectLst/>
          </p:spPr>
        </p:pic>
        <p:pic>
          <p:nvPicPr>
            <p:cNvPr id="547" name="Line" descr="Line"/>
            <p:cNvPicPr>
              <a:picLocks/>
            </p:cNvPicPr>
            <p:nvPr/>
          </p:nvPicPr>
          <p:blipFill>
            <a:blip r:embed="rId18">
              <a:extLst/>
            </a:blip>
            <a:stretch>
              <a:fillRect/>
            </a:stretch>
          </p:blipFill>
          <p:spPr>
            <a:xfrm>
              <a:off x="10447803" y="5100876"/>
              <a:ext cx="370802" cy="1160428"/>
            </a:xfrm>
            <a:prstGeom prst="rect">
              <a:avLst/>
            </a:prstGeom>
            <a:effectLst/>
          </p:spPr>
        </p:pic>
        <p:pic>
          <p:nvPicPr>
            <p:cNvPr id="549" name="Line" descr="Line"/>
            <p:cNvPicPr>
              <a:picLocks/>
            </p:cNvPicPr>
            <p:nvPr/>
          </p:nvPicPr>
          <p:blipFill>
            <a:blip r:embed="rId19">
              <a:extLst/>
            </a:blip>
            <a:stretch>
              <a:fillRect/>
            </a:stretch>
          </p:blipFill>
          <p:spPr>
            <a:xfrm>
              <a:off x="9651324" y="5155440"/>
              <a:ext cx="1592802" cy="141666"/>
            </a:xfrm>
            <a:prstGeom prst="rect">
              <a:avLst/>
            </a:prstGeom>
            <a:effectLst/>
          </p:spPr>
        </p:pic>
        <p:pic>
          <p:nvPicPr>
            <p:cNvPr id="551" name="Line" descr="Line"/>
            <p:cNvPicPr>
              <a:picLocks/>
            </p:cNvPicPr>
            <p:nvPr/>
          </p:nvPicPr>
          <p:blipFill>
            <a:blip r:embed="rId20">
              <a:extLst/>
            </a:blip>
            <a:stretch>
              <a:fillRect/>
            </a:stretch>
          </p:blipFill>
          <p:spPr>
            <a:xfrm>
              <a:off x="2332314" y="7198985"/>
              <a:ext cx="1992118" cy="2101217"/>
            </a:xfrm>
            <a:prstGeom prst="rect">
              <a:avLst/>
            </a:prstGeom>
            <a:effectLst/>
          </p:spPr>
        </p:pic>
        <p:pic>
          <p:nvPicPr>
            <p:cNvPr id="553" name="Line" descr="Line"/>
            <p:cNvPicPr>
              <a:picLocks/>
            </p:cNvPicPr>
            <p:nvPr/>
          </p:nvPicPr>
          <p:blipFill>
            <a:blip r:embed="rId21">
              <a:extLst/>
            </a:blip>
            <a:stretch>
              <a:fillRect/>
            </a:stretch>
          </p:blipFill>
          <p:spPr>
            <a:xfrm>
              <a:off x="4519612" y="7992241"/>
              <a:ext cx="1214562" cy="107844"/>
            </a:xfrm>
            <a:prstGeom prst="rect">
              <a:avLst/>
            </a:prstGeom>
            <a:effectLst/>
          </p:spPr>
        </p:pic>
        <p:pic>
          <p:nvPicPr>
            <p:cNvPr id="555" name="Line" descr="Line"/>
            <p:cNvPicPr>
              <a:picLocks/>
            </p:cNvPicPr>
            <p:nvPr/>
          </p:nvPicPr>
          <p:blipFill>
            <a:blip r:embed="rId22">
              <a:extLst/>
            </a:blip>
            <a:stretch>
              <a:fillRect/>
            </a:stretch>
          </p:blipFill>
          <p:spPr>
            <a:xfrm>
              <a:off x="4697821" y="8331770"/>
              <a:ext cx="741760" cy="194933"/>
            </a:xfrm>
            <a:prstGeom prst="rect">
              <a:avLst/>
            </a:prstGeom>
            <a:effectLst/>
          </p:spPr>
        </p:pic>
        <p:pic>
          <p:nvPicPr>
            <p:cNvPr id="557" name="Line" descr="Line"/>
            <p:cNvPicPr>
              <a:picLocks/>
            </p:cNvPicPr>
            <p:nvPr/>
          </p:nvPicPr>
          <p:blipFill>
            <a:blip r:embed="rId23">
              <a:extLst/>
            </a:blip>
            <a:stretch>
              <a:fillRect/>
            </a:stretch>
          </p:blipFill>
          <p:spPr>
            <a:xfrm>
              <a:off x="5907252" y="6988448"/>
              <a:ext cx="918006" cy="1876495"/>
            </a:xfrm>
            <a:prstGeom prst="rect">
              <a:avLst/>
            </a:prstGeom>
            <a:effectLst/>
          </p:spPr>
        </p:pic>
        <p:pic>
          <p:nvPicPr>
            <p:cNvPr id="559" name="Line" descr="Line"/>
            <p:cNvPicPr>
              <a:picLocks/>
            </p:cNvPicPr>
            <p:nvPr/>
          </p:nvPicPr>
          <p:blipFill>
            <a:blip r:embed="rId24">
              <a:extLst/>
            </a:blip>
            <a:stretch>
              <a:fillRect/>
            </a:stretch>
          </p:blipFill>
          <p:spPr>
            <a:xfrm>
              <a:off x="6159859" y="6497468"/>
              <a:ext cx="822320" cy="1452250"/>
            </a:xfrm>
            <a:prstGeom prst="rect">
              <a:avLst/>
            </a:prstGeom>
            <a:effectLst/>
          </p:spPr>
        </p:pic>
        <p:pic>
          <p:nvPicPr>
            <p:cNvPr id="561" name="Line" descr="Line"/>
            <p:cNvPicPr>
              <a:picLocks/>
            </p:cNvPicPr>
            <p:nvPr/>
          </p:nvPicPr>
          <p:blipFill>
            <a:blip r:embed="rId25">
              <a:extLst/>
            </a:blip>
            <a:stretch>
              <a:fillRect/>
            </a:stretch>
          </p:blipFill>
          <p:spPr>
            <a:xfrm>
              <a:off x="6817804" y="7136444"/>
              <a:ext cx="490672" cy="555470"/>
            </a:xfrm>
            <a:prstGeom prst="rect">
              <a:avLst/>
            </a:prstGeom>
            <a:effectLst/>
          </p:spPr>
        </p:pic>
        <p:pic>
          <p:nvPicPr>
            <p:cNvPr id="563" name="Line" descr="Line"/>
            <p:cNvPicPr>
              <a:picLocks/>
            </p:cNvPicPr>
            <p:nvPr/>
          </p:nvPicPr>
          <p:blipFill>
            <a:blip r:embed="rId26">
              <a:extLst/>
            </a:blip>
            <a:stretch>
              <a:fillRect/>
            </a:stretch>
          </p:blipFill>
          <p:spPr>
            <a:xfrm>
              <a:off x="7210934" y="6802970"/>
              <a:ext cx="1141831" cy="1851033"/>
            </a:xfrm>
            <a:prstGeom prst="rect">
              <a:avLst/>
            </a:prstGeom>
            <a:effectLst/>
          </p:spPr>
        </p:pic>
        <p:pic>
          <p:nvPicPr>
            <p:cNvPr id="565" name="Line" descr="Line"/>
            <p:cNvPicPr>
              <a:picLocks/>
            </p:cNvPicPr>
            <p:nvPr/>
          </p:nvPicPr>
          <p:blipFill>
            <a:blip r:embed="rId27">
              <a:extLst/>
            </a:blip>
            <a:stretch>
              <a:fillRect/>
            </a:stretch>
          </p:blipFill>
          <p:spPr>
            <a:xfrm>
              <a:off x="7623296" y="7655003"/>
              <a:ext cx="979433" cy="1197376"/>
            </a:xfrm>
            <a:prstGeom prst="rect">
              <a:avLst/>
            </a:prstGeom>
            <a:effectLst/>
          </p:spPr>
        </p:pic>
        <p:pic>
          <p:nvPicPr>
            <p:cNvPr id="567" name="Line" descr="Line"/>
            <p:cNvPicPr>
              <a:picLocks/>
            </p:cNvPicPr>
            <p:nvPr/>
          </p:nvPicPr>
          <p:blipFill>
            <a:blip r:embed="rId28">
              <a:extLst/>
            </a:blip>
            <a:stretch>
              <a:fillRect/>
            </a:stretch>
          </p:blipFill>
          <p:spPr>
            <a:xfrm>
              <a:off x="8184674" y="6031586"/>
              <a:ext cx="770329" cy="2713333"/>
            </a:xfrm>
            <a:prstGeom prst="rect">
              <a:avLst/>
            </a:prstGeom>
            <a:effectLst/>
          </p:spPr>
        </p:pic>
        <p:pic>
          <p:nvPicPr>
            <p:cNvPr id="569" name="Line" descr="Line"/>
            <p:cNvPicPr>
              <a:picLocks/>
            </p:cNvPicPr>
            <p:nvPr/>
          </p:nvPicPr>
          <p:blipFill>
            <a:blip r:embed="rId29">
              <a:extLst/>
            </a:blip>
            <a:stretch>
              <a:fillRect/>
            </a:stretch>
          </p:blipFill>
          <p:spPr>
            <a:xfrm>
              <a:off x="8931205" y="6944801"/>
              <a:ext cx="273968" cy="981813"/>
            </a:xfrm>
            <a:prstGeom prst="rect">
              <a:avLst/>
            </a:prstGeom>
            <a:effectLst/>
          </p:spPr>
        </p:pic>
        <p:pic>
          <p:nvPicPr>
            <p:cNvPr id="571" name="Line" descr="Line"/>
            <p:cNvPicPr>
              <a:picLocks/>
            </p:cNvPicPr>
            <p:nvPr/>
          </p:nvPicPr>
          <p:blipFill>
            <a:blip r:embed="rId30">
              <a:extLst/>
            </a:blip>
            <a:stretch>
              <a:fillRect/>
            </a:stretch>
          </p:blipFill>
          <p:spPr>
            <a:xfrm>
              <a:off x="8911221" y="6781141"/>
              <a:ext cx="870865" cy="1407333"/>
            </a:xfrm>
            <a:prstGeom prst="rect">
              <a:avLst/>
            </a:prstGeom>
            <a:effectLst/>
          </p:spPr>
        </p:pic>
        <p:pic>
          <p:nvPicPr>
            <p:cNvPr id="573" name="Line" descr="Line"/>
            <p:cNvPicPr>
              <a:picLocks/>
            </p:cNvPicPr>
            <p:nvPr/>
          </p:nvPicPr>
          <p:blipFill>
            <a:blip r:embed="rId31">
              <a:extLst/>
            </a:blip>
            <a:stretch>
              <a:fillRect/>
            </a:stretch>
          </p:blipFill>
          <p:spPr>
            <a:xfrm>
              <a:off x="10449631" y="7317863"/>
              <a:ext cx="150769" cy="1285225"/>
            </a:xfrm>
            <a:prstGeom prst="rect">
              <a:avLst/>
            </a:prstGeom>
            <a:effectLst/>
          </p:spPr>
        </p:pic>
        <p:pic>
          <p:nvPicPr>
            <p:cNvPr id="575" name="Line" descr="Line"/>
            <p:cNvPicPr>
              <a:picLocks/>
            </p:cNvPicPr>
            <p:nvPr/>
          </p:nvPicPr>
          <p:blipFill>
            <a:blip r:embed="rId32">
              <a:extLst/>
            </a:blip>
            <a:stretch>
              <a:fillRect/>
            </a:stretch>
          </p:blipFill>
          <p:spPr>
            <a:xfrm>
              <a:off x="9651314" y="7208236"/>
              <a:ext cx="1909227" cy="161932"/>
            </a:xfrm>
            <a:prstGeom prst="rect">
              <a:avLst/>
            </a:prstGeom>
            <a:effectLst/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37B37DC-3AD1-CD4B-B6CC-2862943FACF0}"/>
              </a:ext>
            </a:extLst>
          </p:cNvPr>
          <p:cNvSpPr txBox="1"/>
          <p:nvPr/>
        </p:nvSpPr>
        <p:spPr>
          <a:xfrm>
            <a:off x="1861955" y="988154"/>
            <a:ext cx="7701279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First Law of Thermodynamics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1" name="Drawing"/>
          <p:cNvGrpSpPr/>
          <p:nvPr/>
        </p:nvGrpSpPr>
        <p:grpSpPr>
          <a:xfrm>
            <a:off x="656059" y="1226617"/>
            <a:ext cx="11271449" cy="8216600"/>
            <a:chOff x="-696244" y="-584575"/>
            <a:chExt cx="11271447" cy="8216598"/>
          </a:xfrm>
        </p:grpSpPr>
        <p:sp>
          <p:nvSpPr>
            <p:cNvPr id="580" name="Line"/>
            <p:cNvSpPr/>
            <p:nvPr/>
          </p:nvSpPr>
          <p:spPr>
            <a:xfrm>
              <a:off x="530685" y="3181113"/>
              <a:ext cx="19275" cy="65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14399" y="7587"/>
                    <a:pt x="7197" y="14790"/>
                    <a:pt x="0" y="21600"/>
                  </a:cubicBezTo>
                </a:path>
              </a:pathLst>
            </a:cu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sz="1200" b="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582" name="Line"/>
            <p:cNvSpPr/>
            <p:nvPr/>
          </p:nvSpPr>
          <p:spPr>
            <a:xfrm>
              <a:off x="436486" y="2701667"/>
              <a:ext cx="18305" cy="43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7186" y="6981"/>
                    <a:pt x="14388" y="14181"/>
                    <a:pt x="21600" y="21600"/>
                  </a:cubicBezTo>
                </a:path>
              </a:pathLst>
            </a:cu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sz="1200" b="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pic>
          <p:nvPicPr>
            <p:cNvPr id="583" name="Line" descr="Line"/>
            <p:cNvPicPr>
              <a:picLocks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2393953" y="4076657"/>
              <a:ext cx="154276" cy="118478"/>
            </a:xfrm>
            <a:prstGeom prst="rect">
              <a:avLst/>
            </a:prstGeom>
            <a:effectLst/>
          </p:spPr>
        </p:pic>
        <p:pic>
          <p:nvPicPr>
            <p:cNvPr id="585" name="Line" descr="Line"/>
            <p:cNvPicPr>
              <a:picLocks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-696245" y="-235464"/>
              <a:ext cx="936080" cy="3800178"/>
            </a:xfrm>
            <a:prstGeom prst="rect">
              <a:avLst/>
            </a:prstGeom>
            <a:effectLst/>
          </p:spPr>
        </p:pic>
        <p:pic>
          <p:nvPicPr>
            <p:cNvPr id="587" name="Line" descr="Line"/>
            <p:cNvPicPr>
              <a:picLocks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204667" y="583809"/>
              <a:ext cx="2038060" cy="3360367"/>
            </a:xfrm>
            <a:prstGeom prst="rect">
              <a:avLst/>
            </a:prstGeom>
            <a:effectLst/>
          </p:spPr>
        </p:pic>
        <p:pic>
          <p:nvPicPr>
            <p:cNvPr id="589" name="Line" descr="Line"/>
            <p:cNvPicPr>
              <a:picLocks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1524328" y="1729449"/>
              <a:ext cx="1482145" cy="239869"/>
            </a:xfrm>
            <a:prstGeom prst="rect">
              <a:avLst/>
            </a:prstGeom>
            <a:effectLst/>
          </p:spPr>
        </p:pic>
        <p:pic>
          <p:nvPicPr>
            <p:cNvPr id="591" name="Line" descr="Line"/>
            <p:cNvPicPr>
              <a:picLocks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1511867" y="2581855"/>
              <a:ext cx="1680092" cy="107572"/>
            </a:xfrm>
            <a:prstGeom prst="rect">
              <a:avLst/>
            </a:prstGeom>
            <a:effectLst/>
          </p:spPr>
        </p:pic>
        <p:pic>
          <p:nvPicPr>
            <p:cNvPr id="593" name="Line" descr="Line"/>
            <p:cNvPicPr>
              <a:picLocks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3892645" y="-584576"/>
              <a:ext cx="1863351" cy="3726920"/>
            </a:xfrm>
            <a:prstGeom prst="rect">
              <a:avLst/>
            </a:prstGeom>
            <a:effectLst/>
          </p:spPr>
        </p:pic>
        <p:pic>
          <p:nvPicPr>
            <p:cNvPr id="595" name="Line" descr="Line"/>
            <p:cNvPicPr>
              <a:picLocks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5537943" y="-507275"/>
              <a:ext cx="1821948" cy="4789686"/>
            </a:xfrm>
            <a:prstGeom prst="rect">
              <a:avLst/>
            </a:prstGeom>
            <a:effectLst/>
          </p:spPr>
        </p:pic>
        <p:pic>
          <p:nvPicPr>
            <p:cNvPr id="597" name="Line" descr="Line"/>
            <p:cNvPicPr>
              <a:picLocks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6678179" y="2090106"/>
              <a:ext cx="1678456" cy="1620509"/>
            </a:xfrm>
            <a:prstGeom prst="rect">
              <a:avLst/>
            </a:prstGeom>
            <a:effectLst/>
          </p:spPr>
        </p:pic>
        <p:pic>
          <p:nvPicPr>
            <p:cNvPr id="599" name="Line" descr="Line"/>
            <p:cNvPicPr>
              <a:picLocks/>
            </p:cNvPicPr>
            <p:nvPr/>
          </p:nvPicPr>
          <p:blipFill>
            <a:blip r:embed="rId10">
              <a:extLst/>
            </a:blip>
            <a:stretch>
              <a:fillRect/>
            </a:stretch>
          </p:blipFill>
          <p:spPr>
            <a:xfrm>
              <a:off x="8112900" y="3406955"/>
              <a:ext cx="786910" cy="1661478"/>
            </a:xfrm>
            <a:prstGeom prst="rect">
              <a:avLst/>
            </a:prstGeom>
            <a:effectLst/>
          </p:spPr>
        </p:pic>
        <p:pic>
          <p:nvPicPr>
            <p:cNvPr id="601" name="Line" descr="Line"/>
            <p:cNvPicPr>
              <a:picLocks/>
            </p:cNvPicPr>
            <p:nvPr/>
          </p:nvPicPr>
          <p:blipFill>
            <a:blip r:embed="rId11">
              <a:extLst/>
            </a:blip>
            <a:stretch>
              <a:fillRect/>
            </a:stretch>
          </p:blipFill>
          <p:spPr>
            <a:xfrm>
              <a:off x="126189" y="5382295"/>
              <a:ext cx="1755484" cy="2249729"/>
            </a:xfrm>
            <a:prstGeom prst="rect">
              <a:avLst/>
            </a:prstGeom>
            <a:effectLst/>
          </p:spPr>
        </p:pic>
        <p:pic>
          <p:nvPicPr>
            <p:cNvPr id="603" name="Line" descr="Line"/>
            <p:cNvPicPr>
              <a:picLocks/>
            </p:cNvPicPr>
            <p:nvPr/>
          </p:nvPicPr>
          <p:blipFill>
            <a:blip r:embed="rId12">
              <a:extLst/>
            </a:blip>
            <a:stretch>
              <a:fillRect/>
            </a:stretch>
          </p:blipFill>
          <p:spPr>
            <a:xfrm>
              <a:off x="1799980" y="6050117"/>
              <a:ext cx="603250" cy="883262"/>
            </a:xfrm>
            <a:prstGeom prst="rect">
              <a:avLst/>
            </a:prstGeom>
            <a:effectLst/>
          </p:spPr>
        </p:pic>
        <p:pic>
          <p:nvPicPr>
            <p:cNvPr id="605" name="Line" descr="Line"/>
            <p:cNvPicPr>
              <a:picLocks/>
            </p:cNvPicPr>
            <p:nvPr/>
          </p:nvPicPr>
          <p:blipFill>
            <a:blip r:embed="rId13">
              <a:extLst/>
            </a:blip>
            <a:stretch>
              <a:fillRect/>
            </a:stretch>
          </p:blipFill>
          <p:spPr>
            <a:xfrm>
              <a:off x="2705857" y="5532871"/>
              <a:ext cx="1282588" cy="287954"/>
            </a:xfrm>
            <a:prstGeom prst="rect">
              <a:avLst/>
            </a:prstGeom>
            <a:effectLst/>
          </p:spPr>
        </p:pic>
        <p:pic>
          <p:nvPicPr>
            <p:cNvPr id="607" name="Line" descr="Line"/>
            <p:cNvPicPr>
              <a:picLocks/>
            </p:cNvPicPr>
            <p:nvPr/>
          </p:nvPicPr>
          <p:blipFill>
            <a:blip r:embed="rId14">
              <a:extLst/>
            </a:blip>
            <a:stretch>
              <a:fillRect/>
            </a:stretch>
          </p:blipFill>
          <p:spPr>
            <a:xfrm>
              <a:off x="2930263" y="5982496"/>
              <a:ext cx="1189112" cy="91434"/>
            </a:xfrm>
            <a:prstGeom prst="rect">
              <a:avLst/>
            </a:prstGeom>
            <a:effectLst/>
          </p:spPr>
        </p:pic>
        <p:pic>
          <p:nvPicPr>
            <p:cNvPr id="609" name="Line" descr="Line"/>
            <p:cNvPicPr>
              <a:picLocks/>
            </p:cNvPicPr>
            <p:nvPr/>
          </p:nvPicPr>
          <p:blipFill>
            <a:blip r:embed="rId15">
              <a:extLst/>
            </a:blip>
            <a:stretch>
              <a:fillRect/>
            </a:stretch>
          </p:blipFill>
          <p:spPr>
            <a:xfrm>
              <a:off x="4796016" y="4882667"/>
              <a:ext cx="305340" cy="2345660"/>
            </a:xfrm>
            <a:prstGeom prst="rect">
              <a:avLst/>
            </a:prstGeom>
            <a:effectLst/>
          </p:spPr>
        </p:pic>
        <p:pic>
          <p:nvPicPr>
            <p:cNvPr id="611" name="Line" descr="Line"/>
            <p:cNvPicPr>
              <a:picLocks/>
            </p:cNvPicPr>
            <p:nvPr/>
          </p:nvPicPr>
          <p:blipFill>
            <a:blip r:embed="rId16">
              <a:extLst/>
            </a:blip>
            <a:stretch>
              <a:fillRect/>
            </a:stretch>
          </p:blipFill>
          <p:spPr>
            <a:xfrm>
              <a:off x="5142503" y="5330009"/>
              <a:ext cx="1087644" cy="1716367"/>
            </a:xfrm>
            <a:prstGeom prst="rect">
              <a:avLst/>
            </a:prstGeom>
            <a:effectLst/>
          </p:spPr>
        </p:pic>
        <p:pic>
          <p:nvPicPr>
            <p:cNvPr id="613" name="Line" descr="Line"/>
            <p:cNvPicPr>
              <a:picLocks/>
            </p:cNvPicPr>
            <p:nvPr/>
          </p:nvPicPr>
          <p:blipFill>
            <a:blip r:embed="rId17">
              <a:extLst/>
            </a:blip>
            <a:stretch>
              <a:fillRect/>
            </a:stretch>
          </p:blipFill>
          <p:spPr>
            <a:xfrm>
              <a:off x="6433080" y="4937214"/>
              <a:ext cx="315807" cy="1925346"/>
            </a:xfrm>
            <a:prstGeom prst="rect">
              <a:avLst/>
            </a:prstGeom>
            <a:effectLst/>
          </p:spPr>
        </p:pic>
        <p:pic>
          <p:nvPicPr>
            <p:cNvPr id="615" name="Line" descr="Line"/>
            <p:cNvPicPr>
              <a:picLocks/>
            </p:cNvPicPr>
            <p:nvPr/>
          </p:nvPicPr>
          <p:blipFill>
            <a:blip r:embed="rId18">
              <a:extLst/>
            </a:blip>
            <a:stretch>
              <a:fillRect/>
            </a:stretch>
          </p:blipFill>
          <p:spPr>
            <a:xfrm>
              <a:off x="6967258" y="5259655"/>
              <a:ext cx="1019958" cy="1543035"/>
            </a:xfrm>
            <a:prstGeom prst="rect">
              <a:avLst/>
            </a:prstGeom>
            <a:effectLst/>
          </p:spPr>
        </p:pic>
        <p:pic>
          <p:nvPicPr>
            <p:cNvPr id="617" name="Line" descr="Line"/>
            <p:cNvPicPr>
              <a:picLocks/>
            </p:cNvPicPr>
            <p:nvPr/>
          </p:nvPicPr>
          <p:blipFill>
            <a:blip r:embed="rId19">
              <a:extLst/>
            </a:blip>
            <a:stretch>
              <a:fillRect/>
            </a:stretch>
          </p:blipFill>
          <p:spPr>
            <a:xfrm>
              <a:off x="8472947" y="5984650"/>
              <a:ext cx="1374604" cy="1063666"/>
            </a:xfrm>
            <a:prstGeom prst="rect">
              <a:avLst/>
            </a:prstGeom>
            <a:effectLst/>
          </p:spPr>
        </p:pic>
        <p:pic>
          <p:nvPicPr>
            <p:cNvPr id="619" name="Line" descr="Line"/>
            <p:cNvPicPr>
              <a:picLocks/>
            </p:cNvPicPr>
            <p:nvPr/>
          </p:nvPicPr>
          <p:blipFill>
            <a:blip r:embed="rId20">
              <a:extLst/>
            </a:blip>
            <a:stretch>
              <a:fillRect/>
            </a:stretch>
          </p:blipFill>
          <p:spPr>
            <a:xfrm>
              <a:off x="9760433" y="4773560"/>
              <a:ext cx="814770" cy="2142186"/>
            </a:xfrm>
            <a:prstGeom prst="rect">
              <a:avLst/>
            </a:prstGeom>
            <a:effectLst/>
          </p:spPr>
        </p:pic>
      </p:grp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3" name="Drawing"/>
          <p:cNvGrpSpPr/>
          <p:nvPr/>
        </p:nvGrpSpPr>
        <p:grpSpPr>
          <a:xfrm>
            <a:off x="1715703" y="2483265"/>
            <a:ext cx="10280640" cy="7163277"/>
            <a:chOff x="-40300" y="-3266725"/>
            <a:chExt cx="10280639" cy="7163276"/>
          </a:xfrm>
        </p:grpSpPr>
        <p:pic>
          <p:nvPicPr>
            <p:cNvPr id="623" name="Line" descr="Line"/>
            <p:cNvPicPr>
              <a:picLocks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-40301" y="-1856894"/>
              <a:ext cx="2177421" cy="3753326"/>
            </a:xfrm>
            <a:prstGeom prst="rect">
              <a:avLst/>
            </a:prstGeom>
            <a:effectLst/>
          </p:spPr>
        </p:pic>
        <p:pic>
          <p:nvPicPr>
            <p:cNvPr id="625" name="Line" descr="Line"/>
            <p:cNvPicPr>
              <a:picLocks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385131" y="-1367964"/>
              <a:ext cx="1548764" cy="271351"/>
            </a:xfrm>
            <a:prstGeom prst="rect">
              <a:avLst/>
            </a:prstGeom>
            <a:effectLst/>
          </p:spPr>
        </p:pic>
        <p:pic>
          <p:nvPicPr>
            <p:cNvPr id="627" name="Line" descr="Line"/>
            <p:cNvPicPr>
              <a:picLocks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2450187" y="-845502"/>
              <a:ext cx="1800119" cy="161912"/>
            </a:xfrm>
            <a:prstGeom prst="rect">
              <a:avLst/>
            </a:prstGeom>
            <a:effectLst/>
          </p:spPr>
        </p:pic>
        <p:pic>
          <p:nvPicPr>
            <p:cNvPr id="629" name="Line" descr="Line"/>
            <p:cNvPicPr>
              <a:picLocks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4119539" y="-1702042"/>
              <a:ext cx="1359376" cy="3987769"/>
            </a:xfrm>
            <a:prstGeom prst="rect">
              <a:avLst/>
            </a:prstGeom>
            <a:effectLst/>
          </p:spPr>
        </p:pic>
        <p:pic>
          <p:nvPicPr>
            <p:cNvPr id="631" name="Line" descr="Line"/>
            <p:cNvPicPr>
              <a:picLocks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5801435" y="-3266726"/>
              <a:ext cx="1678476" cy="2790514"/>
            </a:xfrm>
            <a:prstGeom prst="rect">
              <a:avLst/>
            </a:prstGeom>
            <a:effectLst/>
          </p:spPr>
        </p:pic>
        <p:pic>
          <p:nvPicPr>
            <p:cNvPr id="633" name="Line" descr="Line"/>
            <p:cNvPicPr>
              <a:picLocks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7883775" y="-2831265"/>
              <a:ext cx="534458" cy="2435836"/>
            </a:xfrm>
            <a:prstGeom prst="rect">
              <a:avLst/>
            </a:prstGeom>
            <a:effectLst/>
          </p:spPr>
        </p:pic>
        <p:pic>
          <p:nvPicPr>
            <p:cNvPr id="635" name="Line" descr="Line"/>
            <p:cNvPicPr>
              <a:picLocks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6661760" y="-2809448"/>
              <a:ext cx="2203814" cy="353269"/>
            </a:xfrm>
            <a:prstGeom prst="rect">
              <a:avLst/>
            </a:prstGeom>
            <a:effectLst/>
          </p:spPr>
        </p:pic>
        <p:pic>
          <p:nvPicPr>
            <p:cNvPr id="637" name="Line" descr="Line"/>
            <p:cNvPicPr>
              <a:picLocks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431694" y="1991171"/>
              <a:ext cx="1541693" cy="1905380"/>
            </a:xfrm>
            <a:prstGeom prst="rect">
              <a:avLst/>
            </a:prstGeom>
            <a:effectLst/>
          </p:spPr>
        </p:pic>
        <p:pic>
          <p:nvPicPr>
            <p:cNvPr id="639" name="Line" descr="Line"/>
            <p:cNvPicPr>
              <a:picLocks/>
            </p:cNvPicPr>
            <p:nvPr/>
          </p:nvPicPr>
          <p:blipFill>
            <a:blip r:embed="rId10">
              <a:extLst/>
            </a:blip>
            <a:stretch>
              <a:fillRect/>
            </a:stretch>
          </p:blipFill>
          <p:spPr>
            <a:xfrm>
              <a:off x="2068309" y="2482284"/>
              <a:ext cx="1407329" cy="207142"/>
            </a:xfrm>
            <a:prstGeom prst="rect">
              <a:avLst/>
            </a:prstGeom>
            <a:effectLst/>
          </p:spPr>
        </p:pic>
        <p:pic>
          <p:nvPicPr>
            <p:cNvPr id="641" name="Line" descr="Line"/>
            <p:cNvPicPr>
              <a:picLocks/>
            </p:cNvPicPr>
            <p:nvPr/>
          </p:nvPicPr>
          <p:blipFill>
            <a:blip r:embed="rId11">
              <a:extLst/>
            </a:blip>
            <a:stretch>
              <a:fillRect/>
            </a:stretch>
          </p:blipFill>
          <p:spPr>
            <a:xfrm>
              <a:off x="2199245" y="2929636"/>
              <a:ext cx="1418233" cy="152582"/>
            </a:xfrm>
            <a:prstGeom prst="rect">
              <a:avLst/>
            </a:prstGeom>
            <a:effectLst/>
          </p:spPr>
        </p:pic>
        <p:pic>
          <p:nvPicPr>
            <p:cNvPr id="643" name="Line" descr="Line"/>
            <p:cNvPicPr>
              <a:picLocks/>
            </p:cNvPicPr>
            <p:nvPr/>
          </p:nvPicPr>
          <p:blipFill>
            <a:blip r:embed="rId12">
              <a:extLst/>
            </a:blip>
            <a:stretch>
              <a:fillRect/>
            </a:stretch>
          </p:blipFill>
          <p:spPr>
            <a:xfrm>
              <a:off x="3830845" y="1670137"/>
              <a:ext cx="1565102" cy="1782686"/>
            </a:xfrm>
            <a:prstGeom prst="rect">
              <a:avLst/>
            </a:prstGeom>
            <a:effectLst/>
          </p:spPr>
        </p:pic>
        <p:pic>
          <p:nvPicPr>
            <p:cNvPr id="645" name="Line" descr="Line"/>
            <p:cNvPicPr>
              <a:picLocks/>
            </p:cNvPicPr>
            <p:nvPr/>
          </p:nvPicPr>
          <p:blipFill>
            <a:blip r:embed="rId13">
              <a:extLst/>
            </a:blip>
            <a:stretch>
              <a:fillRect/>
            </a:stretch>
          </p:blipFill>
          <p:spPr>
            <a:xfrm>
              <a:off x="5374288" y="2711062"/>
              <a:ext cx="752857" cy="1095374"/>
            </a:xfrm>
            <a:prstGeom prst="rect">
              <a:avLst/>
            </a:prstGeom>
            <a:effectLst/>
          </p:spPr>
        </p:pic>
        <p:pic>
          <p:nvPicPr>
            <p:cNvPr id="647" name="Line" descr="Line"/>
            <p:cNvPicPr>
              <a:picLocks/>
            </p:cNvPicPr>
            <p:nvPr/>
          </p:nvPicPr>
          <p:blipFill>
            <a:blip r:embed="rId14">
              <a:extLst/>
            </a:blip>
            <a:stretch>
              <a:fillRect/>
            </a:stretch>
          </p:blipFill>
          <p:spPr>
            <a:xfrm>
              <a:off x="6345344" y="2220427"/>
              <a:ext cx="1156379" cy="185318"/>
            </a:xfrm>
            <a:prstGeom prst="rect">
              <a:avLst/>
            </a:prstGeom>
            <a:effectLst/>
          </p:spPr>
        </p:pic>
        <p:pic>
          <p:nvPicPr>
            <p:cNvPr id="649" name="Line" descr="Line"/>
            <p:cNvPicPr>
              <a:picLocks/>
            </p:cNvPicPr>
            <p:nvPr/>
          </p:nvPicPr>
          <p:blipFill>
            <a:blip r:embed="rId15">
              <a:extLst/>
            </a:blip>
            <a:stretch>
              <a:fillRect/>
            </a:stretch>
          </p:blipFill>
          <p:spPr>
            <a:xfrm>
              <a:off x="7936430" y="1296471"/>
              <a:ext cx="1409227" cy="1782106"/>
            </a:xfrm>
            <a:prstGeom prst="rect">
              <a:avLst/>
            </a:prstGeom>
            <a:effectLst/>
          </p:spPr>
        </p:pic>
        <p:pic>
          <p:nvPicPr>
            <p:cNvPr id="651" name="Line" descr="Line"/>
            <p:cNvPicPr>
              <a:picLocks/>
            </p:cNvPicPr>
            <p:nvPr/>
          </p:nvPicPr>
          <p:blipFill>
            <a:blip r:embed="rId16">
              <a:extLst/>
            </a:blip>
            <a:stretch>
              <a:fillRect/>
            </a:stretch>
          </p:blipFill>
          <p:spPr>
            <a:xfrm>
              <a:off x="9531305" y="1925837"/>
              <a:ext cx="709034" cy="1294250"/>
            </a:xfrm>
            <a:prstGeom prst="rect">
              <a:avLst/>
            </a:prstGeom>
            <a:effectLst/>
          </p:spPr>
        </p:pic>
      </p:grp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9" name="Drawing"/>
          <p:cNvGrpSpPr/>
          <p:nvPr/>
        </p:nvGrpSpPr>
        <p:grpSpPr>
          <a:xfrm>
            <a:off x="649270" y="-154647"/>
            <a:ext cx="10365096" cy="9683875"/>
            <a:chOff x="-626657" y="-558346"/>
            <a:chExt cx="10365094" cy="9683874"/>
          </a:xfrm>
        </p:grpSpPr>
        <p:pic>
          <p:nvPicPr>
            <p:cNvPr id="655" name="Line" descr="Line"/>
            <p:cNvPicPr>
              <a:picLocks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-570612" y="-65748"/>
              <a:ext cx="609356" cy="1634997"/>
            </a:xfrm>
            <a:prstGeom prst="rect">
              <a:avLst/>
            </a:prstGeom>
            <a:effectLst/>
          </p:spPr>
        </p:pic>
        <p:pic>
          <p:nvPicPr>
            <p:cNvPr id="657" name="Line" descr="Line"/>
            <p:cNvPicPr>
              <a:picLocks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375992" y="-457592"/>
              <a:ext cx="273756" cy="2220155"/>
            </a:xfrm>
            <a:prstGeom prst="rect">
              <a:avLst/>
            </a:prstGeom>
            <a:effectLst/>
          </p:spPr>
        </p:pic>
        <p:pic>
          <p:nvPicPr>
            <p:cNvPr id="659" name="Line" descr="Line"/>
            <p:cNvPicPr>
              <a:picLocks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-589781" y="-507267"/>
              <a:ext cx="912199" cy="2072976"/>
            </a:xfrm>
            <a:prstGeom prst="rect">
              <a:avLst/>
            </a:prstGeom>
            <a:effectLst/>
          </p:spPr>
        </p:pic>
        <p:pic>
          <p:nvPicPr>
            <p:cNvPr id="661" name="Line" descr="Line"/>
            <p:cNvPicPr>
              <a:picLocks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-626658" y="474697"/>
              <a:ext cx="1178211" cy="151598"/>
            </a:xfrm>
            <a:prstGeom prst="rect">
              <a:avLst/>
            </a:prstGeom>
            <a:effectLst/>
          </p:spPr>
        </p:pic>
        <p:pic>
          <p:nvPicPr>
            <p:cNvPr id="663" name="Line" descr="Line"/>
            <p:cNvPicPr>
              <a:picLocks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748102" y="-465528"/>
              <a:ext cx="174408" cy="1605619"/>
            </a:xfrm>
            <a:prstGeom prst="rect">
              <a:avLst/>
            </a:prstGeom>
            <a:effectLst/>
          </p:spPr>
        </p:pic>
        <p:pic>
          <p:nvPicPr>
            <p:cNvPr id="665" name="Line" descr="Line"/>
            <p:cNvPicPr>
              <a:picLocks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1457314" y="-189121"/>
              <a:ext cx="305338" cy="1514706"/>
            </a:xfrm>
            <a:prstGeom prst="rect">
              <a:avLst/>
            </a:prstGeom>
            <a:effectLst/>
          </p:spPr>
        </p:pic>
        <p:pic>
          <p:nvPicPr>
            <p:cNvPr id="667" name="Line" descr="Line"/>
            <p:cNvPicPr>
              <a:picLocks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966321" y="454032"/>
              <a:ext cx="1156379" cy="140527"/>
            </a:xfrm>
            <a:prstGeom prst="rect">
              <a:avLst/>
            </a:prstGeom>
            <a:effectLst/>
          </p:spPr>
        </p:pic>
        <p:pic>
          <p:nvPicPr>
            <p:cNvPr id="669" name="Line" descr="Line"/>
            <p:cNvPicPr>
              <a:picLocks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2013507" y="71533"/>
              <a:ext cx="2237082" cy="1234261"/>
            </a:xfrm>
            <a:prstGeom prst="rect">
              <a:avLst/>
            </a:prstGeom>
            <a:effectLst/>
          </p:spPr>
        </p:pic>
        <p:pic>
          <p:nvPicPr>
            <p:cNvPr id="671" name="Line" descr="Line"/>
            <p:cNvPicPr>
              <a:picLocks/>
            </p:cNvPicPr>
            <p:nvPr/>
          </p:nvPicPr>
          <p:blipFill>
            <a:blip r:embed="rId10">
              <a:extLst/>
            </a:blip>
            <a:stretch>
              <a:fillRect/>
            </a:stretch>
          </p:blipFill>
          <p:spPr>
            <a:xfrm>
              <a:off x="4075899" y="170772"/>
              <a:ext cx="691657" cy="1170294"/>
            </a:xfrm>
            <a:prstGeom prst="rect">
              <a:avLst/>
            </a:prstGeom>
            <a:effectLst/>
          </p:spPr>
        </p:pic>
        <p:pic>
          <p:nvPicPr>
            <p:cNvPr id="673" name="Line" descr="Line"/>
            <p:cNvPicPr>
              <a:picLocks/>
            </p:cNvPicPr>
            <p:nvPr/>
          </p:nvPicPr>
          <p:blipFill>
            <a:blip r:embed="rId11">
              <a:extLst/>
            </a:blip>
            <a:stretch>
              <a:fillRect/>
            </a:stretch>
          </p:blipFill>
          <p:spPr>
            <a:xfrm>
              <a:off x="4705798" y="-558347"/>
              <a:ext cx="1333886" cy="1988840"/>
            </a:xfrm>
            <a:prstGeom prst="rect">
              <a:avLst/>
            </a:prstGeom>
            <a:effectLst/>
          </p:spPr>
        </p:pic>
        <p:pic>
          <p:nvPicPr>
            <p:cNvPr id="675" name="Line" descr="Line"/>
            <p:cNvPicPr>
              <a:picLocks/>
            </p:cNvPicPr>
            <p:nvPr/>
          </p:nvPicPr>
          <p:blipFill>
            <a:blip r:embed="rId12">
              <a:extLst/>
            </a:blip>
            <a:stretch>
              <a:fillRect/>
            </a:stretch>
          </p:blipFill>
          <p:spPr>
            <a:xfrm>
              <a:off x="5079697" y="103738"/>
              <a:ext cx="1560073" cy="152579"/>
            </a:xfrm>
            <a:prstGeom prst="rect">
              <a:avLst/>
            </a:prstGeom>
            <a:effectLst/>
          </p:spPr>
        </p:pic>
        <p:pic>
          <p:nvPicPr>
            <p:cNvPr id="677" name="Line" descr="Line"/>
            <p:cNvPicPr>
              <a:picLocks/>
            </p:cNvPicPr>
            <p:nvPr/>
          </p:nvPicPr>
          <p:blipFill>
            <a:blip r:embed="rId13">
              <a:extLst/>
            </a:blip>
            <a:stretch>
              <a:fillRect/>
            </a:stretch>
          </p:blipFill>
          <p:spPr>
            <a:xfrm>
              <a:off x="6336012" y="289218"/>
              <a:ext cx="151012" cy="676309"/>
            </a:xfrm>
            <a:prstGeom prst="rect">
              <a:avLst/>
            </a:prstGeom>
            <a:effectLst/>
          </p:spPr>
        </p:pic>
        <p:sp>
          <p:nvSpPr>
            <p:cNvPr id="680" name="Line"/>
            <p:cNvSpPr/>
            <p:nvPr/>
          </p:nvSpPr>
          <p:spPr>
            <a:xfrm>
              <a:off x="6138047" y="-534630"/>
              <a:ext cx="76201" cy="1"/>
            </a:xfrm>
            <a:prstGeom prst="ellipse">
              <a:avLst/>
            </a:pr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sz="1200" b="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pic>
          <p:nvPicPr>
            <p:cNvPr id="681" name="Line" descr="Line"/>
            <p:cNvPicPr>
              <a:picLocks/>
            </p:cNvPicPr>
            <p:nvPr/>
          </p:nvPicPr>
          <p:blipFill>
            <a:blip r:embed="rId14">
              <a:extLst/>
            </a:blip>
            <a:stretch>
              <a:fillRect/>
            </a:stretch>
          </p:blipFill>
          <p:spPr>
            <a:xfrm>
              <a:off x="6618117" y="70998"/>
              <a:ext cx="916347" cy="929451"/>
            </a:xfrm>
            <a:prstGeom prst="rect">
              <a:avLst/>
            </a:prstGeom>
            <a:effectLst/>
          </p:spPr>
        </p:pic>
        <p:pic>
          <p:nvPicPr>
            <p:cNvPr id="683" name="Line" descr="Line"/>
            <p:cNvPicPr>
              <a:picLocks/>
            </p:cNvPicPr>
            <p:nvPr/>
          </p:nvPicPr>
          <p:blipFill>
            <a:blip r:embed="rId15">
              <a:extLst/>
            </a:blip>
            <a:stretch>
              <a:fillRect/>
            </a:stretch>
          </p:blipFill>
          <p:spPr>
            <a:xfrm>
              <a:off x="7523709" y="-27410"/>
              <a:ext cx="1341874" cy="1046920"/>
            </a:xfrm>
            <a:prstGeom prst="rect">
              <a:avLst/>
            </a:prstGeom>
            <a:effectLst/>
          </p:spPr>
        </p:pic>
        <p:pic>
          <p:nvPicPr>
            <p:cNvPr id="685" name="Line" descr="Line"/>
            <p:cNvPicPr>
              <a:picLocks/>
            </p:cNvPicPr>
            <p:nvPr/>
          </p:nvPicPr>
          <p:blipFill>
            <a:blip r:embed="rId16">
              <a:extLst/>
            </a:blip>
            <a:stretch>
              <a:fillRect/>
            </a:stretch>
          </p:blipFill>
          <p:spPr>
            <a:xfrm>
              <a:off x="8270560" y="27355"/>
              <a:ext cx="1075097" cy="985588"/>
            </a:xfrm>
            <a:prstGeom prst="rect">
              <a:avLst/>
            </a:prstGeom>
            <a:effectLst/>
          </p:spPr>
        </p:pic>
        <p:pic>
          <p:nvPicPr>
            <p:cNvPr id="687" name="Line" descr="Line"/>
            <p:cNvPicPr>
              <a:picLocks/>
            </p:cNvPicPr>
            <p:nvPr/>
          </p:nvPicPr>
          <p:blipFill>
            <a:blip r:embed="rId17">
              <a:extLst/>
            </a:blip>
            <a:stretch>
              <a:fillRect/>
            </a:stretch>
          </p:blipFill>
          <p:spPr>
            <a:xfrm>
              <a:off x="9580312" y="649280"/>
              <a:ext cx="158126" cy="241165"/>
            </a:xfrm>
            <a:prstGeom prst="rect">
              <a:avLst/>
            </a:prstGeom>
            <a:effectLst/>
          </p:spPr>
        </p:pic>
        <p:sp>
          <p:nvSpPr>
            <p:cNvPr id="690" name="Line"/>
            <p:cNvSpPr/>
            <p:nvPr/>
          </p:nvSpPr>
          <p:spPr>
            <a:xfrm>
              <a:off x="9585860" y="152751"/>
              <a:ext cx="76201" cy="1"/>
            </a:xfrm>
            <a:prstGeom prst="ellipse">
              <a:avLst/>
            </a:pr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sz="1200" b="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pic>
          <p:nvPicPr>
            <p:cNvPr id="691" name="Line" descr="Line"/>
            <p:cNvPicPr>
              <a:picLocks/>
            </p:cNvPicPr>
            <p:nvPr/>
          </p:nvPicPr>
          <p:blipFill>
            <a:blip r:embed="rId18">
              <a:extLst/>
            </a:blip>
            <a:stretch>
              <a:fillRect/>
            </a:stretch>
          </p:blipFill>
          <p:spPr>
            <a:xfrm>
              <a:off x="-353879" y="2202026"/>
              <a:ext cx="1211347" cy="1644564"/>
            </a:xfrm>
            <a:prstGeom prst="rect">
              <a:avLst/>
            </a:prstGeom>
            <a:effectLst/>
          </p:spPr>
        </p:pic>
        <p:pic>
          <p:nvPicPr>
            <p:cNvPr id="693" name="Line" descr="Line"/>
            <p:cNvPicPr>
              <a:picLocks/>
            </p:cNvPicPr>
            <p:nvPr/>
          </p:nvPicPr>
          <p:blipFill>
            <a:blip r:embed="rId19">
              <a:extLst/>
            </a:blip>
            <a:stretch>
              <a:fillRect/>
            </a:stretch>
          </p:blipFill>
          <p:spPr>
            <a:xfrm>
              <a:off x="-572095" y="3987985"/>
              <a:ext cx="1974683" cy="119846"/>
            </a:xfrm>
            <a:prstGeom prst="rect">
              <a:avLst/>
            </a:prstGeom>
            <a:effectLst/>
          </p:spPr>
        </p:pic>
        <p:pic>
          <p:nvPicPr>
            <p:cNvPr id="695" name="Line" descr="Line"/>
            <p:cNvPicPr>
              <a:picLocks/>
            </p:cNvPicPr>
            <p:nvPr/>
          </p:nvPicPr>
          <p:blipFill>
            <a:blip r:embed="rId20">
              <a:extLst/>
            </a:blip>
            <a:stretch>
              <a:fillRect/>
            </a:stretch>
          </p:blipFill>
          <p:spPr>
            <a:xfrm>
              <a:off x="-371535" y="4093066"/>
              <a:ext cx="1468620" cy="1789343"/>
            </a:xfrm>
            <a:prstGeom prst="rect">
              <a:avLst/>
            </a:prstGeom>
            <a:effectLst/>
          </p:spPr>
        </p:pic>
        <p:pic>
          <p:nvPicPr>
            <p:cNvPr id="697" name="Line" descr="Line"/>
            <p:cNvPicPr>
              <a:picLocks/>
            </p:cNvPicPr>
            <p:nvPr/>
          </p:nvPicPr>
          <p:blipFill>
            <a:blip r:embed="rId21">
              <a:extLst/>
            </a:blip>
            <a:stretch>
              <a:fillRect/>
            </a:stretch>
          </p:blipFill>
          <p:spPr>
            <a:xfrm>
              <a:off x="1097247" y="4204338"/>
              <a:ext cx="687226" cy="1485567"/>
            </a:xfrm>
            <a:prstGeom prst="rect">
              <a:avLst/>
            </a:prstGeom>
            <a:effectLst/>
          </p:spPr>
        </p:pic>
        <p:pic>
          <p:nvPicPr>
            <p:cNvPr id="699" name="Line" descr="Line"/>
            <p:cNvPicPr>
              <a:picLocks/>
            </p:cNvPicPr>
            <p:nvPr/>
          </p:nvPicPr>
          <p:blipFill>
            <a:blip r:embed="rId22">
              <a:extLst/>
            </a:blip>
            <a:stretch>
              <a:fillRect/>
            </a:stretch>
          </p:blipFill>
          <p:spPr>
            <a:xfrm>
              <a:off x="497159" y="4337125"/>
              <a:ext cx="1200028" cy="545381"/>
            </a:xfrm>
            <a:prstGeom prst="rect">
              <a:avLst/>
            </a:prstGeom>
            <a:effectLst/>
          </p:spPr>
        </p:pic>
        <p:pic>
          <p:nvPicPr>
            <p:cNvPr id="701" name="Line" descr="Line"/>
            <p:cNvPicPr>
              <a:picLocks/>
            </p:cNvPicPr>
            <p:nvPr/>
          </p:nvPicPr>
          <p:blipFill>
            <a:blip r:embed="rId23">
              <a:extLst/>
            </a:blip>
            <a:stretch>
              <a:fillRect/>
            </a:stretch>
          </p:blipFill>
          <p:spPr>
            <a:xfrm>
              <a:off x="1730084" y="2198613"/>
              <a:ext cx="436260" cy="2281447"/>
            </a:xfrm>
            <a:prstGeom prst="rect">
              <a:avLst/>
            </a:prstGeom>
            <a:effectLst/>
          </p:spPr>
        </p:pic>
        <p:pic>
          <p:nvPicPr>
            <p:cNvPr id="703" name="Line" descr="Line"/>
            <p:cNvPicPr>
              <a:picLocks/>
            </p:cNvPicPr>
            <p:nvPr/>
          </p:nvPicPr>
          <p:blipFill>
            <a:blip r:embed="rId24">
              <a:extLst/>
            </a:blip>
            <a:stretch>
              <a:fillRect/>
            </a:stretch>
          </p:blipFill>
          <p:spPr>
            <a:xfrm>
              <a:off x="2428736" y="3213318"/>
              <a:ext cx="686852" cy="1316025"/>
            </a:xfrm>
            <a:prstGeom prst="rect">
              <a:avLst/>
            </a:prstGeom>
            <a:effectLst/>
          </p:spPr>
        </p:pic>
        <p:pic>
          <p:nvPicPr>
            <p:cNvPr id="705" name="Line" descr="Line"/>
            <p:cNvPicPr>
              <a:picLocks/>
            </p:cNvPicPr>
            <p:nvPr/>
          </p:nvPicPr>
          <p:blipFill>
            <a:blip r:embed="rId25">
              <a:extLst/>
            </a:blip>
            <a:stretch>
              <a:fillRect/>
            </a:stretch>
          </p:blipFill>
          <p:spPr>
            <a:xfrm>
              <a:off x="3227211" y="3451519"/>
              <a:ext cx="749285" cy="2587525"/>
            </a:xfrm>
            <a:prstGeom prst="rect">
              <a:avLst/>
            </a:prstGeom>
            <a:effectLst/>
          </p:spPr>
        </p:pic>
        <p:pic>
          <p:nvPicPr>
            <p:cNvPr id="707" name="Line" descr="Line"/>
            <p:cNvPicPr>
              <a:picLocks/>
            </p:cNvPicPr>
            <p:nvPr/>
          </p:nvPicPr>
          <p:blipFill>
            <a:blip r:embed="rId26">
              <a:extLst/>
            </a:blip>
            <a:stretch>
              <a:fillRect/>
            </a:stretch>
          </p:blipFill>
          <p:spPr>
            <a:xfrm>
              <a:off x="4960297" y="3186124"/>
              <a:ext cx="315625" cy="1364276"/>
            </a:xfrm>
            <a:prstGeom prst="rect">
              <a:avLst/>
            </a:prstGeom>
            <a:effectLst/>
          </p:spPr>
        </p:pic>
        <p:pic>
          <p:nvPicPr>
            <p:cNvPr id="709" name="Line" descr="Line"/>
            <p:cNvPicPr>
              <a:picLocks/>
            </p:cNvPicPr>
            <p:nvPr/>
          </p:nvPicPr>
          <p:blipFill>
            <a:blip r:embed="rId27">
              <a:extLst/>
            </a:blip>
            <a:stretch>
              <a:fillRect/>
            </a:stretch>
          </p:blipFill>
          <p:spPr>
            <a:xfrm>
              <a:off x="4375216" y="3791580"/>
              <a:ext cx="1042544" cy="155769"/>
            </a:xfrm>
            <a:prstGeom prst="rect">
              <a:avLst/>
            </a:prstGeom>
            <a:effectLst/>
          </p:spPr>
        </p:pic>
        <p:pic>
          <p:nvPicPr>
            <p:cNvPr id="711" name="Line" descr="Line"/>
            <p:cNvPicPr>
              <a:picLocks/>
            </p:cNvPicPr>
            <p:nvPr/>
          </p:nvPicPr>
          <p:blipFill>
            <a:blip r:embed="rId28">
              <a:extLst/>
            </a:blip>
            <a:stretch>
              <a:fillRect/>
            </a:stretch>
          </p:blipFill>
          <p:spPr>
            <a:xfrm>
              <a:off x="5494304" y="2198608"/>
              <a:ext cx="1219604" cy="2513395"/>
            </a:xfrm>
            <a:prstGeom prst="rect">
              <a:avLst/>
            </a:prstGeom>
            <a:effectLst/>
          </p:spPr>
        </p:pic>
        <p:pic>
          <p:nvPicPr>
            <p:cNvPr id="713" name="Line" descr="Line"/>
            <p:cNvPicPr>
              <a:picLocks/>
            </p:cNvPicPr>
            <p:nvPr/>
          </p:nvPicPr>
          <p:blipFill>
            <a:blip r:embed="rId29">
              <a:extLst/>
            </a:blip>
            <a:stretch>
              <a:fillRect/>
            </a:stretch>
          </p:blipFill>
          <p:spPr>
            <a:xfrm>
              <a:off x="6759953" y="3336983"/>
              <a:ext cx="348981" cy="348335"/>
            </a:xfrm>
            <a:prstGeom prst="rect">
              <a:avLst/>
            </a:prstGeom>
            <a:effectLst/>
          </p:spPr>
        </p:pic>
        <p:pic>
          <p:nvPicPr>
            <p:cNvPr id="715" name="Line" descr="Line"/>
            <p:cNvPicPr>
              <a:picLocks/>
            </p:cNvPicPr>
            <p:nvPr/>
          </p:nvPicPr>
          <p:blipFill>
            <a:blip r:embed="rId30">
              <a:extLst/>
            </a:blip>
            <a:stretch>
              <a:fillRect/>
            </a:stretch>
          </p:blipFill>
          <p:spPr>
            <a:xfrm>
              <a:off x="7174572" y="1991307"/>
              <a:ext cx="774503" cy="2145141"/>
            </a:xfrm>
            <a:prstGeom prst="rect">
              <a:avLst/>
            </a:prstGeom>
            <a:effectLst/>
          </p:spPr>
        </p:pic>
        <p:pic>
          <p:nvPicPr>
            <p:cNvPr id="717" name="Line" descr="Line"/>
            <p:cNvPicPr>
              <a:picLocks/>
            </p:cNvPicPr>
            <p:nvPr/>
          </p:nvPicPr>
          <p:blipFill>
            <a:blip r:embed="rId31">
              <a:extLst/>
            </a:blip>
            <a:stretch>
              <a:fillRect/>
            </a:stretch>
          </p:blipFill>
          <p:spPr>
            <a:xfrm>
              <a:off x="7796487" y="1685804"/>
              <a:ext cx="403536" cy="2733985"/>
            </a:xfrm>
            <a:prstGeom prst="rect">
              <a:avLst/>
            </a:prstGeom>
            <a:effectLst/>
          </p:spPr>
        </p:pic>
        <p:pic>
          <p:nvPicPr>
            <p:cNvPr id="719" name="Line" descr="Line"/>
            <p:cNvPicPr>
              <a:picLocks/>
            </p:cNvPicPr>
            <p:nvPr/>
          </p:nvPicPr>
          <p:blipFill>
            <a:blip r:embed="rId32">
              <a:extLst/>
            </a:blip>
            <a:stretch>
              <a:fillRect/>
            </a:stretch>
          </p:blipFill>
          <p:spPr>
            <a:xfrm>
              <a:off x="8621470" y="1893111"/>
              <a:ext cx="669624" cy="910739"/>
            </a:xfrm>
            <a:prstGeom prst="rect">
              <a:avLst/>
            </a:prstGeom>
            <a:effectLst/>
          </p:spPr>
        </p:pic>
        <p:pic>
          <p:nvPicPr>
            <p:cNvPr id="721" name="Line" descr="Line"/>
            <p:cNvPicPr>
              <a:picLocks/>
            </p:cNvPicPr>
            <p:nvPr/>
          </p:nvPicPr>
          <p:blipFill>
            <a:blip r:embed="rId33">
              <a:extLst/>
            </a:blip>
            <a:stretch>
              <a:fillRect/>
            </a:stretch>
          </p:blipFill>
          <p:spPr>
            <a:xfrm>
              <a:off x="7964183" y="2972337"/>
              <a:ext cx="611599" cy="1299763"/>
            </a:xfrm>
            <a:prstGeom prst="rect">
              <a:avLst/>
            </a:prstGeom>
            <a:effectLst/>
          </p:spPr>
        </p:pic>
        <p:pic>
          <p:nvPicPr>
            <p:cNvPr id="723" name="Line" descr="Line"/>
            <p:cNvPicPr>
              <a:picLocks/>
            </p:cNvPicPr>
            <p:nvPr/>
          </p:nvPicPr>
          <p:blipFill>
            <a:blip r:embed="rId34">
              <a:extLst/>
            </a:blip>
            <a:stretch>
              <a:fillRect/>
            </a:stretch>
          </p:blipFill>
          <p:spPr>
            <a:xfrm>
              <a:off x="1035147" y="6977529"/>
              <a:ext cx="269250" cy="1225486"/>
            </a:xfrm>
            <a:prstGeom prst="rect">
              <a:avLst/>
            </a:prstGeom>
            <a:effectLst/>
          </p:spPr>
        </p:pic>
        <p:pic>
          <p:nvPicPr>
            <p:cNvPr id="725" name="Line" descr="Line"/>
            <p:cNvPicPr>
              <a:picLocks/>
            </p:cNvPicPr>
            <p:nvPr/>
          </p:nvPicPr>
          <p:blipFill>
            <a:blip r:embed="rId35">
              <a:extLst/>
            </a:blip>
            <a:stretch>
              <a:fillRect/>
            </a:stretch>
          </p:blipFill>
          <p:spPr>
            <a:xfrm>
              <a:off x="398959" y="7566720"/>
              <a:ext cx="1330951" cy="119852"/>
            </a:xfrm>
            <a:prstGeom prst="rect">
              <a:avLst/>
            </a:prstGeom>
            <a:effectLst/>
          </p:spPr>
        </p:pic>
        <p:pic>
          <p:nvPicPr>
            <p:cNvPr id="727" name="Line" descr="Line"/>
            <p:cNvPicPr>
              <a:picLocks/>
            </p:cNvPicPr>
            <p:nvPr/>
          </p:nvPicPr>
          <p:blipFill>
            <a:blip r:embed="rId36">
              <a:extLst/>
            </a:blip>
            <a:stretch>
              <a:fillRect/>
            </a:stretch>
          </p:blipFill>
          <p:spPr>
            <a:xfrm>
              <a:off x="1948297" y="5984657"/>
              <a:ext cx="1192469" cy="1616897"/>
            </a:xfrm>
            <a:prstGeom prst="rect">
              <a:avLst/>
            </a:prstGeom>
            <a:effectLst/>
          </p:spPr>
        </p:pic>
        <p:pic>
          <p:nvPicPr>
            <p:cNvPr id="729" name="Line" descr="Line"/>
            <p:cNvPicPr>
              <a:picLocks/>
            </p:cNvPicPr>
            <p:nvPr/>
          </p:nvPicPr>
          <p:blipFill>
            <a:blip r:embed="rId37">
              <a:extLst/>
            </a:blip>
            <a:stretch>
              <a:fillRect/>
            </a:stretch>
          </p:blipFill>
          <p:spPr>
            <a:xfrm>
              <a:off x="3394175" y="6000522"/>
              <a:ext cx="1805376" cy="1663383"/>
            </a:xfrm>
            <a:prstGeom prst="rect">
              <a:avLst/>
            </a:prstGeom>
            <a:effectLst/>
          </p:spPr>
        </p:pic>
        <p:pic>
          <p:nvPicPr>
            <p:cNvPr id="731" name="Line" descr="Line"/>
            <p:cNvPicPr>
              <a:picLocks/>
            </p:cNvPicPr>
            <p:nvPr/>
          </p:nvPicPr>
          <p:blipFill>
            <a:blip r:embed="rId38">
              <a:extLst/>
            </a:blip>
            <a:stretch>
              <a:fillRect/>
            </a:stretch>
          </p:blipFill>
          <p:spPr>
            <a:xfrm>
              <a:off x="2618846" y="7777669"/>
              <a:ext cx="2395216" cy="1329208"/>
            </a:xfrm>
            <a:prstGeom prst="rect">
              <a:avLst/>
            </a:prstGeom>
            <a:effectLst/>
          </p:spPr>
        </p:pic>
        <p:pic>
          <p:nvPicPr>
            <p:cNvPr id="733" name="Line" descr="Line"/>
            <p:cNvPicPr>
              <a:picLocks/>
            </p:cNvPicPr>
            <p:nvPr/>
          </p:nvPicPr>
          <p:blipFill>
            <a:blip r:embed="rId39">
              <a:extLst/>
            </a:blip>
            <a:stretch>
              <a:fillRect/>
            </a:stretch>
          </p:blipFill>
          <p:spPr>
            <a:xfrm>
              <a:off x="4086816" y="7986860"/>
              <a:ext cx="1429141" cy="1138669"/>
            </a:xfrm>
            <a:prstGeom prst="rect">
              <a:avLst/>
            </a:prstGeom>
            <a:effectLst/>
          </p:spPr>
        </p:pic>
        <p:pic>
          <p:nvPicPr>
            <p:cNvPr id="735" name="Line" descr="Line"/>
            <p:cNvPicPr>
              <a:picLocks/>
            </p:cNvPicPr>
            <p:nvPr/>
          </p:nvPicPr>
          <p:blipFill>
            <a:blip r:embed="rId40">
              <a:extLst/>
            </a:blip>
            <a:stretch>
              <a:fillRect/>
            </a:stretch>
          </p:blipFill>
          <p:spPr>
            <a:xfrm>
              <a:off x="4163192" y="8297750"/>
              <a:ext cx="1003621" cy="163489"/>
            </a:xfrm>
            <a:prstGeom prst="rect">
              <a:avLst/>
            </a:prstGeom>
            <a:effectLst/>
          </p:spPr>
        </p:pic>
        <p:pic>
          <p:nvPicPr>
            <p:cNvPr id="737" name="Line" descr="Line"/>
            <p:cNvPicPr>
              <a:picLocks/>
            </p:cNvPicPr>
            <p:nvPr/>
          </p:nvPicPr>
          <p:blipFill>
            <a:blip r:embed="rId41">
              <a:extLst/>
            </a:blip>
            <a:stretch>
              <a:fillRect/>
            </a:stretch>
          </p:blipFill>
          <p:spPr>
            <a:xfrm>
              <a:off x="5687811" y="7130294"/>
              <a:ext cx="1148353" cy="130760"/>
            </a:xfrm>
            <a:prstGeom prst="rect">
              <a:avLst/>
            </a:prstGeom>
            <a:effectLst/>
          </p:spPr>
        </p:pic>
        <p:pic>
          <p:nvPicPr>
            <p:cNvPr id="739" name="Line" descr="Line"/>
            <p:cNvPicPr>
              <a:picLocks/>
            </p:cNvPicPr>
            <p:nvPr/>
          </p:nvPicPr>
          <p:blipFill>
            <a:blip r:embed="rId42">
              <a:extLst/>
            </a:blip>
            <a:stretch>
              <a:fillRect/>
            </a:stretch>
          </p:blipFill>
          <p:spPr>
            <a:xfrm>
              <a:off x="5616009" y="7822672"/>
              <a:ext cx="1449281" cy="130139"/>
            </a:xfrm>
            <a:prstGeom prst="rect">
              <a:avLst/>
            </a:prstGeom>
            <a:effectLst/>
          </p:spPr>
        </p:pic>
        <p:pic>
          <p:nvPicPr>
            <p:cNvPr id="741" name="Line" descr="Line"/>
            <p:cNvPicPr>
              <a:picLocks/>
            </p:cNvPicPr>
            <p:nvPr/>
          </p:nvPicPr>
          <p:blipFill>
            <a:blip r:embed="rId43">
              <a:extLst/>
            </a:blip>
            <a:stretch>
              <a:fillRect/>
            </a:stretch>
          </p:blipFill>
          <p:spPr>
            <a:xfrm>
              <a:off x="7600087" y="6464729"/>
              <a:ext cx="1349363" cy="2026701"/>
            </a:xfrm>
            <a:prstGeom prst="rect">
              <a:avLst/>
            </a:prstGeom>
            <a:effectLst/>
          </p:spPr>
        </p:pic>
        <p:pic>
          <p:nvPicPr>
            <p:cNvPr id="743" name="Line" descr="Line"/>
            <p:cNvPicPr>
              <a:picLocks/>
            </p:cNvPicPr>
            <p:nvPr/>
          </p:nvPicPr>
          <p:blipFill>
            <a:blip r:embed="rId44">
              <a:extLst/>
            </a:blip>
            <a:stretch>
              <a:fillRect/>
            </a:stretch>
          </p:blipFill>
          <p:spPr>
            <a:xfrm>
              <a:off x="7480075" y="3790902"/>
              <a:ext cx="359893" cy="709726"/>
            </a:xfrm>
            <a:prstGeom prst="rect">
              <a:avLst/>
            </a:prstGeom>
            <a:effectLst/>
          </p:spPr>
        </p:pic>
        <p:pic>
          <p:nvPicPr>
            <p:cNvPr id="745" name="Line" descr="Line"/>
            <p:cNvPicPr>
              <a:picLocks/>
            </p:cNvPicPr>
            <p:nvPr/>
          </p:nvPicPr>
          <p:blipFill>
            <a:blip r:embed="rId45">
              <a:extLst/>
            </a:blip>
            <a:stretch>
              <a:fillRect/>
            </a:stretch>
          </p:blipFill>
          <p:spPr>
            <a:xfrm>
              <a:off x="7807399" y="3562457"/>
              <a:ext cx="163494" cy="872696"/>
            </a:xfrm>
            <a:prstGeom prst="rect">
              <a:avLst/>
            </a:prstGeom>
            <a:effectLst/>
          </p:spPr>
        </p:pic>
        <p:pic>
          <p:nvPicPr>
            <p:cNvPr id="747" name="Line" descr="Line"/>
            <p:cNvPicPr>
              <a:picLocks/>
            </p:cNvPicPr>
            <p:nvPr/>
          </p:nvPicPr>
          <p:blipFill>
            <a:blip r:embed="rId46">
              <a:extLst/>
            </a:blip>
            <a:stretch>
              <a:fillRect/>
            </a:stretch>
          </p:blipFill>
          <p:spPr>
            <a:xfrm>
              <a:off x="8012984" y="3733399"/>
              <a:ext cx="176128" cy="538101"/>
            </a:xfrm>
            <a:prstGeom prst="rect">
              <a:avLst/>
            </a:prstGeom>
            <a:effectLst/>
          </p:spPr>
        </p:pic>
      </p:grp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9" name="Drawing"/>
          <p:cNvGrpSpPr/>
          <p:nvPr/>
        </p:nvGrpSpPr>
        <p:grpSpPr>
          <a:xfrm>
            <a:off x="-997227" y="169205"/>
            <a:ext cx="12055235" cy="8313860"/>
            <a:chOff x="-2960535" y="-1794738"/>
            <a:chExt cx="12055233" cy="8313859"/>
          </a:xfrm>
        </p:grpSpPr>
        <p:pic>
          <p:nvPicPr>
            <p:cNvPr id="751" name="Line" descr="Line"/>
            <p:cNvPicPr>
              <a:picLocks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-1332492" y="-310637"/>
              <a:ext cx="1502167" cy="1999710"/>
            </a:xfrm>
            <a:prstGeom prst="rect">
              <a:avLst/>
            </a:prstGeom>
            <a:effectLst/>
          </p:spPr>
        </p:pic>
        <p:pic>
          <p:nvPicPr>
            <p:cNvPr id="753" name="Line" descr="Line"/>
            <p:cNvPicPr>
              <a:picLocks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6168" y="897155"/>
              <a:ext cx="777113" cy="1641487"/>
            </a:xfrm>
            <a:prstGeom prst="rect">
              <a:avLst/>
            </a:prstGeom>
            <a:effectLst/>
          </p:spPr>
        </p:pic>
        <p:pic>
          <p:nvPicPr>
            <p:cNvPr id="755" name="Line" descr="Line"/>
            <p:cNvPicPr>
              <a:picLocks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1335462" y="-1529598"/>
              <a:ext cx="1376430" cy="1669953"/>
            </a:xfrm>
            <a:prstGeom prst="rect">
              <a:avLst/>
            </a:prstGeom>
            <a:effectLst/>
          </p:spPr>
        </p:pic>
        <p:pic>
          <p:nvPicPr>
            <p:cNvPr id="757" name="Line" descr="Line"/>
            <p:cNvPicPr>
              <a:picLocks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2973915" y="-1794739"/>
              <a:ext cx="327155" cy="2127436"/>
            </a:xfrm>
            <a:prstGeom prst="rect">
              <a:avLst/>
            </a:prstGeom>
            <a:effectLst/>
          </p:spPr>
        </p:pic>
        <p:pic>
          <p:nvPicPr>
            <p:cNvPr id="759" name="Line" descr="Line"/>
            <p:cNvPicPr>
              <a:picLocks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2122870" y="-1478326"/>
              <a:ext cx="1647361" cy="119846"/>
            </a:xfrm>
            <a:prstGeom prst="rect">
              <a:avLst/>
            </a:prstGeom>
            <a:effectLst/>
          </p:spPr>
        </p:pic>
        <p:pic>
          <p:nvPicPr>
            <p:cNvPr id="761" name="Line" descr="Line"/>
            <p:cNvPicPr>
              <a:picLocks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1562213" y="347414"/>
              <a:ext cx="2022533" cy="185469"/>
            </a:xfrm>
            <a:prstGeom prst="rect">
              <a:avLst/>
            </a:prstGeom>
            <a:effectLst/>
          </p:spPr>
        </p:pic>
        <p:pic>
          <p:nvPicPr>
            <p:cNvPr id="763" name="Line" descr="Line"/>
            <p:cNvPicPr>
              <a:picLocks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1413661" y="692913"/>
              <a:ext cx="1200033" cy="1601976"/>
            </a:xfrm>
            <a:prstGeom prst="rect">
              <a:avLst/>
            </a:prstGeom>
            <a:effectLst/>
          </p:spPr>
        </p:pic>
        <p:pic>
          <p:nvPicPr>
            <p:cNvPr id="765" name="Line" descr="Line"/>
            <p:cNvPicPr>
              <a:picLocks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2472013" y="846450"/>
              <a:ext cx="1200021" cy="1408646"/>
            </a:xfrm>
            <a:prstGeom prst="rect">
              <a:avLst/>
            </a:prstGeom>
            <a:effectLst/>
          </p:spPr>
        </p:pic>
        <p:pic>
          <p:nvPicPr>
            <p:cNvPr id="767" name="Line" descr="Line"/>
            <p:cNvPicPr>
              <a:picLocks/>
            </p:cNvPicPr>
            <p:nvPr/>
          </p:nvPicPr>
          <p:blipFill>
            <a:blip r:embed="rId10">
              <a:extLst/>
            </a:blip>
            <a:stretch>
              <a:fillRect/>
            </a:stretch>
          </p:blipFill>
          <p:spPr>
            <a:xfrm>
              <a:off x="2607826" y="1061735"/>
              <a:ext cx="922375" cy="351136"/>
            </a:xfrm>
            <a:prstGeom prst="rect">
              <a:avLst/>
            </a:prstGeom>
            <a:effectLst/>
          </p:spPr>
        </p:pic>
        <p:pic>
          <p:nvPicPr>
            <p:cNvPr id="769" name="Line" descr="Line"/>
            <p:cNvPicPr>
              <a:picLocks/>
            </p:cNvPicPr>
            <p:nvPr/>
          </p:nvPicPr>
          <p:blipFill>
            <a:blip r:embed="rId11">
              <a:extLst/>
            </a:blip>
            <a:stretch>
              <a:fillRect/>
            </a:stretch>
          </p:blipFill>
          <p:spPr>
            <a:xfrm>
              <a:off x="4207232" y="321954"/>
              <a:ext cx="1083478" cy="239874"/>
            </a:xfrm>
            <a:prstGeom prst="rect">
              <a:avLst/>
            </a:prstGeom>
            <a:effectLst/>
          </p:spPr>
        </p:pic>
        <p:pic>
          <p:nvPicPr>
            <p:cNvPr id="771" name="Line" descr="Line"/>
            <p:cNvPicPr>
              <a:picLocks/>
            </p:cNvPicPr>
            <p:nvPr/>
          </p:nvPicPr>
          <p:blipFill>
            <a:blip r:embed="rId12">
              <a:extLst/>
            </a:blip>
            <a:stretch>
              <a:fillRect/>
            </a:stretch>
          </p:blipFill>
          <p:spPr>
            <a:xfrm>
              <a:off x="5767070" y="-1568193"/>
              <a:ext cx="305338" cy="1497186"/>
            </a:xfrm>
            <a:prstGeom prst="rect">
              <a:avLst/>
            </a:prstGeom>
            <a:effectLst/>
          </p:spPr>
        </p:pic>
        <p:pic>
          <p:nvPicPr>
            <p:cNvPr id="773" name="Line" descr="Line"/>
            <p:cNvPicPr>
              <a:picLocks/>
            </p:cNvPicPr>
            <p:nvPr/>
          </p:nvPicPr>
          <p:blipFill>
            <a:blip r:embed="rId13">
              <a:extLst/>
            </a:blip>
            <a:stretch>
              <a:fillRect/>
            </a:stretch>
          </p:blipFill>
          <p:spPr>
            <a:xfrm>
              <a:off x="5505218" y="191025"/>
              <a:ext cx="1298214" cy="100133"/>
            </a:xfrm>
            <a:prstGeom prst="rect">
              <a:avLst/>
            </a:prstGeom>
            <a:effectLst/>
          </p:spPr>
        </p:pic>
        <p:pic>
          <p:nvPicPr>
            <p:cNvPr id="775" name="Line" descr="Line"/>
            <p:cNvPicPr>
              <a:picLocks/>
            </p:cNvPicPr>
            <p:nvPr/>
          </p:nvPicPr>
          <p:blipFill>
            <a:blip r:embed="rId14">
              <a:extLst/>
            </a:blip>
            <a:stretch>
              <a:fillRect/>
            </a:stretch>
          </p:blipFill>
          <p:spPr>
            <a:xfrm>
              <a:off x="5450667" y="1311293"/>
              <a:ext cx="691418" cy="1836385"/>
            </a:xfrm>
            <a:prstGeom prst="rect">
              <a:avLst/>
            </a:prstGeom>
            <a:effectLst/>
          </p:spPr>
        </p:pic>
        <p:pic>
          <p:nvPicPr>
            <p:cNvPr id="777" name="Line" descr="Line"/>
            <p:cNvPicPr>
              <a:picLocks/>
            </p:cNvPicPr>
            <p:nvPr/>
          </p:nvPicPr>
          <p:blipFill>
            <a:blip r:embed="rId15">
              <a:extLst/>
            </a:blip>
            <a:stretch>
              <a:fillRect/>
            </a:stretch>
          </p:blipFill>
          <p:spPr>
            <a:xfrm>
              <a:off x="6414064" y="-1573647"/>
              <a:ext cx="1294972" cy="1917258"/>
            </a:xfrm>
            <a:prstGeom prst="rect">
              <a:avLst/>
            </a:prstGeom>
            <a:effectLst/>
          </p:spPr>
        </p:pic>
        <p:pic>
          <p:nvPicPr>
            <p:cNvPr id="779" name="Line" descr="Line"/>
            <p:cNvPicPr>
              <a:picLocks/>
            </p:cNvPicPr>
            <p:nvPr/>
          </p:nvPicPr>
          <p:blipFill>
            <a:blip r:embed="rId16">
              <a:extLst/>
            </a:blip>
            <a:stretch>
              <a:fillRect/>
            </a:stretch>
          </p:blipFill>
          <p:spPr>
            <a:xfrm>
              <a:off x="7305497" y="-919738"/>
              <a:ext cx="1518265" cy="2200544"/>
            </a:xfrm>
            <a:prstGeom prst="rect">
              <a:avLst/>
            </a:prstGeom>
            <a:effectLst/>
          </p:spPr>
        </p:pic>
        <p:pic>
          <p:nvPicPr>
            <p:cNvPr id="781" name="Line" descr="Line"/>
            <p:cNvPicPr>
              <a:picLocks/>
            </p:cNvPicPr>
            <p:nvPr/>
          </p:nvPicPr>
          <p:blipFill>
            <a:blip r:embed="rId17">
              <a:extLst/>
            </a:blip>
            <a:stretch>
              <a:fillRect/>
            </a:stretch>
          </p:blipFill>
          <p:spPr>
            <a:xfrm>
              <a:off x="6607211" y="911138"/>
              <a:ext cx="2487488" cy="283507"/>
            </a:xfrm>
            <a:prstGeom prst="rect">
              <a:avLst/>
            </a:prstGeom>
            <a:effectLst/>
          </p:spPr>
        </p:pic>
        <p:pic>
          <p:nvPicPr>
            <p:cNvPr id="783" name="Line" descr="Line"/>
            <p:cNvPicPr>
              <a:picLocks/>
            </p:cNvPicPr>
            <p:nvPr/>
          </p:nvPicPr>
          <p:blipFill>
            <a:blip r:embed="rId18">
              <a:extLst/>
            </a:blip>
            <a:stretch>
              <a:fillRect/>
            </a:stretch>
          </p:blipFill>
          <p:spPr>
            <a:xfrm>
              <a:off x="6579723" y="862139"/>
              <a:ext cx="1391167" cy="1654553"/>
            </a:xfrm>
            <a:prstGeom prst="rect">
              <a:avLst/>
            </a:prstGeom>
            <a:effectLst/>
          </p:spPr>
        </p:pic>
        <p:pic>
          <p:nvPicPr>
            <p:cNvPr id="785" name="Line" descr="Line"/>
            <p:cNvPicPr>
              <a:picLocks/>
            </p:cNvPicPr>
            <p:nvPr/>
          </p:nvPicPr>
          <p:blipFill>
            <a:blip r:embed="rId19">
              <a:extLst/>
            </a:blip>
            <a:stretch>
              <a:fillRect/>
            </a:stretch>
          </p:blipFill>
          <p:spPr>
            <a:xfrm>
              <a:off x="7785567" y="1450133"/>
              <a:ext cx="818156" cy="1350320"/>
            </a:xfrm>
            <a:prstGeom prst="rect">
              <a:avLst/>
            </a:prstGeom>
            <a:effectLst/>
          </p:spPr>
        </p:pic>
        <p:pic>
          <p:nvPicPr>
            <p:cNvPr id="787" name="Line" descr="Line"/>
            <p:cNvPicPr>
              <a:picLocks/>
            </p:cNvPicPr>
            <p:nvPr/>
          </p:nvPicPr>
          <p:blipFill>
            <a:blip r:embed="rId20">
              <a:extLst/>
            </a:blip>
            <a:stretch>
              <a:fillRect/>
            </a:stretch>
          </p:blipFill>
          <p:spPr>
            <a:xfrm>
              <a:off x="7360046" y="1391204"/>
              <a:ext cx="1189122" cy="425366"/>
            </a:xfrm>
            <a:prstGeom prst="rect">
              <a:avLst/>
            </a:prstGeom>
            <a:effectLst/>
          </p:spPr>
        </p:pic>
        <p:pic>
          <p:nvPicPr>
            <p:cNvPr id="789" name="Line" descr="Line"/>
            <p:cNvPicPr>
              <a:picLocks/>
            </p:cNvPicPr>
            <p:nvPr/>
          </p:nvPicPr>
          <p:blipFill>
            <a:blip r:embed="rId21">
              <a:extLst/>
            </a:blip>
            <a:stretch>
              <a:fillRect/>
            </a:stretch>
          </p:blipFill>
          <p:spPr>
            <a:xfrm>
              <a:off x="1479126" y="4836901"/>
              <a:ext cx="1974691" cy="109479"/>
            </a:xfrm>
            <a:prstGeom prst="rect">
              <a:avLst/>
            </a:prstGeom>
            <a:effectLst/>
          </p:spPr>
        </p:pic>
        <p:pic>
          <p:nvPicPr>
            <p:cNvPr id="791" name="Line" descr="Line"/>
            <p:cNvPicPr>
              <a:picLocks/>
            </p:cNvPicPr>
            <p:nvPr/>
          </p:nvPicPr>
          <p:blipFill>
            <a:blip r:embed="rId22">
              <a:extLst/>
            </a:blip>
            <a:stretch>
              <a:fillRect/>
            </a:stretch>
          </p:blipFill>
          <p:spPr>
            <a:xfrm>
              <a:off x="1631886" y="5417296"/>
              <a:ext cx="1549163" cy="116942"/>
            </a:xfrm>
            <a:prstGeom prst="rect">
              <a:avLst/>
            </a:prstGeom>
            <a:effectLst/>
          </p:spPr>
        </p:pic>
        <p:pic>
          <p:nvPicPr>
            <p:cNvPr id="793" name="Line" descr="Line"/>
            <p:cNvPicPr>
              <a:picLocks/>
            </p:cNvPicPr>
            <p:nvPr/>
          </p:nvPicPr>
          <p:blipFill>
            <a:blip r:embed="rId23">
              <a:extLst/>
            </a:blip>
            <a:stretch>
              <a:fillRect/>
            </a:stretch>
          </p:blipFill>
          <p:spPr>
            <a:xfrm>
              <a:off x="4448830" y="3776293"/>
              <a:ext cx="1955750" cy="2381392"/>
            </a:xfrm>
            <a:prstGeom prst="rect">
              <a:avLst/>
            </a:prstGeom>
            <a:effectLst/>
          </p:spPr>
        </p:pic>
        <p:pic>
          <p:nvPicPr>
            <p:cNvPr id="795" name="Line" descr="Line"/>
            <p:cNvPicPr>
              <a:picLocks/>
            </p:cNvPicPr>
            <p:nvPr/>
          </p:nvPicPr>
          <p:blipFill>
            <a:blip r:embed="rId24">
              <a:extLst/>
            </a:blip>
            <a:stretch>
              <a:fillRect/>
            </a:stretch>
          </p:blipFill>
          <p:spPr>
            <a:xfrm>
              <a:off x="5396105" y="5220897"/>
              <a:ext cx="1483708" cy="1298225"/>
            </a:xfrm>
            <a:prstGeom prst="rect">
              <a:avLst/>
            </a:prstGeom>
            <a:effectLst/>
          </p:spPr>
        </p:pic>
        <p:pic>
          <p:nvPicPr>
            <p:cNvPr id="797" name="Line" descr="Line"/>
            <p:cNvPicPr>
              <a:picLocks/>
            </p:cNvPicPr>
            <p:nvPr/>
          </p:nvPicPr>
          <p:blipFill>
            <a:blip r:embed="rId25">
              <a:extLst/>
            </a:blip>
            <a:stretch>
              <a:fillRect/>
            </a:stretch>
          </p:blipFill>
          <p:spPr>
            <a:xfrm>
              <a:off x="-2960536" y="3410585"/>
              <a:ext cx="1349802" cy="838003"/>
            </a:xfrm>
            <a:prstGeom prst="rect">
              <a:avLst/>
            </a:prstGeom>
            <a:effectLst/>
          </p:spPr>
        </p:pic>
      </p:grp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Macintosh PowerPoint</Application>
  <PresentationFormat>Custom</PresentationFormat>
  <Paragraphs>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Helvetica</vt:lpstr>
      <vt:lpstr>Helvetica Light</vt:lpstr>
      <vt:lpstr>Helvetica Neue</vt:lpstr>
      <vt:lpstr>Helvetica Neue Light</vt:lpstr>
      <vt:lpstr>Helvetica Neue Medium</vt:lpstr>
      <vt:lpstr>Helvetica Neue Thin</vt:lpstr>
      <vt:lpstr>White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Gutowski, William J [LAS]</cp:lastModifiedBy>
  <cp:revision>1</cp:revision>
  <dcterms:modified xsi:type="dcterms:W3CDTF">2018-08-21T16:28:52Z</dcterms:modified>
</cp:coreProperties>
</file>