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/>
    <p:restoredTop sz="94747"/>
  </p:normalViewPr>
  <p:slideViewPr>
    <p:cSldViewPr snapToGrid="0" snapToObjects="1">
      <p:cViewPr varScale="1">
        <p:scale>
          <a:sx n="81" d="100"/>
          <a:sy n="81" d="100"/>
        </p:scale>
        <p:origin x="10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0E023-AB15-624A-9DB8-81D832CA8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5C4E61-9DC6-E04C-8B40-52A00AD8AC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47191-DA05-3F40-81FE-CC115093B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3DE7-FA35-2E4D-8EC9-400B59AD49AA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0D035-6EE1-8E49-965D-B7B3DF38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1D8B6-9CF9-CF42-9ABF-B182AB88C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7556-EE80-7348-9E3B-3C9EDD55C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02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A242D-D040-E445-A6F6-2C73ECDB8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5E7DA1-F9E0-6D47-A52A-1288EF7D33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E8A66-143D-E54C-87E3-6BE33DBAF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3DE7-FA35-2E4D-8EC9-400B59AD49AA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22F60-5116-714D-A59C-6D8667911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256A1-2A2C-064A-A50F-619AE9BD6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7556-EE80-7348-9E3B-3C9EDD55C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40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5E6B2E-A06D-944E-87E3-64A18A2A9D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23A208-B98C-9748-997B-9767437215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A5D71-4918-3541-AA04-3B944765E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3DE7-FA35-2E4D-8EC9-400B59AD49AA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C0775-CF9D-CE49-92E6-BBF596D22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69B2E-C8E2-8F48-AF3E-04FAD716A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7556-EE80-7348-9E3B-3C9EDD55C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8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06FA3-0935-8A4D-9AD6-1C6F141B5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DD035-BD98-A34D-99DD-345892389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C2134-AD08-C24E-B26B-ADC5D849E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3DE7-FA35-2E4D-8EC9-400B59AD49AA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14DE7-2131-7342-AA6B-129B4FF8C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16605-938F-E744-9B44-508476544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7556-EE80-7348-9E3B-3C9EDD55C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650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C9B65-ECB0-4E4A-B808-ECFE1C9C3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98D0F-3CA4-0440-8647-636E2A419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E83AF-CFDB-C743-9620-FEF4E338E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3DE7-FA35-2E4D-8EC9-400B59AD49AA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F1711-36A6-8B4E-BA58-C191D121E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8A96A-3A5B-4B40-9FAD-E0C76CCC4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7556-EE80-7348-9E3B-3C9EDD55C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72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89FA4-5CA6-8044-AEA2-EDCEE07ED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10DFC-798D-9B40-A42F-C10908A2D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2A93AF-E9AF-6F43-A987-18A6B4B86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88116-E619-FB4C-996D-1F774223F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3DE7-FA35-2E4D-8EC9-400B59AD49AA}" type="datetimeFigureOut">
              <a:rPr lang="en-US" smtClean="0"/>
              <a:t>9/19/18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0E2B02-9F2A-244A-B568-36EB6CC99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31489A-87A5-114F-8F24-B871E9191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7556-EE80-7348-9E3B-3C9EDD55C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35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D1031-998B-4946-A548-E006E04E3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D3EB9-0CB3-E24D-95FC-D34A3CD4B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9D14C5-467A-9E48-8E22-42F46E7299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B9C645-0083-584C-9FD0-82F3B66F67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636388-56B4-9544-B956-E58D6900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AED207-597F-9249-9070-5182DE06D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3DE7-FA35-2E4D-8EC9-400B59AD49AA}" type="datetimeFigureOut">
              <a:rPr lang="en-US" smtClean="0"/>
              <a:t>9/19/18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1E4E5C-CC0E-8C46-B992-A62B471BB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82D187-36B9-E640-A9DF-34A4D1480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7556-EE80-7348-9E3B-3C9EDD55C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6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2DC85-BABE-964B-B091-F1C872949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0A5A66-27B2-D842-9AE4-6551F7C27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3DE7-FA35-2E4D-8EC9-400B59AD49AA}" type="datetimeFigureOut">
              <a:rPr lang="en-US" smtClean="0"/>
              <a:t>9/19/18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0FAA34-3BA0-0E46-B0A1-074DC3FF2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D91480-4969-8B4D-8258-4C7F1C3A4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7556-EE80-7348-9E3B-3C9EDD55C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64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790060-0A60-2E48-B0D5-2B53E8F35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3DE7-FA35-2E4D-8EC9-400B59AD49AA}" type="datetimeFigureOut">
              <a:rPr lang="en-US" smtClean="0"/>
              <a:t>9/19/18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8F3A9E-F503-EF4A-8C96-CCFE3C717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05D337-F51F-174C-96A3-D9DDCED7E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7556-EE80-7348-9E3B-3C9EDD55C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2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E7677-0CC3-304A-B8E1-1AA0EE005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B0FB7-BD21-2B43-A87C-814D98FBB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B6817C-21CD-8A4F-B28E-BB8755826C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469307-0A4F-0643-923C-128C955C5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3DE7-FA35-2E4D-8EC9-400B59AD49AA}" type="datetimeFigureOut">
              <a:rPr lang="en-US" smtClean="0"/>
              <a:t>9/19/18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C65C3-0413-F248-B170-201B0F953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A3B3A9-F9CD-E049-9C1B-0B3B41A1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7556-EE80-7348-9E3B-3C9EDD55C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48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A445F-23CC-C84B-B33D-978B3AF15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32F6F6-F86E-D441-BBFB-F3C12CCFF3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F3AE43-9D3D-BF44-B07E-91FDB73DC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AEE164-96DE-4544-A59E-CD7F29CCC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3DE7-FA35-2E4D-8EC9-400B59AD49AA}" type="datetimeFigureOut">
              <a:rPr lang="en-US" smtClean="0"/>
              <a:t>9/19/18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43450-FFAB-F74B-AE2E-7F51704C8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4B264F-1724-8542-B1D2-C476B7237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7556-EE80-7348-9E3B-3C9EDD55C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49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1405EE-9E73-6E46-BE69-947440E1E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58B8AE-B933-CF41-81C6-E5C955A974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69790-BA76-7447-B0B8-7CA87CD3DA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C3DE7-FA35-2E4D-8EC9-400B59AD49AA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DCC0E-B869-4543-8DE8-942CCD8A24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A90DA-F76D-2344-90ED-01A36D2BF5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57556-EE80-7348-9E3B-3C9EDD55C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69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Ennobled" TargetMode="External"/><Relationship Id="rId3" Type="http://schemas.openxmlformats.org/officeDocument/2006/relationships/hyperlink" Target="https://en.wikipedia.org/wiki/Laws_of_thermodynamics" TargetMode="External"/><Relationship Id="rId7" Type="http://schemas.openxmlformats.org/officeDocument/2006/relationships/hyperlink" Target="https://en.wikipedia.org/wiki/Victoria_of_the_United_Kingdom" TargetMode="External"/><Relationship Id="rId2" Type="http://schemas.openxmlformats.org/officeDocument/2006/relationships/hyperlink" Target="https://en.wikipedia.org/wiki/Mathematical_analysi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Knight_Bachelor" TargetMode="External"/><Relationship Id="rId5" Type="http://schemas.openxmlformats.org/officeDocument/2006/relationships/hyperlink" Target="https://en.wikipedia.org/wiki/Kelvin" TargetMode="External"/><Relationship Id="rId10" Type="http://schemas.openxmlformats.org/officeDocument/2006/relationships/image" Target="../media/image1.jpeg"/><Relationship Id="rId4" Type="http://schemas.openxmlformats.org/officeDocument/2006/relationships/hyperlink" Target="https://en.wikipedia.org/wiki/Physics" TargetMode="External"/><Relationship Id="rId9" Type="http://schemas.openxmlformats.org/officeDocument/2006/relationships/hyperlink" Target="https://en.wikipedia.org/wiki/Irish_Home_Rule_movemen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FCE03-10F7-8548-8E2E-C7631E17D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771" y="96838"/>
            <a:ext cx="5806967" cy="2677128"/>
          </a:xfrm>
        </p:spPr>
        <p:txBody>
          <a:bodyPr>
            <a:normAutofit/>
          </a:bodyPr>
          <a:lstStyle/>
          <a:p>
            <a:r>
              <a:rPr lang="en-US" sz="4800" b="1" dirty="0"/>
              <a:t>William Thompson, Lord Kelvin</a:t>
            </a:r>
            <a:br>
              <a:rPr lang="en-US" sz="4000" dirty="0"/>
            </a:br>
            <a:r>
              <a:rPr lang="en-US" sz="2800" dirty="0"/>
              <a:t>(26 June 1824, Belfast, Ireland – </a:t>
            </a:r>
            <a:br>
              <a:rPr lang="en-US" sz="2800" dirty="0"/>
            </a:br>
            <a:r>
              <a:rPr lang="en-US" sz="2800" dirty="0"/>
              <a:t>17 December 1907, Ayrshire, Scotland)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100618-DDB5-0A4A-BBB4-6DA534A81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372" y="3026980"/>
            <a:ext cx="6101255" cy="3418489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/>
              <a:t>He did important work in the </a:t>
            </a:r>
            <a:r>
              <a:rPr lang="en-US" dirty="0">
                <a:hlinkClick r:id="rId2" tooltip="Mathematical analysis"/>
              </a:rPr>
              <a:t>mathematical analysis</a:t>
            </a:r>
            <a:r>
              <a:rPr lang="en-US" dirty="0"/>
              <a:t> of electricity and formulation of the first and second </a:t>
            </a:r>
            <a:r>
              <a:rPr lang="en-US" dirty="0">
                <a:hlinkClick r:id="rId3" tooltip="Laws of thermodynamics"/>
              </a:rPr>
              <a:t>laws of thermodynamics</a:t>
            </a:r>
            <a:r>
              <a:rPr lang="en-US" dirty="0"/>
              <a:t>, and did much to unify the emerging discipline of </a:t>
            </a:r>
            <a:r>
              <a:rPr lang="en-US" dirty="0">
                <a:hlinkClick r:id="rId4" tooltip="Physics"/>
              </a:rPr>
              <a:t>physics</a:t>
            </a:r>
            <a:r>
              <a:rPr lang="en-US" dirty="0"/>
              <a:t> in its modern form. Absolute temperatures are stated in units of </a:t>
            </a:r>
            <a:r>
              <a:rPr lang="en-US" dirty="0">
                <a:hlinkClick r:id="rId5" tooltip="Kelvin"/>
              </a:rPr>
              <a:t>kelvin</a:t>
            </a:r>
            <a:r>
              <a:rPr lang="en-US" dirty="0"/>
              <a:t> in his </a:t>
            </a:r>
            <a:r>
              <a:rPr lang="en-US" dirty="0" err="1"/>
              <a:t>honour</a:t>
            </a:r>
            <a:r>
              <a:rPr lang="en-US" dirty="0"/>
              <a:t>. </a:t>
            </a:r>
          </a:p>
          <a:p>
            <a:pPr algn="l"/>
            <a:r>
              <a:rPr lang="en-US" dirty="0"/>
              <a:t>For his work on the transatlantic telegraph project he was </a:t>
            </a:r>
            <a:r>
              <a:rPr lang="en-US" dirty="0">
                <a:hlinkClick r:id="rId6" tooltip="Knight Bachelor"/>
              </a:rPr>
              <a:t>knighted</a:t>
            </a:r>
            <a:r>
              <a:rPr lang="en-US" dirty="0"/>
              <a:t> in 1866 by </a:t>
            </a:r>
            <a:r>
              <a:rPr lang="en-US" dirty="0">
                <a:hlinkClick r:id="rId7" tooltip="Victoria of the United Kingdom"/>
              </a:rPr>
              <a:t>Queen Victoria</a:t>
            </a:r>
            <a:r>
              <a:rPr lang="en-US" dirty="0"/>
              <a:t>.</a:t>
            </a:r>
          </a:p>
          <a:p>
            <a:pPr algn="l"/>
            <a:r>
              <a:rPr lang="en-US" dirty="0"/>
              <a:t>He was </a:t>
            </a:r>
            <a:r>
              <a:rPr lang="en-US" dirty="0">
                <a:hlinkClick r:id="rId8" tooltip="Ennobled"/>
              </a:rPr>
              <a:t>ennobled</a:t>
            </a:r>
            <a:r>
              <a:rPr lang="en-US" dirty="0"/>
              <a:t> in 1892 in recognition of his achievements in thermodynamics, and of his opposition to </a:t>
            </a:r>
            <a:r>
              <a:rPr lang="en-US" dirty="0">
                <a:hlinkClick r:id="rId9" tooltip="Irish Home Rule movement"/>
              </a:rPr>
              <a:t>Irish Home Rule</a:t>
            </a:r>
            <a:r>
              <a:rPr lang="en-US" dirty="0"/>
              <a:t>.</a:t>
            </a:r>
          </a:p>
        </p:txBody>
      </p:sp>
      <p:pic>
        <p:nvPicPr>
          <p:cNvPr id="1026" name="Picture 2" descr="Lord Kelvin photograph.jpg">
            <a:extLst>
              <a:ext uri="{FF2B5EF4-FFF2-40B4-BE49-F238E27FC236}">
                <a16:creationId xmlns:a16="http://schemas.microsoft.com/office/drawing/2014/main" id="{CD4A91CC-9C4A-8244-8DFC-5DF2B4A58B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517" y="96838"/>
            <a:ext cx="5286704" cy="6632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8501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92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William Thompson, Lord Kelvin (26 June 1824, Belfast, Ireland –  17 December 1907, Ayrshire, Scotland)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Thompson, Lord Kelvin</dc:title>
  <dc:subject/>
  <dc:creator>Bill Gutowski</dc:creator>
  <cp:keywords/>
  <dc:description/>
  <cp:lastModifiedBy>Bill Gutowski</cp:lastModifiedBy>
  <cp:revision>3</cp:revision>
  <dcterms:created xsi:type="dcterms:W3CDTF">2018-09-20T02:59:52Z</dcterms:created>
  <dcterms:modified xsi:type="dcterms:W3CDTF">2018-09-20T03:23:00Z</dcterms:modified>
  <cp:category/>
</cp:coreProperties>
</file>