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7"/>
    <p:restoredTop sz="94747"/>
  </p:normalViewPr>
  <p:slideViewPr>
    <p:cSldViewPr snapToGrid="0" snapToObjects="1">
      <p:cViewPr varScale="1">
        <p:scale>
          <a:sx n="86" d="100"/>
          <a:sy n="86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DBDF-BBE4-924F-AE16-4CA2C2637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1F10E-E39A-424F-8713-FC4DB0D1B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D2695-AB64-9B40-9D3F-4F4D195E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28E27-A009-3B43-89E5-7E51A83B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92D62-5CD2-384D-ADF5-602622D7C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6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0CE0-C668-BB43-B294-F0FDA46F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8CCD3-5ADC-394D-8C7F-F457BF396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F3DD4-A497-7B45-B658-E5E5DD012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6C0D4-C8BC-144C-BDF8-6EA771074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F1A77-0EE4-3546-A9C5-4B4826D05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CDA786-A0B9-F14D-B7F3-1AA7DE2D0D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47867-C8CC-4049-B205-9DB53F481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BE46B-E72C-5040-A767-C04D5FF2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FA7BC-EF0C-904E-95DC-9FB50A279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00FF2-AA92-A143-A4B9-DDAAE8BE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3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0CFCE-2155-DE47-AAA4-1217606B3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7D4B0-38F1-B942-AE7E-A82A0CEBD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C9229-0575-C54F-AE1F-4877F404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8B2-3BFB-CC40-B308-8E3AB6D9E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51E38-013A-5F42-B9F1-6A8BD7E2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3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570D7-73AA-C345-81A9-BB2555D3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1121A-FE13-8B42-A6C8-8D7DD66FD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4B355-3AA7-E849-869A-849F0D80B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3C9E1-BF8A-204B-9ABF-2CED7747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4B740-4106-3B47-BFFF-0FCA8E64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1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53B13-D5C9-9F4E-99EC-302152182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CAB5D-5C6B-184E-84EC-D7ADAECC5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872AD-A520-1C49-A422-1B30DB218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14BA9-EB33-2F47-911B-EE3E1F70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CA166-F3F8-9245-97A0-F73263B2D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D16CA-0CBE-1643-9860-F0FEB5DBC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7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4840-D8E7-214E-871C-05ADF6A0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37C14-C71D-D045-BDDF-EC42FDE38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17F0F-7A00-FD47-83B8-A08843B0F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60E3AF-1A65-CC42-B28E-5DFB0A620D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8B433-BE49-0641-B6C6-578B69232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C17D5E-696C-C74A-9E6C-C0E58AF6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88B06-0104-2B49-9540-140CC984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F19A8B-B37F-6343-B001-195362EA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6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24AE-354C-3740-AF7B-E5164984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84BC01-0124-1C40-A7BE-9EEFCCA13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7CE4B-2B81-504B-A5AC-EDAC4A6D6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3860B-09C8-9746-8556-150209455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5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7A363-FDCE-2942-8DC7-1F7CC621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2A38A-77AA-284F-9419-D2DC8BD6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E87D3-CDFB-0043-9C4D-DFBB58F0D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1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0E3D-A9BE-0C42-B033-089C501E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A61DB-21D2-3E42-8C1C-903BBDA57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265D0-9B07-6349-9D06-37DBCDB44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18761-6CD4-1642-8211-A846FBF33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61260-BC9C-E245-8822-A4C97E835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A0F7D-042C-4B4B-9C8B-5F4963C1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8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1F4A-3178-0C41-8B76-3414AEC2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2E5CC9-1301-E942-A9DB-B1B9AB984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A1CD5-0597-E74A-A053-39E5B53BA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0DFE7-D933-1449-8AB7-811874774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F74F4-FA2F-A04D-8530-4CC987B9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0734E-3486-9F4C-B9F6-37C6992E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A883A-9766-AB47-8A13-6FBC62F98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06E6E-8D3D-B14B-BF34-E9B510C8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28A2-C245-1347-B74A-7AE3FE4B1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81C2-D0C0-604F-AB67-AAB3CFA1CA7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473EB-A417-234C-ADE1-D239800B0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3DDF7-04AE-9040-90BE-6FF0C4923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E9072-F919-A243-91A7-91947885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9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33BEA-2BF7-FE4A-96F9-43FF0FCE80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Transients in the Adjustment Problem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3134D-D9EE-1F4A-A63A-4C0EAEA3F1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Propagation of Gravity Waves</a:t>
            </a:r>
          </a:p>
        </p:txBody>
      </p:sp>
    </p:spTree>
    <p:extLst>
      <p:ext uri="{BB962C8B-B14F-4D97-AF65-F5344CB8AC3E}">
        <p14:creationId xmlns:p14="http://schemas.microsoft.com/office/powerpoint/2010/main" val="52565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0D3B65-6002-4A47-B1C1-B06DD72B5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21" y="305524"/>
            <a:ext cx="7878964" cy="63226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5498C5-689E-6C42-8B6E-7EA52032D803}"/>
                  </a:ext>
                </a:extLst>
              </p:cNvPr>
              <p:cNvSpPr txBox="1"/>
              <p:nvPr/>
            </p:nvSpPr>
            <p:spPr>
              <a:xfrm>
                <a:off x="614596" y="1768839"/>
                <a:ext cx="11992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’(x) at different times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5498C5-689E-6C42-8B6E-7EA52032D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96" y="1768839"/>
                <a:ext cx="1199213" cy="923330"/>
              </a:xfrm>
              <a:prstGeom prst="rect">
                <a:avLst/>
              </a:prstGeom>
              <a:blipFill>
                <a:blip r:embed="rId3"/>
                <a:stretch>
                  <a:fillRect l="-4211" t="-1351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3573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FE089-595E-7046-A0F5-7F3B5B92E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72" y="213603"/>
            <a:ext cx="7165298" cy="6527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3392D1-3FD7-2442-958E-C055A558260C}"/>
              </a:ext>
            </a:extLst>
          </p:cNvPr>
          <p:cNvSpPr txBox="1"/>
          <p:nvPr/>
        </p:nvSpPr>
        <p:spPr>
          <a:xfrm>
            <a:off x="614596" y="1768839"/>
            <a:ext cx="1199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u’(x) at different times</a:t>
            </a:r>
          </a:p>
        </p:txBody>
      </p:sp>
    </p:spTree>
    <p:extLst>
      <p:ext uri="{BB962C8B-B14F-4D97-AF65-F5344CB8AC3E}">
        <p14:creationId xmlns:p14="http://schemas.microsoft.com/office/powerpoint/2010/main" val="278032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2F076-EB4E-DE4A-951A-39A472DDF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663" y="471670"/>
            <a:ext cx="7360170" cy="6075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72772-0EAF-D840-A507-E29219125667}"/>
              </a:ext>
            </a:extLst>
          </p:cNvPr>
          <p:cNvSpPr txBox="1"/>
          <p:nvPr/>
        </p:nvSpPr>
        <p:spPr>
          <a:xfrm>
            <a:off x="614596" y="1768839"/>
            <a:ext cx="1199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v’(x) at different times</a:t>
            </a:r>
          </a:p>
        </p:txBody>
      </p:sp>
    </p:spTree>
    <p:extLst>
      <p:ext uri="{BB962C8B-B14F-4D97-AF65-F5344CB8AC3E}">
        <p14:creationId xmlns:p14="http://schemas.microsoft.com/office/powerpoint/2010/main" val="102493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5CE6D1-FA67-FE49-BD2D-5B594277F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013" y="257887"/>
            <a:ext cx="6175186" cy="6382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ACBAB9-321B-844C-A253-2563837AAF4C}"/>
              </a:ext>
            </a:extLst>
          </p:cNvPr>
          <p:cNvSpPr txBox="1"/>
          <p:nvPr/>
        </p:nvSpPr>
        <p:spPr>
          <a:xfrm>
            <a:off x="944380" y="2263515"/>
            <a:ext cx="119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U’(t) at two points</a:t>
            </a:r>
          </a:p>
        </p:txBody>
      </p:sp>
    </p:spTree>
    <p:extLst>
      <p:ext uri="{BB962C8B-B14F-4D97-AF65-F5344CB8AC3E}">
        <p14:creationId xmlns:p14="http://schemas.microsoft.com/office/powerpoint/2010/main" val="2639062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37</Words>
  <Application>Microsoft Macintosh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Office Theme</vt:lpstr>
      <vt:lpstr>Transients in the Adjustment Problem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Transients in the Adjustment Problem</dc:title>
  <dc:subject/>
  <dc:creator>Bill Gutowski</dc:creator>
  <cp:keywords/>
  <dc:description/>
  <cp:lastModifiedBy>Bill Gutowski</cp:lastModifiedBy>
  <cp:revision>3</cp:revision>
  <dcterms:created xsi:type="dcterms:W3CDTF">2018-10-18T03:28:13Z</dcterms:created>
  <dcterms:modified xsi:type="dcterms:W3CDTF">2018-10-18T03:38:12Z</dcterms:modified>
  <cp:category/>
</cp:coreProperties>
</file>