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419" r:id="rId4"/>
    <p:sldId id="427" r:id="rId5"/>
    <p:sldId id="42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747"/>
  </p:normalViewPr>
  <p:slideViewPr>
    <p:cSldViewPr snapToGrid="0" snapToObjects="1">
      <p:cViewPr varScale="1">
        <p:scale>
          <a:sx n="86" d="100"/>
          <a:sy n="86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6B0AD-A407-E040-A0A2-D55F7835433F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3C04B-822C-8542-AD3B-BC7B67EE6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58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5F3176-5170-2048-B74D-AF1C562D2E27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  <a:ea typeface="ＭＳ Ｐゴシック" pitchFamily="-111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  <a:ea typeface="ＭＳ Ｐゴシック" pitchFamily="-111" charset="-128"/>
            </a:endParaRPr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9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28ACE0-A2FE-3C44-A8BE-9CA7B6BD9C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  <a:ea typeface="ＭＳ Ｐゴシック" pitchFamily="-111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  <a:ea typeface="ＭＳ Ｐゴシック" pitchFamily="-111" charset="-128"/>
            </a:endParaRPr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9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28ACE0-A2FE-3C44-A8BE-9CA7B6BD9C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-111" charset="0"/>
                <a:ea typeface="ＭＳ Ｐゴシック" pitchFamily="-111" charset="-128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1" charset="0"/>
              <a:ea typeface="ＭＳ Ｐゴシック" pitchFamily="-111" charset="-128"/>
            </a:endParaRPr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7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2DF8-6FDA-B040-9473-93C521009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E23E10-59D1-9847-A508-8FBAEAFA7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411D6-140D-114B-BB68-B149C234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F1EA3-6E17-344F-83B9-75F32D965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ADB06-C939-9047-B5F8-EB49B942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3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183F-230F-B649-8CF3-2861E91ED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6FC3B-102D-234F-A98F-4872B0A9A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B208D-8152-9046-8355-D19A8BCB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93053-9CE3-B440-A22D-73A00F88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C7676-8D2F-7D4D-A14B-87B7893C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7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11DEC-BA50-9141-993B-91D653C29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85878-F75D-314A-84EA-F9CCC6039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13156-F2BF-364E-921F-563E9CC4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7F27F-32A1-7D49-B17F-928A1249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A0E60-A725-AE49-9FDE-5D9AEE9E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91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82F1C3-1FD8-3D43-B90E-17EF6AB815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37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EDA31-F13F-BE44-8A7D-C009FD55A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39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0D129-F2EA-C047-A6CB-667658D59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38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1289B1-0BB3-0140-BFC0-8C6D357458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80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3C205-FA10-784E-959B-0B60ADD273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52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C53ABB-150C-D94A-B7B8-8695DB6BEC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13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DD357-10B7-564E-A670-0A8947B066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74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497F6-E407-3543-B506-9D8C30F118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DF0C-41CB-0243-A9C8-832C49BA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824DC-F198-F940-BD6A-1D731FFE3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0887E-1D38-FC4C-9895-5A6E5762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C6454-4657-7F41-AD04-E92DEAC7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1BF03-76F2-C643-984E-6F3ACB7E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421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F0FD8-9EC8-C342-B1DA-4E87A2E138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50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EE7D6-2BD7-6C48-BDBF-CBE6FA142F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673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D2D309-53F0-984B-948B-29995D551B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3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0AD78-146E-4148-AD09-94918DD5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F1D98-0995-9842-9BDF-B3CFFAB90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F95B3-E20B-C740-8196-4E1888456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5937B-A98E-5845-8755-3FC29BD1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EEF69-E0FE-744D-B02F-765050C2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2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40100-4527-4B46-AA34-D8844310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D989A-69B8-114B-BCAA-74B27985E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25B2A-6E3E-684A-953B-7441B0B7E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A7E88-DB4A-BE44-8485-AA2D193FA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8D78F-2ECA-BA48-A972-C14AAD34A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8222E-191D-CB4D-AEB4-7E2307CD5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9D3EB-5D53-504D-A6F1-240ED328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FADC7-A7CB-C34C-93D7-C4F07728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303658-34C3-8F41-AB58-3927FDC41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DC784-988C-CF48-BCF6-4554CA8D9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2031A6-D41A-3440-B418-F4CFBCC366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F0A1F1-9866-B843-914D-9BAFADF2A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25AC9A-FD6C-2E46-B43F-258D3968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FDE575-8B1B-8841-9E8C-84C78A40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E4605-401A-1040-AD27-AAA64A804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E37550-DE29-694E-8344-E85B16BD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56E54-2B44-2A4D-ACD5-B2751A3A6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2C144F-0ADD-2849-B1F2-A8D858A97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0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CB011-1F91-1D41-8EFA-B4B9229B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68D107-3F08-8A41-8834-A44F1B26E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BCEAA-9282-6A4B-BBCA-DD8E0C5CE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8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12B0E-1C0E-6F4D-9322-B591B7C9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87765-FDED-0F40-9A6E-3C4D6C945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6CDF59-EAD8-C445-BA3D-1EF589230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65213-1B74-DD4C-A146-6F9AFB41C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6F2E8-A625-4D44-AD5F-B61A63B5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2AF0-52F1-014C-988F-C715EE03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6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5D8D-A93F-9249-8852-B9826AE48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6F5973-5528-BD4E-A8F8-1BA8BA4F8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CBCC3B-E41D-3741-AE45-AC6D5966A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088E8-955C-1446-80A4-C8C58991B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3A33D-7E16-8F4F-B4D3-E48C9F4C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DBE99-C09D-D241-8E11-0EA2454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0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3D7872-6949-BA4B-883F-4393A4941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9AFC9-84DA-6F4E-B7D2-AEB5E75BF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DBD54-7F6C-7C47-A0FC-49CEF0B16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5CD8-047F-254A-B469-D32C69E77A18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5C2E4-EF3F-924A-98D8-A82A70890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85AE8-6FFC-2345-87DE-898753BD8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C7660-199F-214B-8F57-E6FFB529A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D140EF-E047-A34B-A85E-7DB64B868C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406400" y="6629400"/>
            <a:ext cx="1158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 userDrawn="1"/>
        </p:nvSpPr>
        <p:spPr bwMode="auto">
          <a:xfrm>
            <a:off x="10668000" y="6553200"/>
            <a:ext cx="132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400"/>
              <a:t>MT 454</a:t>
            </a:r>
          </a:p>
        </p:txBody>
      </p:sp>
    </p:spTree>
    <p:extLst>
      <p:ext uri="{BB962C8B-B14F-4D97-AF65-F5344CB8AC3E}">
        <p14:creationId xmlns:p14="http://schemas.microsoft.com/office/powerpoint/2010/main" val="88239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244CF-7201-CA47-8C8A-DD3A115176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08E65-5489-BA49-B724-914D3FF625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66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0"/>
            <a:ext cx="8610600" cy="1143000"/>
          </a:xfrm>
        </p:spPr>
        <p:txBody>
          <a:bodyPr/>
          <a:lstStyle/>
          <a:p>
            <a:r>
              <a:rPr lang="en-US" sz="4000">
                <a:solidFill>
                  <a:srgbClr val="FFFF0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Initial State</a:t>
            </a:r>
            <a:endParaRPr lang="en-US"/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1752600" y="3962401"/>
            <a:ext cx="4953000" cy="1778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175" indent="-3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1" charset="0"/>
                <a:ea typeface="ＭＳ Ｐゴシック" pitchFamily="-111" charset="-128"/>
              </a:rPr>
              <a:t>Step function for initial h'.  This is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1" charset="0"/>
                <a:ea typeface="ＭＳ Ｐゴシック" pitchFamily="-111" charset="-128"/>
              </a:rPr>
              <a:t>not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1" charset="0"/>
                <a:ea typeface="ＭＳ Ｐゴシック" pitchFamily="-111" charset="-128"/>
              </a:rPr>
              <a:t> balanced!  </a:t>
            </a:r>
          </a:p>
          <a:p>
            <a:pPr marL="3175" indent="-3175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1" charset="0"/>
                <a:ea typeface="ＭＳ Ｐゴシック" pitchFamily="-111" charset="-128"/>
              </a:rPr>
              <a:t>(What is PGF at x=0?)</a:t>
            </a:r>
          </a:p>
          <a:p>
            <a:pPr marL="3175" indent="-3175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-111" charset="0"/>
                <a:ea typeface="ＭＳ Ｐゴシック" pitchFamily="-111" charset="-128"/>
              </a:rPr>
              <a:t>			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-111" charset="0"/>
              <a:ea typeface="ＭＳ Ｐゴシック" pitchFamily="-111" charset="-128"/>
              <a:sym typeface="Symbol" pitchFamily="-111" charset="2"/>
            </a:endParaRPr>
          </a:p>
        </p:txBody>
      </p:sp>
      <p:pic>
        <p:nvPicPr>
          <p:cNvPr id="130054" name="Picture 6" descr="StepFunc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3538538"/>
            <a:ext cx="3505200" cy="3319462"/>
          </a:xfrm>
          <a:prstGeom prst="rect">
            <a:avLst/>
          </a:prstGeom>
          <a:noFill/>
          <a:ln w="9525">
            <a:solidFill>
              <a:srgbClr val="07FF23"/>
            </a:solidFill>
            <a:miter lim="800000"/>
            <a:headEnd/>
            <a:tailEnd/>
          </a:ln>
        </p:spPr>
      </p:pic>
      <p:sp>
        <p:nvSpPr>
          <p:cNvPr id="214021" name="TextBox 5"/>
          <p:cNvSpPr txBox="1">
            <a:spLocks noChangeArrowheads="1"/>
          </p:cNvSpPr>
          <p:nvPr/>
        </p:nvSpPr>
        <p:spPr bwMode="auto">
          <a:xfrm>
            <a:off x="2133600" y="990601"/>
            <a:ext cx="4419600" cy="2308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u’, v’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Arial" pitchFamily="-111" charset="0"/>
              <a:ea typeface="ＭＳ Ｐゴシック" pitchFamily="-111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h’ = -h</a:t>
            </a:r>
            <a:r>
              <a:rPr lang="en-US" sz="4800" baseline="-250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o</a:t>
            </a:r>
            <a:r>
              <a:rPr lang="en-US" sz="4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 sgn(x)</a:t>
            </a:r>
          </a:p>
        </p:txBody>
      </p:sp>
      <p:sp>
        <p:nvSpPr>
          <p:cNvPr id="214022" name="Rectangle 4"/>
          <p:cNvSpPr txBox="1">
            <a:spLocks noChangeArrowheads="1"/>
          </p:cNvSpPr>
          <p:nvPr/>
        </p:nvSpPr>
        <p:spPr bwMode="auto">
          <a:xfrm>
            <a:off x="1828800" y="6572250"/>
            <a:ext cx="2667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7.6 Geostrophic Adjustment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100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0"/>
            <a:ext cx="8610600" cy="1143000"/>
          </a:xfrm>
        </p:spPr>
        <p:txBody>
          <a:bodyPr/>
          <a:lstStyle/>
          <a:p>
            <a:r>
              <a:rPr lang="en-US">
                <a:solidFill>
                  <a:srgbClr val="FFFF0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Adjusted State</a:t>
            </a:r>
            <a:endParaRPr lang="en-US"/>
          </a:p>
        </p:txBody>
      </p:sp>
      <p:pic>
        <p:nvPicPr>
          <p:cNvPr id="230403" name="Picture 4" descr="Plot-Init+Adj-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969963"/>
            <a:ext cx="6248400" cy="3987800"/>
          </a:xfrm>
          <a:prstGeom prst="rect">
            <a:avLst/>
          </a:prstGeom>
          <a:noFill/>
          <a:ln w="9525">
            <a:solidFill>
              <a:srgbClr val="333399"/>
            </a:solidFill>
            <a:miter lim="800000"/>
            <a:headEnd/>
            <a:tailEnd/>
          </a:ln>
        </p:spPr>
      </p:pic>
      <p:sp>
        <p:nvSpPr>
          <p:cNvPr id="230404" name="Text Box 5"/>
          <p:cNvSpPr txBox="1">
            <a:spLocks noChangeArrowheads="1"/>
          </p:cNvSpPr>
          <p:nvPr/>
        </p:nvSpPr>
        <p:spPr bwMode="auto">
          <a:xfrm>
            <a:off x="2743200" y="4970463"/>
            <a:ext cx="6629400" cy="16383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For |x| &gt;&gt; </a:t>
            </a:r>
            <a:r>
              <a:rPr lang="en-US" sz="2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</a:t>
            </a:r>
            <a:r>
              <a:rPr lang="en-US" sz="2400" baseline="-250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, h' unchanged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u' = - (g/f)</a:t>
            </a:r>
            <a:r>
              <a:rPr lang="en-US" sz="2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h/y = 0 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v' = + (g/f)</a:t>
            </a:r>
            <a:r>
              <a:rPr lang="en-US" sz="2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h/x = -(gh</a:t>
            </a:r>
            <a:r>
              <a:rPr lang="en-US" sz="2800" baseline="-250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o</a:t>
            </a:r>
            <a:r>
              <a:rPr lang="en-US" sz="2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/</a:t>
            </a:r>
            <a:r>
              <a:rPr lang="en-US" sz="2800" baseline="-250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) exp{-|x|/</a:t>
            </a:r>
            <a:r>
              <a:rPr lang="en-US" sz="2800" baseline="-250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8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}</a:t>
            </a:r>
            <a:endParaRPr lang="en-US" sz="2800" baseline="-25000">
              <a:solidFill>
                <a:srgbClr val="000000"/>
              </a:solidFill>
              <a:latin typeface="Arial" pitchFamily="-111" charset="0"/>
              <a:ea typeface="ＭＳ Ｐゴシック" pitchFamily="-111" charset="-128"/>
              <a:sym typeface="Symbol" pitchFamily="-111" charset="2"/>
            </a:endParaRPr>
          </a:p>
        </p:txBody>
      </p:sp>
      <p:sp>
        <p:nvSpPr>
          <p:cNvPr id="230405" name="Rectangle 4"/>
          <p:cNvSpPr txBox="1">
            <a:spLocks noChangeArrowheads="1"/>
          </p:cNvSpPr>
          <p:nvPr/>
        </p:nvSpPr>
        <p:spPr bwMode="auto">
          <a:xfrm>
            <a:off x="1828800" y="6572250"/>
            <a:ext cx="2667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7.6 Geostrophic Adjustment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098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0"/>
            <a:ext cx="8610600" cy="1143000"/>
          </a:xfrm>
        </p:spPr>
        <p:txBody>
          <a:bodyPr/>
          <a:lstStyle/>
          <a:p>
            <a:r>
              <a:rPr lang="en-US">
                <a:solidFill>
                  <a:srgbClr val="FFFF0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Adjusted State</a:t>
            </a:r>
            <a:endParaRPr lang="en-US"/>
          </a:p>
        </p:txBody>
      </p:sp>
      <p:sp>
        <p:nvSpPr>
          <p:cNvPr id="230404" name="Text Box 5"/>
          <p:cNvSpPr txBox="1">
            <a:spLocks noChangeArrowheads="1"/>
          </p:cNvSpPr>
          <p:nvPr/>
        </p:nvSpPr>
        <p:spPr bwMode="auto">
          <a:xfrm>
            <a:off x="119921" y="1142999"/>
            <a:ext cx="4375879" cy="1975926"/>
          </a:xfrm>
          <a:prstGeom prst="rect">
            <a:avLst/>
          </a:prstGeom>
          <a:solidFill>
            <a:schemeClr val="bg1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</a:rPr>
              <a:t>For |x| &gt;&gt; 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</a:t>
            </a:r>
            <a:r>
              <a:rPr lang="en-US" sz="2400" baseline="-250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Symbol" pitchFamily="2" charset="2"/>
                <a:ea typeface="ＭＳ Ｐゴシック" pitchFamily="-111" charset="-128"/>
                <a:sym typeface="Symbol" pitchFamily="-111" charset="2"/>
              </a:rPr>
              <a:t>, h’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 unchanged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u' = - (g/f)</a:t>
            </a:r>
            <a:r>
              <a:rPr lang="en-US" sz="2400" dirty="0">
                <a:solidFill>
                  <a:srgbClr val="000000"/>
                </a:solidFill>
                <a:latin typeface="Symbol" pitchFamily="2" charset="2"/>
                <a:ea typeface="ＭＳ Ｐゴシック" pitchFamily="-111" charset="-128"/>
                <a:sym typeface="Symbol" pitchFamily="-111" charset="2"/>
              </a:rPr>
              <a:t>h’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/y = 0 </a:t>
            </a:r>
          </a:p>
          <a:p>
            <a:pPr marL="457200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itchFamily="-111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v' = + (g/f)</a:t>
            </a:r>
            <a:r>
              <a:rPr lang="en-US" sz="2400" dirty="0">
                <a:solidFill>
                  <a:srgbClr val="000000"/>
                </a:solidFill>
                <a:latin typeface="Symbol" pitchFamily="2" charset="2"/>
                <a:ea typeface="ＭＳ Ｐゴシック" pitchFamily="-111" charset="-128"/>
                <a:sym typeface="Symbol" pitchFamily="-111" charset="2"/>
              </a:rPr>
              <a:t>h’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/x </a:t>
            </a:r>
          </a:p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       = - (</a:t>
            </a:r>
            <a:r>
              <a:rPr lang="en-US" sz="2400" dirty="0" err="1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gh</a:t>
            </a:r>
            <a:r>
              <a:rPr lang="en-US" sz="2400" baseline="-25000" dirty="0" err="1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o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/</a:t>
            </a:r>
            <a:r>
              <a:rPr lang="en-US" sz="2400" baseline="-250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exp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{-|x|/</a:t>
            </a:r>
            <a:r>
              <a:rPr lang="en-US" sz="2400" baseline="-250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Arial" pitchFamily="-111" charset="0"/>
                <a:ea typeface="ＭＳ Ｐゴシック" pitchFamily="-111" charset="-128"/>
                <a:sym typeface="Symbol" pitchFamily="-111" charset="2"/>
              </a:rPr>
              <a:t>}</a:t>
            </a:r>
            <a:endParaRPr lang="en-US" sz="2400" baseline="-25000" dirty="0">
              <a:solidFill>
                <a:srgbClr val="000000"/>
              </a:solidFill>
              <a:latin typeface="Arial" pitchFamily="-111" charset="0"/>
              <a:ea typeface="ＭＳ Ｐゴシック" pitchFamily="-111" charset="-128"/>
              <a:sym typeface="Symbol" pitchFamily="-111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19F31B-5B67-E94C-AB1E-D15AC1055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5602" y="1128007"/>
            <a:ext cx="7361419" cy="56899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C7C7CA-DA3B-8344-B426-9CAE560C6AB8}"/>
              </a:ext>
            </a:extLst>
          </p:cNvPr>
          <p:cNvSpPr txBox="1"/>
          <p:nvPr/>
        </p:nvSpPr>
        <p:spPr>
          <a:xfrm>
            <a:off x="5500141" y="1202959"/>
            <a:ext cx="698289" cy="70788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Symbol" pitchFamily="2" charset="2"/>
                <a:ea typeface="ＭＳ Ｐゴシック" pitchFamily="-111" charset="-128"/>
                <a:sym typeface="Symbol" pitchFamily="-111" charset="2"/>
              </a:rPr>
              <a:t>h’</a:t>
            </a:r>
            <a:endParaRPr 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52ACE0-76BB-B445-975E-89C2D3F00189}"/>
              </a:ext>
            </a:extLst>
          </p:cNvPr>
          <p:cNvSpPr txBox="1"/>
          <p:nvPr/>
        </p:nvSpPr>
        <p:spPr>
          <a:xfrm>
            <a:off x="5531370" y="5748563"/>
            <a:ext cx="667060" cy="707886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+mj-lt"/>
                <a:ea typeface="ＭＳ Ｐゴシック" pitchFamily="-111" charset="-128"/>
                <a:sym typeface="Symbol" pitchFamily="-111" charset="2"/>
              </a:rPr>
              <a:t>v</a:t>
            </a:r>
            <a:r>
              <a:rPr lang="en-US" sz="4000" dirty="0">
                <a:solidFill>
                  <a:srgbClr val="000000"/>
                </a:solidFill>
                <a:latin typeface="Symbol" pitchFamily="2" charset="2"/>
                <a:ea typeface="ＭＳ Ｐゴシック" pitchFamily="-111" charset="-128"/>
                <a:sym typeface="Symbol" pitchFamily="-111" charset="2"/>
              </a:rPr>
              <a:t>’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7357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1753711574,C:\Documents and Settings\gutowski\My Documents\MT454\Pre-recorded Lectures\Chapter 7\GeostrophicAdjust-2.p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6,1753711574,C:\Documents and Settings\gutowski\My Documents\MT454\Pre-recorded Lectures\Chapter 7\GeostrophicAdjust-2.pp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6,1753711574,C:\Documents and Settings\gutowski\My Documents\MT454\Pre-recorded Lectures\Chapter 7\GeostrophicAdjust-2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170</Words>
  <Application>Microsoft Macintosh PowerPoint</Application>
  <PresentationFormat>Widescreen</PresentationFormat>
  <Paragraphs>23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Symbol</vt:lpstr>
      <vt:lpstr>Office Theme</vt:lpstr>
      <vt:lpstr>Blank Presentation</vt:lpstr>
      <vt:lpstr>PowerPoint Presentation</vt:lpstr>
      <vt:lpstr>Example: Initial State</vt:lpstr>
      <vt:lpstr>Adjusted State</vt:lpstr>
      <vt:lpstr>Adjusted State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Bill Gutowski</dc:creator>
  <cp:keywords/>
  <dc:description/>
  <cp:lastModifiedBy>Bill Gutowski</cp:lastModifiedBy>
  <cp:revision>3</cp:revision>
  <dcterms:created xsi:type="dcterms:W3CDTF">2018-10-11T02:32:18Z</dcterms:created>
  <dcterms:modified xsi:type="dcterms:W3CDTF">2018-10-18T03:38:36Z</dcterms:modified>
  <cp:category/>
</cp:coreProperties>
</file>