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8.png"/><Relationship Id="rId3" Type="http://schemas.openxmlformats.org/officeDocument/2006/relationships/image" Target="../media/image679.png"/><Relationship Id="rId4" Type="http://schemas.openxmlformats.org/officeDocument/2006/relationships/image" Target="../media/image680.png"/><Relationship Id="rId5" Type="http://schemas.openxmlformats.org/officeDocument/2006/relationships/image" Target="../media/image681.png"/><Relationship Id="rId6" Type="http://schemas.openxmlformats.org/officeDocument/2006/relationships/image" Target="../media/image682.png"/><Relationship Id="rId7" Type="http://schemas.openxmlformats.org/officeDocument/2006/relationships/image" Target="../media/image683.png"/><Relationship Id="rId8" Type="http://schemas.openxmlformats.org/officeDocument/2006/relationships/image" Target="../media/image684.png"/><Relationship Id="rId9" Type="http://schemas.openxmlformats.org/officeDocument/2006/relationships/image" Target="../media/image685.png"/><Relationship Id="rId10" Type="http://schemas.openxmlformats.org/officeDocument/2006/relationships/image" Target="../media/image686.png"/><Relationship Id="rId11" Type="http://schemas.openxmlformats.org/officeDocument/2006/relationships/image" Target="../media/image687.png"/><Relationship Id="rId12" Type="http://schemas.openxmlformats.org/officeDocument/2006/relationships/image" Target="../media/image54.png"/><Relationship Id="rId13" Type="http://schemas.openxmlformats.org/officeDocument/2006/relationships/image" Target="../media/image688.png"/><Relationship Id="rId14" Type="http://schemas.openxmlformats.org/officeDocument/2006/relationships/image" Target="../media/image689.png"/><Relationship Id="rId15" Type="http://schemas.openxmlformats.org/officeDocument/2006/relationships/image" Target="../media/image690.png"/><Relationship Id="rId16" Type="http://schemas.openxmlformats.org/officeDocument/2006/relationships/image" Target="../media/image691.png"/><Relationship Id="rId17" Type="http://schemas.openxmlformats.org/officeDocument/2006/relationships/image" Target="../media/image692.png"/><Relationship Id="rId18" Type="http://schemas.openxmlformats.org/officeDocument/2006/relationships/image" Target="../media/image693.png"/><Relationship Id="rId19" Type="http://schemas.openxmlformats.org/officeDocument/2006/relationships/image" Target="../media/image694.png"/><Relationship Id="rId20" Type="http://schemas.openxmlformats.org/officeDocument/2006/relationships/image" Target="../media/image695.png"/><Relationship Id="rId21" Type="http://schemas.openxmlformats.org/officeDocument/2006/relationships/image" Target="../media/image696.png"/><Relationship Id="rId22" Type="http://schemas.openxmlformats.org/officeDocument/2006/relationships/image" Target="../media/image697.png"/><Relationship Id="rId23" Type="http://schemas.openxmlformats.org/officeDocument/2006/relationships/image" Target="../media/image698.png"/><Relationship Id="rId24" Type="http://schemas.openxmlformats.org/officeDocument/2006/relationships/image" Target="../media/image699.png"/><Relationship Id="rId25" Type="http://schemas.openxmlformats.org/officeDocument/2006/relationships/image" Target="../media/image700.png"/><Relationship Id="rId26" Type="http://schemas.openxmlformats.org/officeDocument/2006/relationships/image" Target="../media/image701.png"/><Relationship Id="rId27" Type="http://schemas.openxmlformats.org/officeDocument/2006/relationships/image" Target="../media/image702.png"/><Relationship Id="rId28" Type="http://schemas.openxmlformats.org/officeDocument/2006/relationships/image" Target="../media/image703.png"/><Relationship Id="rId29" Type="http://schemas.openxmlformats.org/officeDocument/2006/relationships/image" Target="../media/image704.png"/><Relationship Id="rId30" Type="http://schemas.openxmlformats.org/officeDocument/2006/relationships/image" Target="../media/image705.png"/><Relationship Id="rId31" Type="http://schemas.openxmlformats.org/officeDocument/2006/relationships/image" Target="../media/image706.png"/><Relationship Id="rId32" Type="http://schemas.openxmlformats.org/officeDocument/2006/relationships/image" Target="../media/image707.png"/><Relationship Id="rId33" Type="http://schemas.openxmlformats.org/officeDocument/2006/relationships/image" Target="../media/image708.png"/><Relationship Id="rId34" Type="http://schemas.openxmlformats.org/officeDocument/2006/relationships/image" Target="../media/image709.png"/><Relationship Id="rId35" Type="http://schemas.openxmlformats.org/officeDocument/2006/relationships/image" Target="../media/image710.png"/><Relationship Id="rId36" Type="http://schemas.openxmlformats.org/officeDocument/2006/relationships/image" Target="../media/image711.png"/><Relationship Id="rId37" Type="http://schemas.openxmlformats.org/officeDocument/2006/relationships/image" Target="../media/image712.png"/><Relationship Id="rId38" Type="http://schemas.openxmlformats.org/officeDocument/2006/relationships/image" Target="../media/image713.png"/><Relationship Id="rId39" Type="http://schemas.openxmlformats.org/officeDocument/2006/relationships/image" Target="../media/image714.png"/><Relationship Id="rId40" Type="http://schemas.openxmlformats.org/officeDocument/2006/relationships/image" Target="../media/image715.png"/><Relationship Id="rId41" Type="http://schemas.openxmlformats.org/officeDocument/2006/relationships/image" Target="../media/image716.png"/><Relationship Id="rId42" Type="http://schemas.openxmlformats.org/officeDocument/2006/relationships/image" Target="../media/image717.png"/><Relationship Id="rId43" Type="http://schemas.openxmlformats.org/officeDocument/2006/relationships/image" Target="../media/image7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9.png"/><Relationship Id="rId3" Type="http://schemas.openxmlformats.org/officeDocument/2006/relationships/image" Target="../media/image720.png"/><Relationship Id="rId4" Type="http://schemas.openxmlformats.org/officeDocument/2006/relationships/image" Target="../media/image721.png"/><Relationship Id="rId5" Type="http://schemas.openxmlformats.org/officeDocument/2006/relationships/image" Target="../media/image54.png"/><Relationship Id="rId6" Type="http://schemas.openxmlformats.org/officeDocument/2006/relationships/image" Target="../media/image722.png"/><Relationship Id="rId7" Type="http://schemas.openxmlformats.org/officeDocument/2006/relationships/image" Target="../media/image723.png"/><Relationship Id="rId8" Type="http://schemas.openxmlformats.org/officeDocument/2006/relationships/image" Target="../media/image724.png"/><Relationship Id="rId9" Type="http://schemas.openxmlformats.org/officeDocument/2006/relationships/image" Target="../media/image725.png"/><Relationship Id="rId10" Type="http://schemas.openxmlformats.org/officeDocument/2006/relationships/image" Target="../media/image726.png"/><Relationship Id="rId11" Type="http://schemas.openxmlformats.org/officeDocument/2006/relationships/image" Target="../media/image727.png"/><Relationship Id="rId12" Type="http://schemas.openxmlformats.org/officeDocument/2006/relationships/image" Target="../media/image728.png"/><Relationship Id="rId13" Type="http://schemas.openxmlformats.org/officeDocument/2006/relationships/image" Target="../media/image729.png"/><Relationship Id="rId14" Type="http://schemas.openxmlformats.org/officeDocument/2006/relationships/image" Target="../media/image730.png"/><Relationship Id="rId15" Type="http://schemas.openxmlformats.org/officeDocument/2006/relationships/image" Target="../media/image731.png"/><Relationship Id="rId16" Type="http://schemas.openxmlformats.org/officeDocument/2006/relationships/image" Target="../media/image732.png"/><Relationship Id="rId17" Type="http://schemas.openxmlformats.org/officeDocument/2006/relationships/image" Target="../media/image733.png"/><Relationship Id="rId18" Type="http://schemas.openxmlformats.org/officeDocument/2006/relationships/image" Target="../media/image734.png"/><Relationship Id="rId19" Type="http://schemas.openxmlformats.org/officeDocument/2006/relationships/image" Target="../media/image735.png"/><Relationship Id="rId20" Type="http://schemas.openxmlformats.org/officeDocument/2006/relationships/image" Target="../media/image736.png"/><Relationship Id="rId21" Type="http://schemas.openxmlformats.org/officeDocument/2006/relationships/image" Target="../media/image737.png"/><Relationship Id="rId22" Type="http://schemas.openxmlformats.org/officeDocument/2006/relationships/image" Target="../media/image738.png"/><Relationship Id="rId23" Type="http://schemas.openxmlformats.org/officeDocument/2006/relationships/image" Target="../media/image739.png"/><Relationship Id="rId24" Type="http://schemas.openxmlformats.org/officeDocument/2006/relationships/image" Target="../media/image740.png"/><Relationship Id="rId25" Type="http://schemas.openxmlformats.org/officeDocument/2006/relationships/image" Target="../media/image741.png"/><Relationship Id="rId26" Type="http://schemas.openxmlformats.org/officeDocument/2006/relationships/image" Target="../media/image742.png"/><Relationship Id="rId27" Type="http://schemas.openxmlformats.org/officeDocument/2006/relationships/image" Target="../media/image743.png"/><Relationship Id="rId28" Type="http://schemas.openxmlformats.org/officeDocument/2006/relationships/image" Target="../media/image744.png"/><Relationship Id="rId29" Type="http://schemas.openxmlformats.org/officeDocument/2006/relationships/image" Target="../media/image745.png"/><Relationship Id="rId30" Type="http://schemas.openxmlformats.org/officeDocument/2006/relationships/image" Target="../media/image746.png"/><Relationship Id="rId31" Type="http://schemas.openxmlformats.org/officeDocument/2006/relationships/image" Target="../media/image747.png"/><Relationship Id="rId32" Type="http://schemas.openxmlformats.org/officeDocument/2006/relationships/image" Target="../media/image748.png"/><Relationship Id="rId33" Type="http://schemas.openxmlformats.org/officeDocument/2006/relationships/image" Target="../media/image749.png"/><Relationship Id="rId34" Type="http://schemas.openxmlformats.org/officeDocument/2006/relationships/image" Target="../media/image750.png"/><Relationship Id="rId35" Type="http://schemas.openxmlformats.org/officeDocument/2006/relationships/image" Target="../media/image751.png"/><Relationship Id="rId36" Type="http://schemas.openxmlformats.org/officeDocument/2006/relationships/image" Target="../media/image752.png"/><Relationship Id="rId37" Type="http://schemas.openxmlformats.org/officeDocument/2006/relationships/image" Target="../media/image753.png"/><Relationship Id="rId38" Type="http://schemas.openxmlformats.org/officeDocument/2006/relationships/image" Target="../media/image754.png"/><Relationship Id="rId39" Type="http://schemas.openxmlformats.org/officeDocument/2006/relationships/image" Target="../media/image755.png"/><Relationship Id="rId40" Type="http://schemas.openxmlformats.org/officeDocument/2006/relationships/image" Target="../media/image756.png"/><Relationship Id="rId41" Type="http://schemas.openxmlformats.org/officeDocument/2006/relationships/image" Target="../media/image757.png"/><Relationship Id="rId42" Type="http://schemas.openxmlformats.org/officeDocument/2006/relationships/image" Target="../media/image758.png"/><Relationship Id="rId43" Type="http://schemas.openxmlformats.org/officeDocument/2006/relationships/image" Target="../media/image759.png"/><Relationship Id="rId44" Type="http://schemas.openxmlformats.org/officeDocument/2006/relationships/image" Target="../media/image760.png"/><Relationship Id="rId45" Type="http://schemas.openxmlformats.org/officeDocument/2006/relationships/image" Target="../media/image761.png"/><Relationship Id="rId46" Type="http://schemas.openxmlformats.org/officeDocument/2006/relationships/image" Target="../media/image762.png"/><Relationship Id="rId47" Type="http://schemas.openxmlformats.org/officeDocument/2006/relationships/image" Target="../media/image763.png"/><Relationship Id="rId48" Type="http://schemas.openxmlformats.org/officeDocument/2006/relationships/image" Target="../media/image764.png"/><Relationship Id="rId49" Type="http://schemas.openxmlformats.org/officeDocument/2006/relationships/image" Target="../media/image765.png"/><Relationship Id="rId50" Type="http://schemas.openxmlformats.org/officeDocument/2006/relationships/image" Target="../media/image766.png"/><Relationship Id="rId51" Type="http://schemas.openxmlformats.org/officeDocument/2006/relationships/image" Target="../media/image767.png"/><Relationship Id="rId52" Type="http://schemas.openxmlformats.org/officeDocument/2006/relationships/image" Target="../media/image768.png"/><Relationship Id="rId53" Type="http://schemas.openxmlformats.org/officeDocument/2006/relationships/image" Target="../media/image769.png"/><Relationship Id="rId54" Type="http://schemas.openxmlformats.org/officeDocument/2006/relationships/image" Target="../media/image770.png"/><Relationship Id="rId55" Type="http://schemas.openxmlformats.org/officeDocument/2006/relationships/image" Target="../media/image771.png"/><Relationship Id="rId56" Type="http://schemas.openxmlformats.org/officeDocument/2006/relationships/image" Target="../media/image772.png"/><Relationship Id="rId57" Type="http://schemas.openxmlformats.org/officeDocument/2006/relationships/image" Target="../media/image773.png"/><Relationship Id="rId58" Type="http://schemas.openxmlformats.org/officeDocument/2006/relationships/image" Target="../media/image774.png"/><Relationship Id="rId59" Type="http://schemas.openxmlformats.org/officeDocument/2006/relationships/image" Target="../media/image775.png"/><Relationship Id="rId60" Type="http://schemas.openxmlformats.org/officeDocument/2006/relationships/image" Target="../media/image776.png"/><Relationship Id="rId61" Type="http://schemas.openxmlformats.org/officeDocument/2006/relationships/image" Target="../media/image777.png"/><Relationship Id="rId62" Type="http://schemas.openxmlformats.org/officeDocument/2006/relationships/image" Target="../media/image778.png"/><Relationship Id="rId63" Type="http://schemas.openxmlformats.org/officeDocument/2006/relationships/image" Target="../media/image779.png"/><Relationship Id="rId64" Type="http://schemas.openxmlformats.org/officeDocument/2006/relationships/image" Target="../media/image780.png"/><Relationship Id="rId65" Type="http://schemas.openxmlformats.org/officeDocument/2006/relationships/image" Target="../media/image781.png"/><Relationship Id="rId66" Type="http://schemas.openxmlformats.org/officeDocument/2006/relationships/image" Target="../media/image782.png"/><Relationship Id="rId67" Type="http://schemas.openxmlformats.org/officeDocument/2006/relationships/image" Target="../media/image783.png"/><Relationship Id="rId68" Type="http://schemas.openxmlformats.org/officeDocument/2006/relationships/image" Target="../media/image784.png"/><Relationship Id="rId69" Type="http://schemas.openxmlformats.org/officeDocument/2006/relationships/image" Target="../media/image785.png"/><Relationship Id="rId70" Type="http://schemas.openxmlformats.org/officeDocument/2006/relationships/image" Target="../media/image786.png"/><Relationship Id="rId71" Type="http://schemas.openxmlformats.org/officeDocument/2006/relationships/image" Target="../media/image787.png"/><Relationship Id="rId72" Type="http://schemas.openxmlformats.org/officeDocument/2006/relationships/image" Target="../media/image788.png"/><Relationship Id="rId73" Type="http://schemas.openxmlformats.org/officeDocument/2006/relationships/image" Target="../media/image789.png"/><Relationship Id="rId74" Type="http://schemas.openxmlformats.org/officeDocument/2006/relationships/image" Target="../media/image790.png"/><Relationship Id="rId75" Type="http://schemas.openxmlformats.org/officeDocument/2006/relationships/image" Target="../media/image791.png"/><Relationship Id="rId76" Type="http://schemas.openxmlformats.org/officeDocument/2006/relationships/image" Target="../media/image792.png"/><Relationship Id="rId77" Type="http://schemas.openxmlformats.org/officeDocument/2006/relationships/image" Target="../media/image793.png"/><Relationship Id="rId78" Type="http://schemas.openxmlformats.org/officeDocument/2006/relationships/image" Target="../media/image794.png"/><Relationship Id="rId79" Type="http://schemas.openxmlformats.org/officeDocument/2006/relationships/image" Target="../media/image795.png"/><Relationship Id="rId80" Type="http://schemas.openxmlformats.org/officeDocument/2006/relationships/image" Target="../media/image796.png"/><Relationship Id="rId81" Type="http://schemas.openxmlformats.org/officeDocument/2006/relationships/image" Target="../media/image797.png"/><Relationship Id="rId82" Type="http://schemas.openxmlformats.org/officeDocument/2006/relationships/image" Target="../media/image798.png"/><Relationship Id="rId83" Type="http://schemas.openxmlformats.org/officeDocument/2006/relationships/image" Target="../media/image799.png"/><Relationship Id="rId84" Type="http://schemas.openxmlformats.org/officeDocument/2006/relationships/image" Target="../media/image800.png"/><Relationship Id="rId85" Type="http://schemas.openxmlformats.org/officeDocument/2006/relationships/image" Target="../media/image801.png"/><Relationship Id="rId86" Type="http://schemas.openxmlformats.org/officeDocument/2006/relationships/image" Target="../media/image802.png"/><Relationship Id="rId87" Type="http://schemas.openxmlformats.org/officeDocument/2006/relationships/image" Target="../media/image803.png"/><Relationship Id="rId88" Type="http://schemas.openxmlformats.org/officeDocument/2006/relationships/image" Target="../media/image804.png"/><Relationship Id="rId89" Type="http://schemas.openxmlformats.org/officeDocument/2006/relationships/image" Target="../media/image805.png"/><Relationship Id="rId90" Type="http://schemas.openxmlformats.org/officeDocument/2006/relationships/image" Target="../media/image806.png"/><Relationship Id="rId91" Type="http://schemas.openxmlformats.org/officeDocument/2006/relationships/image" Target="../media/image807.png"/><Relationship Id="rId92" Type="http://schemas.openxmlformats.org/officeDocument/2006/relationships/image" Target="../media/image80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9.png"/><Relationship Id="rId3" Type="http://schemas.openxmlformats.org/officeDocument/2006/relationships/image" Target="../media/image810.png"/><Relationship Id="rId4" Type="http://schemas.openxmlformats.org/officeDocument/2006/relationships/image" Target="../media/image811.png"/><Relationship Id="rId5" Type="http://schemas.openxmlformats.org/officeDocument/2006/relationships/image" Target="../media/image812.png"/><Relationship Id="rId6" Type="http://schemas.openxmlformats.org/officeDocument/2006/relationships/image" Target="../media/image813.png"/><Relationship Id="rId7" Type="http://schemas.openxmlformats.org/officeDocument/2006/relationships/image" Target="../media/image814.png"/><Relationship Id="rId8" Type="http://schemas.openxmlformats.org/officeDocument/2006/relationships/image" Target="../media/image815.png"/><Relationship Id="rId9" Type="http://schemas.openxmlformats.org/officeDocument/2006/relationships/image" Target="../media/image816.png"/><Relationship Id="rId10" Type="http://schemas.openxmlformats.org/officeDocument/2006/relationships/image" Target="../media/image817.png"/><Relationship Id="rId11" Type="http://schemas.openxmlformats.org/officeDocument/2006/relationships/image" Target="../media/image818.png"/><Relationship Id="rId12" Type="http://schemas.openxmlformats.org/officeDocument/2006/relationships/image" Target="../media/image819.png"/><Relationship Id="rId13" Type="http://schemas.openxmlformats.org/officeDocument/2006/relationships/image" Target="../media/image820.png"/><Relationship Id="rId14" Type="http://schemas.openxmlformats.org/officeDocument/2006/relationships/image" Target="../media/image821.png"/><Relationship Id="rId15" Type="http://schemas.openxmlformats.org/officeDocument/2006/relationships/image" Target="../media/image822.png"/><Relationship Id="rId16" Type="http://schemas.openxmlformats.org/officeDocument/2006/relationships/image" Target="../media/image823.png"/><Relationship Id="rId17" Type="http://schemas.openxmlformats.org/officeDocument/2006/relationships/image" Target="../media/image824.png"/><Relationship Id="rId18" Type="http://schemas.openxmlformats.org/officeDocument/2006/relationships/image" Target="../media/image825.png"/><Relationship Id="rId19" Type="http://schemas.openxmlformats.org/officeDocument/2006/relationships/image" Target="../media/image826.png"/><Relationship Id="rId20" Type="http://schemas.openxmlformats.org/officeDocument/2006/relationships/image" Target="../media/image827.png"/><Relationship Id="rId21" Type="http://schemas.openxmlformats.org/officeDocument/2006/relationships/image" Target="../media/image828.png"/><Relationship Id="rId22" Type="http://schemas.openxmlformats.org/officeDocument/2006/relationships/image" Target="../media/image829.png"/><Relationship Id="rId23" Type="http://schemas.openxmlformats.org/officeDocument/2006/relationships/image" Target="../media/image830.png"/><Relationship Id="rId24" Type="http://schemas.openxmlformats.org/officeDocument/2006/relationships/image" Target="../media/image831.png"/><Relationship Id="rId25" Type="http://schemas.openxmlformats.org/officeDocument/2006/relationships/image" Target="../media/image832.png"/><Relationship Id="rId26" Type="http://schemas.openxmlformats.org/officeDocument/2006/relationships/image" Target="../media/image833.png"/><Relationship Id="rId27" Type="http://schemas.openxmlformats.org/officeDocument/2006/relationships/image" Target="../media/image834.png"/><Relationship Id="rId28" Type="http://schemas.openxmlformats.org/officeDocument/2006/relationships/image" Target="../media/image835.png"/><Relationship Id="rId29" Type="http://schemas.openxmlformats.org/officeDocument/2006/relationships/image" Target="../media/image8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37.png"/><Relationship Id="rId3" Type="http://schemas.openxmlformats.org/officeDocument/2006/relationships/image" Target="../media/image838.png"/><Relationship Id="rId4" Type="http://schemas.openxmlformats.org/officeDocument/2006/relationships/image" Target="../media/image839.png"/><Relationship Id="rId5" Type="http://schemas.openxmlformats.org/officeDocument/2006/relationships/image" Target="../media/image840.png"/><Relationship Id="rId6" Type="http://schemas.openxmlformats.org/officeDocument/2006/relationships/image" Target="../media/image841.png"/><Relationship Id="rId7" Type="http://schemas.openxmlformats.org/officeDocument/2006/relationships/image" Target="../media/image842.png"/><Relationship Id="rId8" Type="http://schemas.openxmlformats.org/officeDocument/2006/relationships/image" Target="../media/image843.png"/><Relationship Id="rId9" Type="http://schemas.openxmlformats.org/officeDocument/2006/relationships/image" Target="../media/image844.png"/><Relationship Id="rId10" Type="http://schemas.openxmlformats.org/officeDocument/2006/relationships/image" Target="../media/image845.png"/><Relationship Id="rId11" Type="http://schemas.openxmlformats.org/officeDocument/2006/relationships/image" Target="../media/image846.png"/><Relationship Id="rId12" Type="http://schemas.openxmlformats.org/officeDocument/2006/relationships/image" Target="../media/image847.png"/><Relationship Id="rId13" Type="http://schemas.openxmlformats.org/officeDocument/2006/relationships/image" Target="../media/image848.png"/><Relationship Id="rId14" Type="http://schemas.openxmlformats.org/officeDocument/2006/relationships/image" Target="../media/image849.png"/><Relationship Id="rId15" Type="http://schemas.openxmlformats.org/officeDocument/2006/relationships/image" Target="../media/image850.png"/><Relationship Id="rId16" Type="http://schemas.openxmlformats.org/officeDocument/2006/relationships/image" Target="../media/image851.png"/><Relationship Id="rId17" Type="http://schemas.openxmlformats.org/officeDocument/2006/relationships/image" Target="../media/image852.png"/><Relationship Id="rId18" Type="http://schemas.openxmlformats.org/officeDocument/2006/relationships/image" Target="../media/image853.png"/><Relationship Id="rId19" Type="http://schemas.openxmlformats.org/officeDocument/2006/relationships/image" Target="../media/image854.png"/><Relationship Id="rId20" Type="http://schemas.openxmlformats.org/officeDocument/2006/relationships/image" Target="../media/image855.png"/><Relationship Id="rId21" Type="http://schemas.openxmlformats.org/officeDocument/2006/relationships/image" Target="../media/image856.png"/><Relationship Id="rId22" Type="http://schemas.openxmlformats.org/officeDocument/2006/relationships/image" Target="../media/image857.png"/><Relationship Id="rId23" Type="http://schemas.openxmlformats.org/officeDocument/2006/relationships/image" Target="../media/image858.png"/><Relationship Id="rId24" Type="http://schemas.openxmlformats.org/officeDocument/2006/relationships/image" Target="../media/image859.png"/><Relationship Id="rId25" Type="http://schemas.openxmlformats.org/officeDocument/2006/relationships/image" Target="../media/image860.png"/><Relationship Id="rId26" Type="http://schemas.openxmlformats.org/officeDocument/2006/relationships/image" Target="../media/image861.png"/><Relationship Id="rId27" Type="http://schemas.openxmlformats.org/officeDocument/2006/relationships/image" Target="../media/image862.png"/><Relationship Id="rId28" Type="http://schemas.openxmlformats.org/officeDocument/2006/relationships/image" Target="../media/image863.png"/><Relationship Id="rId29" Type="http://schemas.openxmlformats.org/officeDocument/2006/relationships/image" Target="../media/image864.png"/><Relationship Id="rId30" Type="http://schemas.openxmlformats.org/officeDocument/2006/relationships/image" Target="../media/image865.png"/><Relationship Id="rId31" Type="http://schemas.openxmlformats.org/officeDocument/2006/relationships/image" Target="../media/image866.png"/><Relationship Id="rId32" Type="http://schemas.openxmlformats.org/officeDocument/2006/relationships/image" Target="../media/image867.png"/><Relationship Id="rId33" Type="http://schemas.openxmlformats.org/officeDocument/2006/relationships/image" Target="../media/image868.png"/><Relationship Id="rId34" Type="http://schemas.openxmlformats.org/officeDocument/2006/relationships/image" Target="../media/image869.png"/><Relationship Id="rId35" Type="http://schemas.openxmlformats.org/officeDocument/2006/relationships/image" Target="../media/image870.png"/><Relationship Id="rId36" Type="http://schemas.openxmlformats.org/officeDocument/2006/relationships/image" Target="../media/image871.png"/><Relationship Id="rId37" Type="http://schemas.openxmlformats.org/officeDocument/2006/relationships/image" Target="../media/image872.png"/><Relationship Id="rId38" Type="http://schemas.openxmlformats.org/officeDocument/2006/relationships/image" Target="../media/image873.png"/><Relationship Id="rId39" Type="http://schemas.openxmlformats.org/officeDocument/2006/relationships/image" Target="../media/image874.png"/><Relationship Id="rId40" Type="http://schemas.openxmlformats.org/officeDocument/2006/relationships/image" Target="../media/image875.png"/><Relationship Id="rId41" Type="http://schemas.openxmlformats.org/officeDocument/2006/relationships/image" Target="../media/image876.png"/><Relationship Id="rId42" Type="http://schemas.openxmlformats.org/officeDocument/2006/relationships/image" Target="../media/image877.png"/><Relationship Id="rId43" Type="http://schemas.openxmlformats.org/officeDocument/2006/relationships/image" Target="../media/image878.png"/><Relationship Id="rId44" Type="http://schemas.openxmlformats.org/officeDocument/2006/relationships/image" Target="../media/image879.png"/><Relationship Id="rId45" Type="http://schemas.openxmlformats.org/officeDocument/2006/relationships/image" Target="../media/image880.png"/><Relationship Id="rId46" Type="http://schemas.openxmlformats.org/officeDocument/2006/relationships/image" Target="../media/image881.png"/><Relationship Id="rId47" Type="http://schemas.openxmlformats.org/officeDocument/2006/relationships/image" Target="../media/image882.png"/><Relationship Id="rId48" Type="http://schemas.openxmlformats.org/officeDocument/2006/relationships/image" Target="../media/image883.png"/><Relationship Id="rId49" Type="http://schemas.openxmlformats.org/officeDocument/2006/relationships/image" Target="../media/image884.png"/><Relationship Id="rId50" Type="http://schemas.openxmlformats.org/officeDocument/2006/relationships/image" Target="../media/image885.png"/><Relationship Id="rId51" Type="http://schemas.openxmlformats.org/officeDocument/2006/relationships/image" Target="../media/image886.png"/><Relationship Id="rId52" Type="http://schemas.openxmlformats.org/officeDocument/2006/relationships/image" Target="../media/image887.png"/><Relationship Id="rId53" Type="http://schemas.openxmlformats.org/officeDocument/2006/relationships/image" Target="../media/image888.png"/><Relationship Id="rId54" Type="http://schemas.openxmlformats.org/officeDocument/2006/relationships/image" Target="../media/image889.png"/><Relationship Id="rId55" Type="http://schemas.openxmlformats.org/officeDocument/2006/relationships/image" Target="../media/image890.png"/><Relationship Id="rId56" Type="http://schemas.openxmlformats.org/officeDocument/2006/relationships/image" Target="../media/image891.png"/><Relationship Id="rId57" Type="http://schemas.openxmlformats.org/officeDocument/2006/relationships/image" Target="../media/image892.png"/><Relationship Id="rId58" Type="http://schemas.openxmlformats.org/officeDocument/2006/relationships/image" Target="../media/image893.png"/><Relationship Id="rId59" Type="http://schemas.openxmlformats.org/officeDocument/2006/relationships/image" Target="../media/image894.png"/><Relationship Id="rId60" Type="http://schemas.openxmlformats.org/officeDocument/2006/relationships/image" Target="../media/image895.png"/><Relationship Id="rId61" Type="http://schemas.openxmlformats.org/officeDocument/2006/relationships/image" Target="../media/image896.png"/><Relationship Id="rId62" Type="http://schemas.openxmlformats.org/officeDocument/2006/relationships/image" Target="../media/image897.png"/><Relationship Id="rId63" Type="http://schemas.openxmlformats.org/officeDocument/2006/relationships/image" Target="../media/image898.png"/><Relationship Id="rId64" Type="http://schemas.openxmlformats.org/officeDocument/2006/relationships/image" Target="../media/image899.png"/><Relationship Id="rId65" Type="http://schemas.openxmlformats.org/officeDocument/2006/relationships/image" Target="../media/image900.png"/><Relationship Id="rId66" Type="http://schemas.openxmlformats.org/officeDocument/2006/relationships/image" Target="../media/image901.png"/><Relationship Id="rId67" Type="http://schemas.openxmlformats.org/officeDocument/2006/relationships/image" Target="../media/image902.png"/><Relationship Id="rId68" Type="http://schemas.openxmlformats.org/officeDocument/2006/relationships/image" Target="../media/image903.png"/><Relationship Id="rId69" Type="http://schemas.openxmlformats.org/officeDocument/2006/relationships/image" Target="../media/image904.png"/><Relationship Id="rId70" Type="http://schemas.openxmlformats.org/officeDocument/2006/relationships/image" Target="../media/image905.png"/><Relationship Id="rId71" Type="http://schemas.openxmlformats.org/officeDocument/2006/relationships/image" Target="../media/image906.png"/><Relationship Id="rId72" Type="http://schemas.openxmlformats.org/officeDocument/2006/relationships/image" Target="../media/image907.png"/><Relationship Id="rId73" Type="http://schemas.openxmlformats.org/officeDocument/2006/relationships/image" Target="../media/image908.png"/><Relationship Id="rId74" Type="http://schemas.openxmlformats.org/officeDocument/2006/relationships/image" Target="../media/image909.png"/><Relationship Id="rId75" Type="http://schemas.openxmlformats.org/officeDocument/2006/relationships/image" Target="../media/image910.png"/><Relationship Id="rId76" Type="http://schemas.openxmlformats.org/officeDocument/2006/relationships/image" Target="../media/image911.png"/><Relationship Id="rId77" Type="http://schemas.openxmlformats.org/officeDocument/2006/relationships/image" Target="../media/image912.png"/><Relationship Id="rId78" Type="http://schemas.openxmlformats.org/officeDocument/2006/relationships/image" Target="../media/image913.png"/><Relationship Id="rId79" Type="http://schemas.openxmlformats.org/officeDocument/2006/relationships/image" Target="../media/image914.png"/><Relationship Id="rId80" Type="http://schemas.openxmlformats.org/officeDocument/2006/relationships/image" Target="../media/image915.png"/><Relationship Id="rId81" Type="http://schemas.openxmlformats.org/officeDocument/2006/relationships/image" Target="../media/image916.png"/><Relationship Id="rId82" Type="http://schemas.openxmlformats.org/officeDocument/2006/relationships/image" Target="../media/image917.png"/><Relationship Id="rId83" Type="http://schemas.openxmlformats.org/officeDocument/2006/relationships/image" Target="../media/image9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19.png"/><Relationship Id="rId3" Type="http://schemas.openxmlformats.org/officeDocument/2006/relationships/image" Target="../media/image920.png"/><Relationship Id="rId4" Type="http://schemas.openxmlformats.org/officeDocument/2006/relationships/image" Target="../media/image921.png"/><Relationship Id="rId5" Type="http://schemas.openxmlformats.org/officeDocument/2006/relationships/image" Target="../media/image922.png"/><Relationship Id="rId6" Type="http://schemas.openxmlformats.org/officeDocument/2006/relationships/image" Target="../media/image923.png"/><Relationship Id="rId7" Type="http://schemas.openxmlformats.org/officeDocument/2006/relationships/image" Target="../media/image924.png"/><Relationship Id="rId8" Type="http://schemas.openxmlformats.org/officeDocument/2006/relationships/image" Target="../media/image925.png"/><Relationship Id="rId9" Type="http://schemas.openxmlformats.org/officeDocument/2006/relationships/image" Target="../media/image926.png"/><Relationship Id="rId10" Type="http://schemas.openxmlformats.org/officeDocument/2006/relationships/image" Target="../media/image927.png"/><Relationship Id="rId11" Type="http://schemas.openxmlformats.org/officeDocument/2006/relationships/image" Target="../media/image928.png"/><Relationship Id="rId12" Type="http://schemas.openxmlformats.org/officeDocument/2006/relationships/image" Target="../media/image929.png"/><Relationship Id="rId13" Type="http://schemas.openxmlformats.org/officeDocument/2006/relationships/image" Target="../media/image930.png"/><Relationship Id="rId14" Type="http://schemas.openxmlformats.org/officeDocument/2006/relationships/image" Target="../media/image931.png"/><Relationship Id="rId15" Type="http://schemas.openxmlformats.org/officeDocument/2006/relationships/image" Target="../media/image932.png"/><Relationship Id="rId16" Type="http://schemas.openxmlformats.org/officeDocument/2006/relationships/image" Target="../media/image933.png"/><Relationship Id="rId17" Type="http://schemas.openxmlformats.org/officeDocument/2006/relationships/image" Target="../media/image934.png"/><Relationship Id="rId18" Type="http://schemas.openxmlformats.org/officeDocument/2006/relationships/image" Target="../media/image935.png"/><Relationship Id="rId19" Type="http://schemas.openxmlformats.org/officeDocument/2006/relationships/image" Target="../media/image936.png"/><Relationship Id="rId20" Type="http://schemas.openxmlformats.org/officeDocument/2006/relationships/image" Target="../media/image937.png"/><Relationship Id="rId21" Type="http://schemas.openxmlformats.org/officeDocument/2006/relationships/image" Target="../media/image938.png"/><Relationship Id="rId22" Type="http://schemas.openxmlformats.org/officeDocument/2006/relationships/image" Target="../media/image939.png"/><Relationship Id="rId23" Type="http://schemas.openxmlformats.org/officeDocument/2006/relationships/image" Target="../media/image940.png"/><Relationship Id="rId24" Type="http://schemas.openxmlformats.org/officeDocument/2006/relationships/image" Target="../media/image941.png"/><Relationship Id="rId25" Type="http://schemas.openxmlformats.org/officeDocument/2006/relationships/image" Target="../media/image942.png"/><Relationship Id="rId26" Type="http://schemas.openxmlformats.org/officeDocument/2006/relationships/image" Target="../media/image943.png"/><Relationship Id="rId27" Type="http://schemas.openxmlformats.org/officeDocument/2006/relationships/image" Target="../media/image944.png"/><Relationship Id="rId28" Type="http://schemas.openxmlformats.org/officeDocument/2006/relationships/image" Target="../media/image945.png"/><Relationship Id="rId29" Type="http://schemas.openxmlformats.org/officeDocument/2006/relationships/image" Target="../media/image946.png"/><Relationship Id="rId30" Type="http://schemas.openxmlformats.org/officeDocument/2006/relationships/image" Target="../media/image947.png"/><Relationship Id="rId31" Type="http://schemas.openxmlformats.org/officeDocument/2006/relationships/image" Target="../media/image94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54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png"/><Relationship Id="rId22" Type="http://schemas.openxmlformats.org/officeDocument/2006/relationships/image" Target="../media/image133.png"/><Relationship Id="rId23" Type="http://schemas.openxmlformats.org/officeDocument/2006/relationships/image" Target="../media/image134.png"/><Relationship Id="rId24" Type="http://schemas.openxmlformats.org/officeDocument/2006/relationships/image" Target="../media/image135.png"/><Relationship Id="rId25" Type="http://schemas.openxmlformats.org/officeDocument/2006/relationships/image" Target="../media/image136.png"/><Relationship Id="rId26" Type="http://schemas.openxmlformats.org/officeDocument/2006/relationships/image" Target="../media/image137.png"/><Relationship Id="rId27" Type="http://schemas.openxmlformats.org/officeDocument/2006/relationships/image" Target="../media/image138.png"/><Relationship Id="rId28" Type="http://schemas.openxmlformats.org/officeDocument/2006/relationships/image" Target="../media/image139.png"/><Relationship Id="rId29" Type="http://schemas.openxmlformats.org/officeDocument/2006/relationships/image" Target="../media/image140.png"/><Relationship Id="rId30" Type="http://schemas.openxmlformats.org/officeDocument/2006/relationships/image" Target="../media/image141.png"/><Relationship Id="rId31" Type="http://schemas.openxmlformats.org/officeDocument/2006/relationships/image" Target="../media/image142.png"/><Relationship Id="rId32" Type="http://schemas.openxmlformats.org/officeDocument/2006/relationships/image" Target="../media/image143.png"/><Relationship Id="rId33" Type="http://schemas.openxmlformats.org/officeDocument/2006/relationships/image" Target="../media/image144.png"/><Relationship Id="rId34" Type="http://schemas.openxmlformats.org/officeDocument/2006/relationships/image" Target="../media/image145.png"/><Relationship Id="rId35" Type="http://schemas.openxmlformats.org/officeDocument/2006/relationships/image" Target="../media/image146.png"/><Relationship Id="rId36" Type="http://schemas.openxmlformats.org/officeDocument/2006/relationships/image" Target="../media/image147.png"/><Relationship Id="rId37" Type="http://schemas.openxmlformats.org/officeDocument/2006/relationships/image" Target="../media/image148.png"/><Relationship Id="rId38" Type="http://schemas.openxmlformats.org/officeDocument/2006/relationships/image" Target="../media/image149.png"/><Relationship Id="rId39" Type="http://schemas.openxmlformats.org/officeDocument/2006/relationships/image" Target="../media/image150.png"/><Relationship Id="rId40" Type="http://schemas.openxmlformats.org/officeDocument/2006/relationships/image" Target="../media/image151.png"/><Relationship Id="rId41" Type="http://schemas.openxmlformats.org/officeDocument/2006/relationships/image" Target="../media/image152.png"/><Relationship Id="rId42" Type="http://schemas.openxmlformats.org/officeDocument/2006/relationships/image" Target="../media/image153.png"/><Relationship Id="rId43" Type="http://schemas.openxmlformats.org/officeDocument/2006/relationships/image" Target="../media/image154.png"/><Relationship Id="rId44" Type="http://schemas.openxmlformats.org/officeDocument/2006/relationships/image" Target="../media/image155.png"/><Relationship Id="rId45" Type="http://schemas.openxmlformats.org/officeDocument/2006/relationships/image" Target="../media/image156.png"/><Relationship Id="rId46" Type="http://schemas.openxmlformats.org/officeDocument/2006/relationships/image" Target="../media/image157.png"/><Relationship Id="rId47" Type="http://schemas.openxmlformats.org/officeDocument/2006/relationships/image" Target="../media/image158.png"/><Relationship Id="rId48" Type="http://schemas.openxmlformats.org/officeDocument/2006/relationships/image" Target="../media/image159.png"/><Relationship Id="rId49" Type="http://schemas.openxmlformats.org/officeDocument/2006/relationships/image" Target="../media/image160.png"/><Relationship Id="rId50" Type="http://schemas.openxmlformats.org/officeDocument/2006/relationships/image" Target="../media/image161.png"/><Relationship Id="rId51" Type="http://schemas.openxmlformats.org/officeDocument/2006/relationships/image" Target="../media/image162.png"/><Relationship Id="rId52" Type="http://schemas.openxmlformats.org/officeDocument/2006/relationships/image" Target="../media/image163.png"/><Relationship Id="rId53" Type="http://schemas.openxmlformats.org/officeDocument/2006/relationships/image" Target="../media/image164.png"/><Relationship Id="rId54" Type="http://schemas.openxmlformats.org/officeDocument/2006/relationships/image" Target="../media/image165.png"/><Relationship Id="rId55" Type="http://schemas.openxmlformats.org/officeDocument/2006/relationships/image" Target="../media/image166.png"/><Relationship Id="rId56" Type="http://schemas.openxmlformats.org/officeDocument/2006/relationships/image" Target="../media/image167.png"/><Relationship Id="rId57" Type="http://schemas.openxmlformats.org/officeDocument/2006/relationships/image" Target="../media/image168.png"/><Relationship Id="rId58" Type="http://schemas.openxmlformats.org/officeDocument/2006/relationships/image" Target="../media/image169.png"/><Relationship Id="rId59" Type="http://schemas.openxmlformats.org/officeDocument/2006/relationships/image" Target="../media/image170.png"/><Relationship Id="rId60" Type="http://schemas.openxmlformats.org/officeDocument/2006/relationships/image" Target="../media/image171.png"/><Relationship Id="rId61" Type="http://schemas.openxmlformats.org/officeDocument/2006/relationships/image" Target="../media/image172.png"/><Relationship Id="rId62" Type="http://schemas.openxmlformats.org/officeDocument/2006/relationships/image" Target="../media/image173.png"/><Relationship Id="rId63" Type="http://schemas.openxmlformats.org/officeDocument/2006/relationships/image" Target="../media/image174.png"/><Relationship Id="rId64" Type="http://schemas.openxmlformats.org/officeDocument/2006/relationships/image" Target="../media/image175.png"/><Relationship Id="rId65" Type="http://schemas.openxmlformats.org/officeDocument/2006/relationships/image" Target="../media/image176.png"/><Relationship Id="rId66" Type="http://schemas.openxmlformats.org/officeDocument/2006/relationships/image" Target="../media/image177.png"/><Relationship Id="rId67" Type="http://schemas.openxmlformats.org/officeDocument/2006/relationships/image" Target="../media/image178.png"/><Relationship Id="rId68" Type="http://schemas.openxmlformats.org/officeDocument/2006/relationships/image" Target="../media/image179.png"/><Relationship Id="rId69" Type="http://schemas.openxmlformats.org/officeDocument/2006/relationships/image" Target="../media/image180.png"/><Relationship Id="rId70" Type="http://schemas.openxmlformats.org/officeDocument/2006/relationships/image" Target="../media/image181.png"/><Relationship Id="rId71" Type="http://schemas.openxmlformats.org/officeDocument/2006/relationships/image" Target="../media/image182.png"/><Relationship Id="rId72" Type="http://schemas.openxmlformats.org/officeDocument/2006/relationships/image" Target="../media/image183.png"/><Relationship Id="rId73" Type="http://schemas.openxmlformats.org/officeDocument/2006/relationships/image" Target="../media/image184.png"/><Relationship Id="rId74" Type="http://schemas.openxmlformats.org/officeDocument/2006/relationships/image" Target="../media/image185.png"/><Relationship Id="rId75" Type="http://schemas.openxmlformats.org/officeDocument/2006/relationships/image" Target="../media/image186.png"/><Relationship Id="rId76" Type="http://schemas.openxmlformats.org/officeDocument/2006/relationships/image" Target="../media/image187.png"/><Relationship Id="rId77" Type="http://schemas.openxmlformats.org/officeDocument/2006/relationships/image" Target="../media/image188.png"/><Relationship Id="rId78" Type="http://schemas.openxmlformats.org/officeDocument/2006/relationships/image" Target="../media/image189.png"/><Relationship Id="rId79" Type="http://schemas.openxmlformats.org/officeDocument/2006/relationships/image" Target="../media/image190.png"/><Relationship Id="rId80" Type="http://schemas.openxmlformats.org/officeDocument/2006/relationships/image" Target="../media/image191.png"/><Relationship Id="rId81" Type="http://schemas.openxmlformats.org/officeDocument/2006/relationships/image" Target="../media/image192.png"/><Relationship Id="rId82" Type="http://schemas.openxmlformats.org/officeDocument/2006/relationships/image" Target="../media/image193.png"/><Relationship Id="rId83" Type="http://schemas.openxmlformats.org/officeDocument/2006/relationships/image" Target="../media/image194.png"/><Relationship Id="rId84" Type="http://schemas.openxmlformats.org/officeDocument/2006/relationships/image" Target="../media/image195.png"/><Relationship Id="rId85" Type="http://schemas.openxmlformats.org/officeDocument/2006/relationships/image" Target="../media/image196.png"/><Relationship Id="rId86" Type="http://schemas.openxmlformats.org/officeDocument/2006/relationships/image" Target="../media/image197.png"/><Relationship Id="rId87" Type="http://schemas.openxmlformats.org/officeDocument/2006/relationships/image" Target="../media/image198.png"/><Relationship Id="rId88" Type="http://schemas.openxmlformats.org/officeDocument/2006/relationships/image" Target="../media/image199.png"/><Relationship Id="rId89" Type="http://schemas.openxmlformats.org/officeDocument/2006/relationships/image" Target="../media/image200.png"/><Relationship Id="rId90" Type="http://schemas.openxmlformats.org/officeDocument/2006/relationships/image" Target="../media/image201.png"/><Relationship Id="rId91" Type="http://schemas.openxmlformats.org/officeDocument/2006/relationships/image" Target="../media/image202.png"/><Relationship Id="rId92" Type="http://schemas.openxmlformats.org/officeDocument/2006/relationships/image" Target="../media/image203.png"/><Relationship Id="rId93" Type="http://schemas.openxmlformats.org/officeDocument/2006/relationships/image" Target="../media/image204.png"/><Relationship Id="rId94" Type="http://schemas.openxmlformats.org/officeDocument/2006/relationships/image" Target="../media/image205.png"/><Relationship Id="rId95" Type="http://schemas.openxmlformats.org/officeDocument/2006/relationships/image" Target="../media/image206.png"/><Relationship Id="rId96" Type="http://schemas.openxmlformats.org/officeDocument/2006/relationships/image" Target="../media/image207.png"/><Relationship Id="rId97" Type="http://schemas.openxmlformats.org/officeDocument/2006/relationships/image" Target="../media/image20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23.png"/><Relationship Id="rId17" Type="http://schemas.openxmlformats.org/officeDocument/2006/relationships/image" Target="../media/image224.png"/><Relationship Id="rId18" Type="http://schemas.openxmlformats.org/officeDocument/2006/relationships/image" Target="../media/image225.png"/><Relationship Id="rId19" Type="http://schemas.openxmlformats.org/officeDocument/2006/relationships/image" Target="../media/image226.png"/><Relationship Id="rId20" Type="http://schemas.openxmlformats.org/officeDocument/2006/relationships/image" Target="../media/image227.png"/><Relationship Id="rId21" Type="http://schemas.openxmlformats.org/officeDocument/2006/relationships/image" Target="../media/image228.png"/><Relationship Id="rId22" Type="http://schemas.openxmlformats.org/officeDocument/2006/relationships/image" Target="../media/image229.png"/><Relationship Id="rId23" Type="http://schemas.openxmlformats.org/officeDocument/2006/relationships/image" Target="../media/image230.png"/><Relationship Id="rId24" Type="http://schemas.openxmlformats.org/officeDocument/2006/relationships/image" Target="../media/image231.png"/><Relationship Id="rId25" Type="http://schemas.openxmlformats.org/officeDocument/2006/relationships/image" Target="../media/image232.png"/><Relationship Id="rId26" Type="http://schemas.openxmlformats.org/officeDocument/2006/relationships/image" Target="../media/image233.png"/><Relationship Id="rId27" Type="http://schemas.openxmlformats.org/officeDocument/2006/relationships/image" Target="../media/image234.png"/><Relationship Id="rId28" Type="http://schemas.openxmlformats.org/officeDocument/2006/relationships/image" Target="../media/image235.png"/><Relationship Id="rId29" Type="http://schemas.openxmlformats.org/officeDocument/2006/relationships/image" Target="../media/image236.png"/><Relationship Id="rId30" Type="http://schemas.openxmlformats.org/officeDocument/2006/relationships/image" Target="../media/image237.png"/><Relationship Id="rId31" Type="http://schemas.openxmlformats.org/officeDocument/2006/relationships/image" Target="../media/image238.png"/><Relationship Id="rId32" Type="http://schemas.openxmlformats.org/officeDocument/2006/relationships/image" Target="../media/image239.png"/><Relationship Id="rId33" Type="http://schemas.openxmlformats.org/officeDocument/2006/relationships/image" Target="../media/image240.png"/><Relationship Id="rId34" Type="http://schemas.openxmlformats.org/officeDocument/2006/relationships/image" Target="../media/image241.png"/><Relationship Id="rId35" Type="http://schemas.openxmlformats.org/officeDocument/2006/relationships/image" Target="../media/image242.png"/><Relationship Id="rId36" Type="http://schemas.openxmlformats.org/officeDocument/2006/relationships/image" Target="../media/image243.png"/><Relationship Id="rId37" Type="http://schemas.openxmlformats.org/officeDocument/2006/relationships/image" Target="../media/image244.png"/><Relationship Id="rId38" Type="http://schemas.openxmlformats.org/officeDocument/2006/relationships/image" Target="../media/image245.png"/><Relationship Id="rId39" Type="http://schemas.openxmlformats.org/officeDocument/2006/relationships/image" Target="../media/image246.png"/><Relationship Id="rId40" Type="http://schemas.openxmlformats.org/officeDocument/2006/relationships/image" Target="../media/image247.png"/><Relationship Id="rId41" Type="http://schemas.openxmlformats.org/officeDocument/2006/relationships/image" Target="../media/image248.png"/><Relationship Id="rId42" Type="http://schemas.openxmlformats.org/officeDocument/2006/relationships/image" Target="../media/image249.png"/><Relationship Id="rId43" Type="http://schemas.openxmlformats.org/officeDocument/2006/relationships/image" Target="../media/image250.png"/><Relationship Id="rId44" Type="http://schemas.openxmlformats.org/officeDocument/2006/relationships/image" Target="../media/image251.png"/><Relationship Id="rId45" Type="http://schemas.openxmlformats.org/officeDocument/2006/relationships/image" Target="../media/image252.png"/><Relationship Id="rId46" Type="http://schemas.openxmlformats.org/officeDocument/2006/relationships/image" Target="../media/image253.png"/><Relationship Id="rId47" Type="http://schemas.openxmlformats.org/officeDocument/2006/relationships/image" Target="../media/image254.png"/><Relationship Id="rId48" Type="http://schemas.openxmlformats.org/officeDocument/2006/relationships/image" Target="../media/image255.png"/><Relationship Id="rId49" Type="http://schemas.openxmlformats.org/officeDocument/2006/relationships/image" Target="../media/image256.png"/><Relationship Id="rId50" Type="http://schemas.openxmlformats.org/officeDocument/2006/relationships/image" Target="../media/image257.png"/><Relationship Id="rId51" Type="http://schemas.openxmlformats.org/officeDocument/2006/relationships/image" Target="../media/image258.png"/><Relationship Id="rId52" Type="http://schemas.openxmlformats.org/officeDocument/2006/relationships/image" Target="../media/image259.png"/><Relationship Id="rId53" Type="http://schemas.openxmlformats.org/officeDocument/2006/relationships/image" Target="../media/image260.png"/><Relationship Id="rId54" Type="http://schemas.openxmlformats.org/officeDocument/2006/relationships/image" Target="../media/image261.png"/><Relationship Id="rId55" Type="http://schemas.openxmlformats.org/officeDocument/2006/relationships/image" Target="../media/image262.png"/><Relationship Id="rId56" Type="http://schemas.openxmlformats.org/officeDocument/2006/relationships/image" Target="../media/image263.png"/><Relationship Id="rId57" Type="http://schemas.openxmlformats.org/officeDocument/2006/relationships/image" Target="../media/image264.png"/><Relationship Id="rId58" Type="http://schemas.openxmlformats.org/officeDocument/2006/relationships/image" Target="../media/image265.png"/><Relationship Id="rId59" Type="http://schemas.openxmlformats.org/officeDocument/2006/relationships/image" Target="../media/image266.png"/><Relationship Id="rId60" Type="http://schemas.openxmlformats.org/officeDocument/2006/relationships/image" Target="../media/image267.png"/><Relationship Id="rId61" Type="http://schemas.openxmlformats.org/officeDocument/2006/relationships/image" Target="../media/image268.png"/><Relationship Id="rId62" Type="http://schemas.openxmlformats.org/officeDocument/2006/relationships/image" Target="../media/image269.png"/><Relationship Id="rId63" Type="http://schemas.openxmlformats.org/officeDocument/2006/relationships/image" Target="../media/image270.png"/><Relationship Id="rId64" Type="http://schemas.openxmlformats.org/officeDocument/2006/relationships/image" Target="../media/image271.png"/><Relationship Id="rId65" Type="http://schemas.openxmlformats.org/officeDocument/2006/relationships/image" Target="../media/image272.png"/><Relationship Id="rId66" Type="http://schemas.openxmlformats.org/officeDocument/2006/relationships/image" Target="../media/image273.png"/><Relationship Id="rId67" Type="http://schemas.openxmlformats.org/officeDocument/2006/relationships/image" Target="../media/image274.png"/><Relationship Id="rId68" Type="http://schemas.openxmlformats.org/officeDocument/2006/relationships/image" Target="../media/image275.png"/><Relationship Id="rId69" Type="http://schemas.openxmlformats.org/officeDocument/2006/relationships/image" Target="../media/image276.png"/><Relationship Id="rId70" Type="http://schemas.openxmlformats.org/officeDocument/2006/relationships/image" Target="../media/image277.png"/><Relationship Id="rId71" Type="http://schemas.openxmlformats.org/officeDocument/2006/relationships/image" Target="../media/image278.png"/><Relationship Id="rId72" Type="http://schemas.openxmlformats.org/officeDocument/2006/relationships/image" Target="../media/image279.png"/><Relationship Id="rId73" Type="http://schemas.openxmlformats.org/officeDocument/2006/relationships/image" Target="../media/image280.png"/><Relationship Id="rId74" Type="http://schemas.openxmlformats.org/officeDocument/2006/relationships/image" Target="../media/image281.png"/><Relationship Id="rId75" Type="http://schemas.openxmlformats.org/officeDocument/2006/relationships/image" Target="../media/image282.png"/><Relationship Id="rId76" Type="http://schemas.openxmlformats.org/officeDocument/2006/relationships/image" Target="../media/image28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Relationship Id="rId6" Type="http://schemas.openxmlformats.org/officeDocument/2006/relationships/image" Target="../media/image288.png"/><Relationship Id="rId7" Type="http://schemas.openxmlformats.org/officeDocument/2006/relationships/image" Target="../media/image54.png"/><Relationship Id="rId8" Type="http://schemas.openxmlformats.org/officeDocument/2006/relationships/image" Target="../media/image289.png"/><Relationship Id="rId9" Type="http://schemas.openxmlformats.org/officeDocument/2006/relationships/image" Target="../media/image290.png"/><Relationship Id="rId10" Type="http://schemas.openxmlformats.org/officeDocument/2006/relationships/image" Target="../media/image291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Relationship Id="rId13" Type="http://schemas.openxmlformats.org/officeDocument/2006/relationships/image" Target="../media/image294.png"/><Relationship Id="rId14" Type="http://schemas.openxmlformats.org/officeDocument/2006/relationships/image" Target="../media/image295.png"/><Relationship Id="rId15" Type="http://schemas.openxmlformats.org/officeDocument/2006/relationships/image" Target="../media/image296.png"/><Relationship Id="rId16" Type="http://schemas.openxmlformats.org/officeDocument/2006/relationships/image" Target="../media/image297.png"/><Relationship Id="rId17" Type="http://schemas.openxmlformats.org/officeDocument/2006/relationships/image" Target="../media/image298.png"/><Relationship Id="rId18" Type="http://schemas.openxmlformats.org/officeDocument/2006/relationships/image" Target="../media/image299.png"/><Relationship Id="rId19" Type="http://schemas.openxmlformats.org/officeDocument/2006/relationships/image" Target="../media/image300.png"/><Relationship Id="rId20" Type="http://schemas.openxmlformats.org/officeDocument/2006/relationships/image" Target="../media/image301.png"/><Relationship Id="rId21" Type="http://schemas.openxmlformats.org/officeDocument/2006/relationships/image" Target="../media/image302.png"/><Relationship Id="rId22" Type="http://schemas.openxmlformats.org/officeDocument/2006/relationships/image" Target="../media/image303.png"/><Relationship Id="rId23" Type="http://schemas.openxmlformats.org/officeDocument/2006/relationships/image" Target="../media/image304.png"/><Relationship Id="rId24" Type="http://schemas.openxmlformats.org/officeDocument/2006/relationships/image" Target="../media/image305.png"/><Relationship Id="rId25" Type="http://schemas.openxmlformats.org/officeDocument/2006/relationships/image" Target="../media/image306.png"/><Relationship Id="rId26" Type="http://schemas.openxmlformats.org/officeDocument/2006/relationships/image" Target="../media/image307.png"/><Relationship Id="rId27" Type="http://schemas.openxmlformats.org/officeDocument/2006/relationships/image" Target="../media/image308.png"/><Relationship Id="rId28" Type="http://schemas.openxmlformats.org/officeDocument/2006/relationships/image" Target="../media/image309.png"/><Relationship Id="rId29" Type="http://schemas.openxmlformats.org/officeDocument/2006/relationships/image" Target="../media/image310.png"/><Relationship Id="rId30" Type="http://schemas.openxmlformats.org/officeDocument/2006/relationships/image" Target="../media/image311.png"/><Relationship Id="rId31" Type="http://schemas.openxmlformats.org/officeDocument/2006/relationships/image" Target="../media/image312.png"/><Relationship Id="rId32" Type="http://schemas.openxmlformats.org/officeDocument/2006/relationships/image" Target="../media/image313.png"/><Relationship Id="rId33" Type="http://schemas.openxmlformats.org/officeDocument/2006/relationships/image" Target="../media/image314.png"/><Relationship Id="rId34" Type="http://schemas.openxmlformats.org/officeDocument/2006/relationships/image" Target="../media/image315.png"/><Relationship Id="rId35" Type="http://schemas.openxmlformats.org/officeDocument/2006/relationships/image" Target="../media/image316.png"/><Relationship Id="rId36" Type="http://schemas.openxmlformats.org/officeDocument/2006/relationships/image" Target="../media/image317.png"/><Relationship Id="rId37" Type="http://schemas.openxmlformats.org/officeDocument/2006/relationships/image" Target="../media/image318.png"/><Relationship Id="rId38" Type="http://schemas.openxmlformats.org/officeDocument/2006/relationships/image" Target="../media/image319.png"/><Relationship Id="rId39" Type="http://schemas.openxmlformats.org/officeDocument/2006/relationships/image" Target="../media/image320.png"/><Relationship Id="rId40" Type="http://schemas.openxmlformats.org/officeDocument/2006/relationships/image" Target="../media/image321.png"/><Relationship Id="rId41" Type="http://schemas.openxmlformats.org/officeDocument/2006/relationships/image" Target="../media/image322.png"/><Relationship Id="rId42" Type="http://schemas.openxmlformats.org/officeDocument/2006/relationships/image" Target="../media/image323.png"/><Relationship Id="rId43" Type="http://schemas.openxmlformats.org/officeDocument/2006/relationships/image" Target="../media/image324.png"/><Relationship Id="rId44" Type="http://schemas.openxmlformats.org/officeDocument/2006/relationships/image" Target="../media/image325.png"/><Relationship Id="rId45" Type="http://schemas.openxmlformats.org/officeDocument/2006/relationships/image" Target="../media/image326.png"/><Relationship Id="rId46" Type="http://schemas.openxmlformats.org/officeDocument/2006/relationships/image" Target="../media/image327.png"/><Relationship Id="rId47" Type="http://schemas.openxmlformats.org/officeDocument/2006/relationships/image" Target="../media/image328.png"/><Relationship Id="rId48" Type="http://schemas.openxmlformats.org/officeDocument/2006/relationships/image" Target="../media/image329.png"/><Relationship Id="rId49" Type="http://schemas.openxmlformats.org/officeDocument/2006/relationships/image" Target="../media/image330.png"/><Relationship Id="rId50" Type="http://schemas.openxmlformats.org/officeDocument/2006/relationships/image" Target="../media/image331.png"/><Relationship Id="rId51" Type="http://schemas.openxmlformats.org/officeDocument/2006/relationships/image" Target="../media/image332.png"/><Relationship Id="rId52" Type="http://schemas.openxmlformats.org/officeDocument/2006/relationships/image" Target="../media/image333.png"/><Relationship Id="rId53" Type="http://schemas.openxmlformats.org/officeDocument/2006/relationships/image" Target="../media/image334.png"/><Relationship Id="rId54" Type="http://schemas.openxmlformats.org/officeDocument/2006/relationships/image" Target="../media/image335.png"/><Relationship Id="rId55" Type="http://schemas.openxmlformats.org/officeDocument/2006/relationships/image" Target="../media/image336.png"/><Relationship Id="rId56" Type="http://schemas.openxmlformats.org/officeDocument/2006/relationships/image" Target="../media/image337.png"/><Relationship Id="rId57" Type="http://schemas.openxmlformats.org/officeDocument/2006/relationships/image" Target="../media/image338.png"/><Relationship Id="rId58" Type="http://schemas.openxmlformats.org/officeDocument/2006/relationships/image" Target="../media/image339.png"/><Relationship Id="rId59" Type="http://schemas.openxmlformats.org/officeDocument/2006/relationships/image" Target="../media/image340.png"/><Relationship Id="rId60" Type="http://schemas.openxmlformats.org/officeDocument/2006/relationships/image" Target="../media/image341.png"/><Relationship Id="rId61" Type="http://schemas.openxmlformats.org/officeDocument/2006/relationships/image" Target="../media/image342.png"/><Relationship Id="rId62" Type="http://schemas.openxmlformats.org/officeDocument/2006/relationships/image" Target="../media/image34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4.png"/><Relationship Id="rId3" Type="http://schemas.openxmlformats.org/officeDocument/2006/relationships/image" Target="../media/image345.png"/><Relationship Id="rId4" Type="http://schemas.openxmlformats.org/officeDocument/2006/relationships/image" Target="../media/image346.png"/><Relationship Id="rId5" Type="http://schemas.openxmlformats.org/officeDocument/2006/relationships/image" Target="../media/image347.png"/><Relationship Id="rId6" Type="http://schemas.openxmlformats.org/officeDocument/2006/relationships/image" Target="../media/image348.png"/><Relationship Id="rId7" Type="http://schemas.openxmlformats.org/officeDocument/2006/relationships/image" Target="../media/image349.png"/><Relationship Id="rId8" Type="http://schemas.openxmlformats.org/officeDocument/2006/relationships/image" Target="../media/image350.png"/><Relationship Id="rId9" Type="http://schemas.openxmlformats.org/officeDocument/2006/relationships/image" Target="../media/image351.png"/><Relationship Id="rId10" Type="http://schemas.openxmlformats.org/officeDocument/2006/relationships/image" Target="../media/image352.png"/><Relationship Id="rId11" Type="http://schemas.openxmlformats.org/officeDocument/2006/relationships/image" Target="../media/image353.png"/><Relationship Id="rId12" Type="http://schemas.openxmlformats.org/officeDocument/2006/relationships/image" Target="../media/image354.png"/><Relationship Id="rId13" Type="http://schemas.openxmlformats.org/officeDocument/2006/relationships/image" Target="../media/image355.png"/><Relationship Id="rId14" Type="http://schemas.openxmlformats.org/officeDocument/2006/relationships/image" Target="../media/image54.png"/><Relationship Id="rId15" Type="http://schemas.openxmlformats.org/officeDocument/2006/relationships/image" Target="../media/image356.png"/><Relationship Id="rId16" Type="http://schemas.openxmlformats.org/officeDocument/2006/relationships/image" Target="../media/image357.png"/><Relationship Id="rId17" Type="http://schemas.openxmlformats.org/officeDocument/2006/relationships/image" Target="../media/image358.png"/><Relationship Id="rId18" Type="http://schemas.openxmlformats.org/officeDocument/2006/relationships/image" Target="../media/image359.png"/><Relationship Id="rId19" Type="http://schemas.openxmlformats.org/officeDocument/2006/relationships/image" Target="../media/image360.png"/><Relationship Id="rId20" Type="http://schemas.openxmlformats.org/officeDocument/2006/relationships/image" Target="../media/image361.png"/><Relationship Id="rId21" Type="http://schemas.openxmlformats.org/officeDocument/2006/relationships/image" Target="../media/image362.png"/><Relationship Id="rId22" Type="http://schemas.openxmlformats.org/officeDocument/2006/relationships/image" Target="../media/image363.png"/><Relationship Id="rId23" Type="http://schemas.openxmlformats.org/officeDocument/2006/relationships/image" Target="../media/image364.png"/><Relationship Id="rId24" Type="http://schemas.openxmlformats.org/officeDocument/2006/relationships/image" Target="../media/image365.png"/><Relationship Id="rId25" Type="http://schemas.openxmlformats.org/officeDocument/2006/relationships/image" Target="../media/image366.png"/><Relationship Id="rId26" Type="http://schemas.openxmlformats.org/officeDocument/2006/relationships/image" Target="../media/image367.png"/><Relationship Id="rId27" Type="http://schemas.openxmlformats.org/officeDocument/2006/relationships/image" Target="../media/image368.png"/><Relationship Id="rId28" Type="http://schemas.openxmlformats.org/officeDocument/2006/relationships/image" Target="../media/image369.png"/><Relationship Id="rId29" Type="http://schemas.openxmlformats.org/officeDocument/2006/relationships/image" Target="../media/image370.png"/><Relationship Id="rId30" Type="http://schemas.openxmlformats.org/officeDocument/2006/relationships/image" Target="../media/image371.png"/><Relationship Id="rId31" Type="http://schemas.openxmlformats.org/officeDocument/2006/relationships/image" Target="../media/image372.png"/><Relationship Id="rId32" Type="http://schemas.openxmlformats.org/officeDocument/2006/relationships/image" Target="../media/image373.png"/><Relationship Id="rId33" Type="http://schemas.openxmlformats.org/officeDocument/2006/relationships/image" Target="../media/image374.png"/><Relationship Id="rId34" Type="http://schemas.openxmlformats.org/officeDocument/2006/relationships/image" Target="../media/image375.png"/><Relationship Id="rId35" Type="http://schemas.openxmlformats.org/officeDocument/2006/relationships/image" Target="../media/image376.png"/><Relationship Id="rId36" Type="http://schemas.openxmlformats.org/officeDocument/2006/relationships/image" Target="../media/image377.png"/><Relationship Id="rId37" Type="http://schemas.openxmlformats.org/officeDocument/2006/relationships/image" Target="../media/image378.png"/><Relationship Id="rId38" Type="http://schemas.openxmlformats.org/officeDocument/2006/relationships/image" Target="../media/image379.png"/><Relationship Id="rId39" Type="http://schemas.openxmlformats.org/officeDocument/2006/relationships/image" Target="../media/image380.png"/><Relationship Id="rId40" Type="http://schemas.openxmlformats.org/officeDocument/2006/relationships/image" Target="../media/image381.png"/><Relationship Id="rId41" Type="http://schemas.openxmlformats.org/officeDocument/2006/relationships/image" Target="../media/image382.png"/><Relationship Id="rId42" Type="http://schemas.openxmlformats.org/officeDocument/2006/relationships/image" Target="../media/image383.png"/><Relationship Id="rId43" Type="http://schemas.openxmlformats.org/officeDocument/2006/relationships/image" Target="../media/image384.png"/><Relationship Id="rId44" Type="http://schemas.openxmlformats.org/officeDocument/2006/relationships/image" Target="../media/image385.png"/><Relationship Id="rId45" Type="http://schemas.openxmlformats.org/officeDocument/2006/relationships/image" Target="../media/image386.png"/><Relationship Id="rId46" Type="http://schemas.openxmlformats.org/officeDocument/2006/relationships/image" Target="../media/image387.png"/><Relationship Id="rId47" Type="http://schemas.openxmlformats.org/officeDocument/2006/relationships/image" Target="../media/image388.png"/><Relationship Id="rId48" Type="http://schemas.openxmlformats.org/officeDocument/2006/relationships/image" Target="../media/image389.png"/><Relationship Id="rId49" Type="http://schemas.openxmlformats.org/officeDocument/2006/relationships/image" Target="../media/image390.png"/><Relationship Id="rId50" Type="http://schemas.openxmlformats.org/officeDocument/2006/relationships/image" Target="../media/image391.png"/><Relationship Id="rId51" Type="http://schemas.openxmlformats.org/officeDocument/2006/relationships/image" Target="../media/image392.png"/><Relationship Id="rId52" Type="http://schemas.openxmlformats.org/officeDocument/2006/relationships/image" Target="../media/image393.png"/><Relationship Id="rId53" Type="http://schemas.openxmlformats.org/officeDocument/2006/relationships/image" Target="../media/image394.png"/><Relationship Id="rId54" Type="http://schemas.openxmlformats.org/officeDocument/2006/relationships/image" Target="../media/image395.png"/><Relationship Id="rId55" Type="http://schemas.openxmlformats.org/officeDocument/2006/relationships/image" Target="../media/image396.png"/><Relationship Id="rId56" Type="http://schemas.openxmlformats.org/officeDocument/2006/relationships/image" Target="../media/image397.png"/><Relationship Id="rId57" Type="http://schemas.openxmlformats.org/officeDocument/2006/relationships/image" Target="../media/image398.png"/><Relationship Id="rId58" Type="http://schemas.openxmlformats.org/officeDocument/2006/relationships/image" Target="../media/image399.png"/><Relationship Id="rId59" Type="http://schemas.openxmlformats.org/officeDocument/2006/relationships/image" Target="../media/image400.png"/><Relationship Id="rId60" Type="http://schemas.openxmlformats.org/officeDocument/2006/relationships/image" Target="../media/image401.png"/><Relationship Id="rId61" Type="http://schemas.openxmlformats.org/officeDocument/2006/relationships/image" Target="../media/image402.png"/><Relationship Id="rId62" Type="http://schemas.openxmlformats.org/officeDocument/2006/relationships/image" Target="../media/image403.png"/><Relationship Id="rId63" Type="http://schemas.openxmlformats.org/officeDocument/2006/relationships/image" Target="../media/image404.png"/><Relationship Id="rId64" Type="http://schemas.openxmlformats.org/officeDocument/2006/relationships/image" Target="../media/image405.png"/><Relationship Id="rId65" Type="http://schemas.openxmlformats.org/officeDocument/2006/relationships/image" Target="../media/image406.png"/><Relationship Id="rId66" Type="http://schemas.openxmlformats.org/officeDocument/2006/relationships/image" Target="../media/image407.png"/><Relationship Id="rId67" Type="http://schemas.openxmlformats.org/officeDocument/2006/relationships/image" Target="../media/image408.png"/><Relationship Id="rId68" Type="http://schemas.openxmlformats.org/officeDocument/2006/relationships/image" Target="../media/image409.png"/><Relationship Id="rId69" Type="http://schemas.openxmlformats.org/officeDocument/2006/relationships/image" Target="../media/image410.png"/><Relationship Id="rId70" Type="http://schemas.openxmlformats.org/officeDocument/2006/relationships/image" Target="../media/image411.png"/><Relationship Id="rId71" Type="http://schemas.openxmlformats.org/officeDocument/2006/relationships/image" Target="../media/image412.png"/><Relationship Id="rId72" Type="http://schemas.openxmlformats.org/officeDocument/2006/relationships/image" Target="../media/image413.png"/><Relationship Id="rId73" Type="http://schemas.openxmlformats.org/officeDocument/2006/relationships/image" Target="../media/image414.png"/><Relationship Id="rId74" Type="http://schemas.openxmlformats.org/officeDocument/2006/relationships/image" Target="../media/image415.png"/><Relationship Id="rId75" Type="http://schemas.openxmlformats.org/officeDocument/2006/relationships/image" Target="../media/image416.png"/><Relationship Id="rId76" Type="http://schemas.openxmlformats.org/officeDocument/2006/relationships/image" Target="../media/image4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8.png"/><Relationship Id="rId3" Type="http://schemas.openxmlformats.org/officeDocument/2006/relationships/image" Target="../media/image419.png"/><Relationship Id="rId4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2.png"/><Relationship Id="rId7" Type="http://schemas.openxmlformats.org/officeDocument/2006/relationships/image" Target="../media/image423.png"/><Relationship Id="rId8" Type="http://schemas.openxmlformats.org/officeDocument/2006/relationships/image" Target="../media/image424.png"/><Relationship Id="rId9" Type="http://schemas.openxmlformats.org/officeDocument/2006/relationships/image" Target="../media/image425.png"/><Relationship Id="rId10" Type="http://schemas.openxmlformats.org/officeDocument/2006/relationships/image" Target="../media/image426.png"/><Relationship Id="rId11" Type="http://schemas.openxmlformats.org/officeDocument/2006/relationships/image" Target="../media/image427.png"/><Relationship Id="rId12" Type="http://schemas.openxmlformats.org/officeDocument/2006/relationships/image" Target="../media/image428.png"/><Relationship Id="rId13" Type="http://schemas.openxmlformats.org/officeDocument/2006/relationships/image" Target="../media/image429.png"/><Relationship Id="rId14" Type="http://schemas.openxmlformats.org/officeDocument/2006/relationships/image" Target="../media/image430.png"/><Relationship Id="rId15" Type="http://schemas.openxmlformats.org/officeDocument/2006/relationships/image" Target="../media/image431.png"/><Relationship Id="rId16" Type="http://schemas.openxmlformats.org/officeDocument/2006/relationships/image" Target="../media/image432.png"/><Relationship Id="rId17" Type="http://schemas.openxmlformats.org/officeDocument/2006/relationships/image" Target="../media/image433.png"/><Relationship Id="rId18" Type="http://schemas.openxmlformats.org/officeDocument/2006/relationships/image" Target="../media/image434.png"/><Relationship Id="rId19" Type="http://schemas.openxmlformats.org/officeDocument/2006/relationships/image" Target="../media/image435.png"/><Relationship Id="rId20" Type="http://schemas.openxmlformats.org/officeDocument/2006/relationships/image" Target="../media/image436.png"/><Relationship Id="rId21" Type="http://schemas.openxmlformats.org/officeDocument/2006/relationships/image" Target="../media/image437.png"/><Relationship Id="rId22" Type="http://schemas.openxmlformats.org/officeDocument/2006/relationships/image" Target="../media/image438.png"/><Relationship Id="rId23" Type="http://schemas.openxmlformats.org/officeDocument/2006/relationships/image" Target="../media/image439.png"/><Relationship Id="rId24" Type="http://schemas.openxmlformats.org/officeDocument/2006/relationships/image" Target="../media/image440.png"/><Relationship Id="rId25" Type="http://schemas.openxmlformats.org/officeDocument/2006/relationships/image" Target="../media/image441.png"/><Relationship Id="rId26" Type="http://schemas.openxmlformats.org/officeDocument/2006/relationships/image" Target="../media/image442.png"/><Relationship Id="rId27" Type="http://schemas.openxmlformats.org/officeDocument/2006/relationships/image" Target="../media/image443.png"/><Relationship Id="rId28" Type="http://schemas.openxmlformats.org/officeDocument/2006/relationships/image" Target="../media/image44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5.png"/><Relationship Id="rId3" Type="http://schemas.openxmlformats.org/officeDocument/2006/relationships/image" Target="../media/image446.png"/><Relationship Id="rId4" Type="http://schemas.openxmlformats.org/officeDocument/2006/relationships/image" Target="../media/image447.png"/><Relationship Id="rId5" Type="http://schemas.openxmlformats.org/officeDocument/2006/relationships/image" Target="../media/image448.png"/><Relationship Id="rId6" Type="http://schemas.openxmlformats.org/officeDocument/2006/relationships/image" Target="../media/image449.png"/><Relationship Id="rId7" Type="http://schemas.openxmlformats.org/officeDocument/2006/relationships/image" Target="../media/image450.png"/><Relationship Id="rId8" Type="http://schemas.openxmlformats.org/officeDocument/2006/relationships/image" Target="../media/image451.png"/><Relationship Id="rId9" Type="http://schemas.openxmlformats.org/officeDocument/2006/relationships/image" Target="../media/image452.png"/><Relationship Id="rId10" Type="http://schemas.openxmlformats.org/officeDocument/2006/relationships/image" Target="../media/image453.png"/><Relationship Id="rId11" Type="http://schemas.openxmlformats.org/officeDocument/2006/relationships/image" Target="../media/image454.png"/><Relationship Id="rId12" Type="http://schemas.openxmlformats.org/officeDocument/2006/relationships/image" Target="../media/image455.png"/><Relationship Id="rId13" Type="http://schemas.openxmlformats.org/officeDocument/2006/relationships/image" Target="../media/image456.png"/><Relationship Id="rId14" Type="http://schemas.openxmlformats.org/officeDocument/2006/relationships/image" Target="../media/image457.png"/><Relationship Id="rId15" Type="http://schemas.openxmlformats.org/officeDocument/2006/relationships/image" Target="../media/image458.png"/><Relationship Id="rId16" Type="http://schemas.openxmlformats.org/officeDocument/2006/relationships/image" Target="../media/image459.png"/><Relationship Id="rId17" Type="http://schemas.openxmlformats.org/officeDocument/2006/relationships/image" Target="../media/image460.png"/><Relationship Id="rId18" Type="http://schemas.openxmlformats.org/officeDocument/2006/relationships/image" Target="../media/image461.png"/><Relationship Id="rId19" Type="http://schemas.openxmlformats.org/officeDocument/2006/relationships/image" Target="../media/image462.png"/><Relationship Id="rId20" Type="http://schemas.openxmlformats.org/officeDocument/2006/relationships/image" Target="../media/image463.png"/><Relationship Id="rId21" Type="http://schemas.openxmlformats.org/officeDocument/2006/relationships/image" Target="../media/image464.png"/><Relationship Id="rId22" Type="http://schemas.openxmlformats.org/officeDocument/2006/relationships/image" Target="../media/image465.png"/><Relationship Id="rId23" Type="http://schemas.openxmlformats.org/officeDocument/2006/relationships/image" Target="../media/image466.png"/><Relationship Id="rId24" Type="http://schemas.openxmlformats.org/officeDocument/2006/relationships/image" Target="../media/image467.png"/><Relationship Id="rId25" Type="http://schemas.openxmlformats.org/officeDocument/2006/relationships/image" Target="../media/image468.png"/><Relationship Id="rId26" Type="http://schemas.openxmlformats.org/officeDocument/2006/relationships/image" Target="../media/image469.png"/><Relationship Id="rId27" Type="http://schemas.openxmlformats.org/officeDocument/2006/relationships/image" Target="../media/image470.png"/><Relationship Id="rId28" Type="http://schemas.openxmlformats.org/officeDocument/2006/relationships/image" Target="../media/image471.png"/><Relationship Id="rId29" Type="http://schemas.openxmlformats.org/officeDocument/2006/relationships/image" Target="../media/image472.png"/><Relationship Id="rId30" Type="http://schemas.openxmlformats.org/officeDocument/2006/relationships/image" Target="../media/image473.png"/><Relationship Id="rId31" Type="http://schemas.openxmlformats.org/officeDocument/2006/relationships/image" Target="../media/image474.png"/><Relationship Id="rId32" Type="http://schemas.openxmlformats.org/officeDocument/2006/relationships/image" Target="../media/image54.png"/><Relationship Id="rId33" Type="http://schemas.openxmlformats.org/officeDocument/2006/relationships/image" Target="../media/image475.png"/><Relationship Id="rId34" Type="http://schemas.openxmlformats.org/officeDocument/2006/relationships/image" Target="../media/image476.png"/><Relationship Id="rId35" Type="http://schemas.openxmlformats.org/officeDocument/2006/relationships/image" Target="../media/image477.png"/><Relationship Id="rId36" Type="http://schemas.openxmlformats.org/officeDocument/2006/relationships/image" Target="../media/image478.png"/><Relationship Id="rId37" Type="http://schemas.openxmlformats.org/officeDocument/2006/relationships/image" Target="../media/image479.png"/><Relationship Id="rId38" Type="http://schemas.openxmlformats.org/officeDocument/2006/relationships/image" Target="../media/image480.png"/><Relationship Id="rId39" Type="http://schemas.openxmlformats.org/officeDocument/2006/relationships/image" Target="../media/image481.png"/><Relationship Id="rId40" Type="http://schemas.openxmlformats.org/officeDocument/2006/relationships/image" Target="../media/image482.png"/><Relationship Id="rId41" Type="http://schemas.openxmlformats.org/officeDocument/2006/relationships/image" Target="../media/image483.png"/><Relationship Id="rId42" Type="http://schemas.openxmlformats.org/officeDocument/2006/relationships/image" Target="../media/image484.png"/><Relationship Id="rId43" Type="http://schemas.openxmlformats.org/officeDocument/2006/relationships/image" Target="../media/image485.png"/><Relationship Id="rId44" Type="http://schemas.openxmlformats.org/officeDocument/2006/relationships/image" Target="../media/image486.png"/><Relationship Id="rId45" Type="http://schemas.openxmlformats.org/officeDocument/2006/relationships/image" Target="../media/image487.png"/><Relationship Id="rId46" Type="http://schemas.openxmlformats.org/officeDocument/2006/relationships/image" Target="../media/image488.png"/><Relationship Id="rId47" Type="http://schemas.openxmlformats.org/officeDocument/2006/relationships/image" Target="../media/image489.png"/><Relationship Id="rId48" Type="http://schemas.openxmlformats.org/officeDocument/2006/relationships/image" Target="../media/image490.png"/><Relationship Id="rId49" Type="http://schemas.openxmlformats.org/officeDocument/2006/relationships/image" Target="../media/image491.png"/><Relationship Id="rId50" Type="http://schemas.openxmlformats.org/officeDocument/2006/relationships/image" Target="../media/image492.png"/><Relationship Id="rId51" Type="http://schemas.openxmlformats.org/officeDocument/2006/relationships/image" Target="../media/image493.png"/><Relationship Id="rId52" Type="http://schemas.openxmlformats.org/officeDocument/2006/relationships/image" Target="../media/image494.png"/><Relationship Id="rId53" Type="http://schemas.openxmlformats.org/officeDocument/2006/relationships/image" Target="../media/image495.png"/><Relationship Id="rId54" Type="http://schemas.openxmlformats.org/officeDocument/2006/relationships/image" Target="../media/image496.png"/><Relationship Id="rId55" Type="http://schemas.openxmlformats.org/officeDocument/2006/relationships/image" Target="../media/image497.png"/><Relationship Id="rId56" Type="http://schemas.openxmlformats.org/officeDocument/2006/relationships/image" Target="../media/image498.png"/><Relationship Id="rId57" Type="http://schemas.openxmlformats.org/officeDocument/2006/relationships/image" Target="../media/image499.png"/><Relationship Id="rId58" Type="http://schemas.openxmlformats.org/officeDocument/2006/relationships/image" Target="../media/image500.png"/><Relationship Id="rId59" Type="http://schemas.openxmlformats.org/officeDocument/2006/relationships/image" Target="../media/image501.png"/><Relationship Id="rId60" Type="http://schemas.openxmlformats.org/officeDocument/2006/relationships/image" Target="../media/image502.png"/><Relationship Id="rId61" Type="http://schemas.openxmlformats.org/officeDocument/2006/relationships/image" Target="../media/image503.png"/><Relationship Id="rId62" Type="http://schemas.openxmlformats.org/officeDocument/2006/relationships/image" Target="../media/image504.png"/><Relationship Id="rId63" Type="http://schemas.openxmlformats.org/officeDocument/2006/relationships/image" Target="../media/image505.png"/><Relationship Id="rId64" Type="http://schemas.openxmlformats.org/officeDocument/2006/relationships/image" Target="../media/image506.png"/><Relationship Id="rId65" Type="http://schemas.openxmlformats.org/officeDocument/2006/relationships/image" Target="../media/image507.png"/><Relationship Id="rId66" Type="http://schemas.openxmlformats.org/officeDocument/2006/relationships/image" Target="../media/image508.png"/><Relationship Id="rId67" Type="http://schemas.openxmlformats.org/officeDocument/2006/relationships/image" Target="../media/image509.png"/><Relationship Id="rId68" Type="http://schemas.openxmlformats.org/officeDocument/2006/relationships/image" Target="../media/image510.png"/><Relationship Id="rId69" Type="http://schemas.openxmlformats.org/officeDocument/2006/relationships/image" Target="../media/image511.png"/><Relationship Id="rId70" Type="http://schemas.openxmlformats.org/officeDocument/2006/relationships/image" Target="../media/image512.png"/><Relationship Id="rId71" Type="http://schemas.openxmlformats.org/officeDocument/2006/relationships/image" Target="../media/image513.png"/><Relationship Id="rId72" Type="http://schemas.openxmlformats.org/officeDocument/2006/relationships/image" Target="../media/image514.png"/><Relationship Id="rId73" Type="http://schemas.openxmlformats.org/officeDocument/2006/relationships/image" Target="../media/image515.png"/><Relationship Id="rId74" Type="http://schemas.openxmlformats.org/officeDocument/2006/relationships/image" Target="../media/image516.png"/><Relationship Id="rId75" Type="http://schemas.openxmlformats.org/officeDocument/2006/relationships/image" Target="../media/image517.png"/><Relationship Id="rId76" Type="http://schemas.openxmlformats.org/officeDocument/2006/relationships/image" Target="../media/image518.png"/><Relationship Id="rId77" Type="http://schemas.openxmlformats.org/officeDocument/2006/relationships/image" Target="../media/image519.png"/><Relationship Id="rId78" Type="http://schemas.openxmlformats.org/officeDocument/2006/relationships/image" Target="../media/image520.png"/><Relationship Id="rId79" Type="http://schemas.openxmlformats.org/officeDocument/2006/relationships/image" Target="../media/image521.png"/><Relationship Id="rId80" Type="http://schemas.openxmlformats.org/officeDocument/2006/relationships/image" Target="../media/image522.png"/><Relationship Id="rId81" Type="http://schemas.openxmlformats.org/officeDocument/2006/relationships/image" Target="../media/image523.png"/><Relationship Id="rId82" Type="http://schemas.openxmlformats.org/officeDocument/2006/relationships/image" Target="../media/image524.png"/><Relationship Id="rId83" Type="http://schemas.openxmlformats.org/officeDocument/2006/relationships/image" Target="../media/image525.png"/><Relationship Id="rId84" Type="http://schemas.openxmlformats.org/officeDocument/2006/relationships/image" Target="../media/image526.png"/><Relationship Id="rId85" Type="http://schemas.openxmlformats.org/officeDocument/2006/relationships/image" Target="../media/image52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8.png"/><Relationship Id="rId3" Type="http://schemas.openxmlformats.org/officeDocument/2006/relationships/image" Target="../media/image529.png"/><Relationship Id="rId4" Type="http://schemas.openxmlformats.org/officeDocument/2006/relationships/image" Target="../media/image530.png"/><Relationship Id="rId5" Type="http://schemas.openxmlformats.org/officeDocument/2006/relationships/image" Target="../media/image531.png"/><Relationship Id="rId6" Type="http://schemas.openxmlformats.org/officeDocument/2006/relationships/image" Target="../media/image532.png"/><Relationship Id="rId7" Type="http://schemas.openxmlformats.org/officeDocument/2006/relationships/image" Target="../media/image533.png"/><Relationship Id="rId8" Type="http://schemas.openxmlformats.org/officeDocument/2006/relationships/image" Target="../media/image534.png"/><Relationship Id="rId9" Type="http://schemas.openxmlformats.org/officeDocument/2006/relationships/image" Target="../media/image535.png"/><Relationship Id="rId10" Type="http://schemas.openxmlformats.org/officeDocument/2006/relationships/image" Target="../media/image536.png"/><Relationship Id="rId11" Type="http://schemas.openxmlformats.org/officeDocument/2006/relationships/image" Target="../media/image537.png"/><Relationship Id="rId12" Type="http://schemas.openxmlformats.org/officeDocument/2006/relationships/image" Target="../media/image538.png"/><Relationship Id="rId13" Type="http://schemas.openxmlformats.org/officeDocument/2006/relationships/image" Target="../media/image539.png"/><Relationship Id="rId14" Type="http://schemas.openxmlformats.org/officeDocument/2006/relationships/image" Target="../media/image540.png"/><Relationship Id="rId15" Type="http://schemas.openxmlformats.org/officeDocument/2006/relationships/image" Target="../media/image541.png"/><Relationship Id="rId16" Type="http://schemas.openxmlformats.org/officeDocument/2006/relationships/image" Target="../media/image542.png"/><Relationship Id="rId17" Type="http://schemas.openxmlformats.org/officeDocument/2006/relationships/image" Target="../media/image543.png"/><Relationship Id="rId18" Type="http://schemas.openxmlformats.org/officeDocument/2006/relationships/image" Target="../media/image544.png"/><Relationship Id="rId19" Type="http://schemas.openxmlformats.org/officeDocument/2006/relationships/image" Target="../media/image545.png"/><Relationship Id="rId20" Type="http://schemas.openxmlformats.org/officeDocument/2006/relationships/image" Target="../media/image546.png"/><Relationship Id="rId21" Type="http://schemas.openxmlformats.org/officeDocument/2006/relationships/image" Target="../media/image547.png"/><Relationship Id="rId22" Type="http://schemas.openxmlformats.org/officeDocument/2006/relationships/image" Target="../media/image548.png"/><Relationship Id="rId23" Type="http://schemas.openxmlformats.org/officeDocument/2006/relationships/image" Target="../media/image549.png"/><Relationship Id="rId24" Type="http://schemas.openxmlformats.org/officeDocument/2006/relationships/image" Target="../media/image550.png"/><Relationship Id="rId25" Type="http://schemas.openxmlformats.org/officeDocument/2006/relationships/image" Target="../media/image551.png"/><Relationship Id="rId26" Type="http://schemas.openxmlformats.org/officeDocument/2006/relationships/image" Target="../media/image552.png"/><Relationship Id="rId27" Type="http://schemas.openxmlformats.org/officeDocument/2006/relationships/image" Target="../media/image553.png"/><Relationship Id="rId28" Type="http://schemas.openxmlformats.org/officeDocument/2006/relationships/image" Target="../media/image554.png"/><Relationship Id="rId29" Type="http://schemas.openxmlformats.org/officeDocument/2006/relationships/image" Target="../media/image555.png"/><Relationship Id="rId30" Type="http://schemas.openxmlformats.org/officeDocument/2006/relationships/image" Target="../media/image556.png"/><Relationship Id="rId31" Type="http://schemas.openxmlformats.org/officeDocument/2006/relationships/image" Target="../media/image557.png"/><Relationship Id="rId32" Type="http://schemas.openxmlformats.org/officeDocument/2006/relationships/image" Target="../media/image558.png"/><Relationship Id="rId33" Type="http://schemas.openxmlformats.org/officeDocument/2006/relationships/image" Target="../media/image559.png"/><Relationship Id="rId34" Type="http://schemas.openxmlformats.org/officeDocument/2006/relationships/image" Target="../media/image560.png"/><Relationship Id="rId35" Type="http://schemas.openxmlformats.org/officeDocument/2006/relationships/image" Target="../media/image561.png"/><Relationship Id="rId36" Type="http://schemas.openxmlformats.org/officeDocument/2006/relationships/image" Target="../media/image562.png"/><Relationship Id="rId37" Type="http://schemas.openxmlformats.org/officeDocument/2006/relationships/image" Target="../media/image563.png"/><Relationship Id="rId38" Type="http://schemas.openxmlformats.org/officeDocument/2006/relationships/image" Target="../media/image564.png"/><Relationship Id="rId39" Type="http://schemas.openxmlformats.org/officeDocument/2006/relationships/image" Target="../media/image565.png"/><Relationship Id="rId40" Type="http://schemas.openxmlformats.org/officeDocument/2006/relationships/image" Target="../media/image566.png"/><Relationship Id="rId41" Type="http://schemas.openxmlformats.org/officeDocument/2006/relationships/image" Target="../media/image567.png"/><Relationship Id="rId42" Type="http://schemas.openxmlformats.org/officeDocument/2006/relationships/image" Target="../media/image568.png"/><Relationship Id="rId43" Type="http://schemas.openxmlformats.org/officeDocument/2006/relationships/image" Target="../media/image569.png"/><Relationship Id="rId44" Type="http://schemas.openxmlformats.org/officeDocument/2006/relationships/image" Target="../media/image570.png"/><Relationship Id="rId45" Type="http://schemas.openxmlformats.org/officeDocument/2006/relationships/image" Target="../media/image571.png"/><Relationship Id="rId46" Type="http://schemas.openxmlformats.org/officeDocument/2006/relationships/image" Target="../media/image572.png"/><Relationship Id="rId47" Type="http://schemas.openxmlformats.org/officeDocument/2006/relationships/image" Target="../media/image573.png"/><Relationship Id="rId48" Type="http://schemas.openxmlformats.org/officeDocument/2006/relationships/image" Target="../media/image574.png"/><Relationship Id="rId49" Type="http://schemas.openxmlformats.org/officeDocument/2006/relationships/image" Target="../media/image575.png"/><Relationship Id="rId50" Type="http://schemas.openxmlformats.org/officeDocument/2006/relationships/image" Target="../media/image576.png"/><Relationship Id="rId51" Type="http://schemas.openxmlformats.org/officeDocument/2006/relationships/image" Target="../media/image577.png"/><Relationship Id="rId52" Type="http://schemas.openxmlformats.org/officeDocument/2006/relationships/image" Target="../media/image578.png"/><Relationship Id="rId53" Type="http://schemas.openxmlformats.org/officeDocument/2006/relationships/image" Target="../media/image579.png"/><Relationship Id="rId54" Type="http://schemas.openxmlformats.org/officeDocument/2006/relationships/image" Target="../media/image580.png"/><Relationship Id="rId55" Type="http://schemas.openxmlformats.org/officeDocument/2006/relationships/image" Target="../media/image581.png"/><Relationship Id="rId56" Type="http://schemas.openxmlformats.org/officeDocument/2006/relationships/image" Target="../media/image582.png"/><Relationship Id="rId57" Type="http://schemas.openxmlformats.org/officeDocument/2006/relationships/image" Target="../media/image583.png"/><Relationship Id="rId58" Type="http://schemas.openxmlformats.org/officeDocument/2006/relationships/image" Target="../media/image584.png"/><Relationship Id="rId59" Type="http://schemas.openxmlformats.org/officeDocument/2006/relationships/image" Target="../media/image585.png"/><Relationship Id="rId60" Type="http://schemas.openxmlformats.org/officeDocument/2006/relationships/image" Target="../media/image586.png"/><Relationship Id="rId61" Type="http://schemas.openxmlformats.org/officeDocument/2006/relationships/image" Target="../media/image587.png"/><Relationship Id="rId62" Type="http://schemas.openxmlformats.org/officeDocument/2006/relationships/image" Target="../media/image588.png"/><Relationship Id="rId63" Type="http://schemas.openxmlformats.org/officeDocument/2006/relationships/image" Target="../media/image589.png"/><Relationship Id="rId64" Type="http://schemas.openxmlformats.org/officeDocument/2006/relationships/image" Target="../media/image590.png"/><Relationship Id="rId65" Type="http://schemas.openxmlformats.org/officeDocument/2006/relationships/image" Target="../media/image591.png"/><Relationship Id="rId66" Type="http://schemas.openxmlformats.org/officeDocument/2006/relationships/image" Target="../media/image592.png"/><Relationship Id="rId67" Type="http://schemas.openxmlformats.org/officeDocument/2006/relationships/image" Target="../media/image593.png"/><Relationship Id="rId68" Type="http://schemas.openxmlformats.org/officeDocument/2006/relationships/image" Target="../media/image594.png"/><Relationship Id="rId69" Type="http://schemas.openxmlformats.org/officeDocument/2006/relationships/image" Target="../media/image595.png"/><Relationship Id="rId70" Type="http://schemas.openxmlformats.org/officeDocument/2006/relationships/image" Target="../media/image596.png"/><Relationship Id="rId71" Type="http://schemas.openxmlformats.org/officeDocument/2006/relationships/image" Target="../media/image597.png"/><Relationship Id="rId72" Type="http://schemas.openxmlformats.org/officeDocument/2006/relationships/image" Target="../media/image598.png"/><Relationship Id="rId73" Type="http://schemas.openxmlformats.org/officeDocument/2006/relationships/image" Target="../media/image59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0.png"/><Relationship Id="rId3" Type="http://schemas.openxmlformats.org/officeDocument/2006/relationships/image" Target="../media/image601.png"/><Relationship Id="rId4" Type="http://schemas.openxmlformats.org/officeDocument/2006/relationships/image" Target="../media/image602.png"/><Relationship Id="rId5" Type="http://schemas.openxmlformats.org/officeDocument/2006/relationships/image" Target="../media/image603.png"/><Relationship Id="rId6" Type="http://schemas.openxmlformats.org/officeDocument/2006/relationships/image" Target="../media/image604.png"/><Relationship Id="rId7" Type="http://schemas.openxmlformats.org/officeDocument/2006/relationships/image" Target="../media/image605.png"/><Relationship Id="rId8" Type="http://schemas.openxmlformats.org/officeDocument/2006/relationships/image" Target="../media/image606.png"/><Relationship Id="rId9" Type="http://schemas.openxmlformats.org/officeDocument/2006/relationships/image" Target="../media/image607.png"/><Relationship Id="rId10" Type="http://schemas.openxmlformats.org/officeDocument/2006/relationships/image" Target="../media/image608.png"/><Relationship Id="rId11" Type="http://schemas.openxmlformats.org/officeDocument/2006/relationships/image" Target="../media/image609.png"/><Relationship Id="rId12" Type="http://schemas.openxmlformats.org/officeDocument/2006/relationships/image" Target="../media/image610.png"/><Relationship Id="rId13" Type="http://schemas.openxmlformats.org/officeDocument/2006/relationships/image" Target="../media/image611.png"/><Relationship Id="rId14" Type="http://schemas.openxmlformats.org/officeDocument/2006/relationships/image" Target="../media/image612.png"/><Relationship Id="rId15" Type="http://schemas.openxmlformats.org/officeDocument/2006/relationships/image" Target="../media/image613.png"/><Relationship Id="rId16" Type="http://schemas.openxmlformats.org/officeDocument/2006/relationships/image" Target="../media/image614.png"/><Relationship Id="rId17" Type="http://schemas.openxmlformats.org/officeDocument/2006/relationships/image" Target="../media/image615.png"/><Relationship Id="rId18" Type="http://schemas.openxmlformats.org/officeDocument/2006/relationships/image" Target="../media/image616.png"/><Relationship Id="rId19" Type="http://schemas.openxmlformats.org/officeDocument/2006/relationships/image" Target="../media/image617.png"/><Relationship Id="rId20" Type="http://schemas.openxmlformats.org/officeDocument/2006/relationships/image" Target="../media/image618.png"/><Relationship Id="rId21" Type="http://schemas.openxmlformats.org/officeDocument/2006/relationships/image" Target="../media/image619.png"/><Relationship Id="rId22" Type="http://schemas.openxmlformats.org/officeDocument/2006/relationships/image" Target="../media/image620.png"/><Relationship Id="rId23" Type="http://schemas.openxmlformats.org/officeDocument/2006/relationships/image" Target="../media/image621.png"/><Relationship Id="rId24" Type="http://schemas.openxmlformats.org/officeDocument/2006/relationships/image" Target="../media/image622.png"/><Relationship Id="rId25" Type="http://schemas.openxmlformats.org/officeDocument/2006/relationships/image" Target="../media/image623.png"/><Relationship Id="rId26" Type="http://schemas.openxmlformats.org/officeDocument/2006/relationships/image" Target="../media/image624.png"/><Relationship Id="rId27" Type="http://schemas.openxmlformats.org/officeDocument/2006/relationships/image" Target="../media/image625.png"/><Relationship Id="rId28" Type="http://schemas.openxmlformats.org/officeDocument/2006/relationships/image" Target="../media/image626.png"/><Relationship Id="rId29" Type="http://schemas.openxmlformats.org/officeDocument/2006/relationships/image" Target="../media/image627.png"/><Relationship Id="rId30" Type="http://schemas.openxmlformats.org/officeDocument/2006/relationships/image" Target="../media/image628.png"/><Relationship Id="rId31" Type="http://schemas.openxmlformats.org/officeDocument/2006/relationships/image" Target="../media/image629.png"/><Relationship Id="rId32" Type="http://schemas.openxmlformats.org/officeDocument/2006/relationships/image" Target="../media/image630.png"/><Relationship Id="rId33" Type="http://schemas.openxmlformats.org/officeDocument/2006/relationships/image" Target="../media/image631.png"/><Relationship Id="rId34" Type="http://schemas.openxmlformats.org/officeDocument/2006/relationships/image" Target="../media/image632.png"/><Relationship Id="rId35" Type="http://schemas.openxmlformats.org/officeDocument/2006/relationships/image" Target="../media/image633.png"/><Relationship Id="rId36" Type="http://schemas.openxmlformats.org/officeDocument/2006/relationships/image" Target="../media/image634.png"/><Relationship Id="rId37" Type="http://schemas.openxmlformats.org/officeDocument/2006/relationships/image" Target="../media/image635.png"/><Relationship Id="rId38" Type="http://schemas.openxmlformats.org/officeDocument/2006/relationships/image" Target="../media/image636.png"/><Relationship Id="rId39" Type="http://schemas.openxmlformats.org/officeDocument/2006/relationships/image" Target="../media/image637.png"/><Relationship Id="rId40" Type="http://schemas.openxmlformats.org/officeDocument/2006/relationships/image" Target="../media/image638.png"/><Relationship Id="rId41" Type="http://schemas.openxmlformats.org/officeDocument/2006/relationships/image" Target="../media/image639.png"/><Relationship Id="rId42" Type="http://schemas.openxmlformats.org/officeDocument/2006/relationships/image" Target="../media/image640.png"/><Relationship Id="rId43" Type="http://schemas.openxmlformats.org/officeDocument/2006/relationships/image" Target="../media/image641.png"/><Relationship Id="rId44" Type="http://schemas.openxmlformats.org/officeDocument/2006/relationships/image" Target="../media/image642.png"/><Relationship Id="rId45" Type="http://schemas.openxmlformats.org/officeDocument/2006/relationships/image" Target="../media/image643.png"/><Relationship Id="rId46" Type="http://schemas.openxmlformats.org/officeDocument/2006/relationships/image" Target="../media/image644.png"/><Relationship Id="rId47" Type="http://schemas.openxmlformats.org/officeDocument/2006/relationships/image" Target="../media/image645.png"/><Relationship Id="rId48" Type="http://schemas.openxmlformats.org/officeDocument/2006/relationships/image" Target="../media/image646.png"/><Relationship Id="rId49" Type="http://schemas.openxmlformats.org/officeDocument/2006/relationships/image" Target="../media/image647.png"/><Relationship Id="rId50" Type="http://schemas.openxmlformats.org/officeDocument/2006/relationships/image" Target="../media/image648.png"/><Relationship Id="rId51" Type="http://schemas.openxmlformats.org/officeDocument/2006/relationships/image" Target="../media/image649.png"/><Relationship Id="rId52" Type="http://schemas.openxmlformats.org/officeDocument/2006/relationships/image" Target="../media/image650.png"/><Relationship Id="rId53" Type="http://schemas.openxmlformats.org/officeDocument/2006/relationships/image" Target="../media/image651.png"/><Relationship Id="rId54" Type="http://schemas.openxmlformats.org/officeDocument/2006/relationships/image" Target="../media/image652.png"/><Relationship Id="rId55" Type="http://schemas.openxmlformats.org/officeDocument/2006/relationships/image" Target="../media/image653.png"/><Relationship Id="rId56" Type="http://schemas.openxmlformats.org/officeDocument/2006/relationships/image" Target="../media/image654.png"/><Relationship Id="rId57" Type="http://schemas.openxmlformats.org/officeDocument/2006/relationships/image" Target="../media/image655.png"/><Relationship Id="rId58" Type="http://schemas.openxmlformats.org/officeDocument/2006/relationships/image" Target="../media/image656.png"/><Relationship Id="rId59" Type="http://schemas.openxmlformats.org/officeDocument/2006/relationships/image" Target="../media/image657.png"/><Relationship Id="rId60" Type="http://schemas.openxmlformats.org/officeDocument/2006/relationships/image" Target="../media/image658.png"/><Relationship Id="rId61" Type="http://schemas.openxmlformats.org/officeDocument/2006/relationships/image" Target="../media/image659.png"/><Relationship Id="rId62" Type="http://schemas.openxmlformats.org/officeDocument/2006/relationships/image" Target="../media/image660.png"/><Relationship Id="rId63" Type="http://schemas.openxmlformats.org/officeDocument/2006/relationships/image" Target="../media/image661.png"/><Relationship Id="rId64" Type="http://schemas.openxmlformats.org/officeDocument/2006/relationships/image" Target="../media/image662.png"/><Relationship Id="rId65" Type="http://schemas.openxmlformats.org/officeDocument/2006/relationships/image" Target="../media/image663.png"/><Relationship Id="rId66" Type="http://schemas.openxmlformats.org/officeDocument/2006/relationships/image" Target="../media/image664.png"/><Relationship Id="rId67" Type="http://schemas.openxmlformats.org/officeDocument/2006/relationships/image" Target="../media/image665.png"/><Relationship Id="rId68" Type="http://schemas.openxmlformats.org/officeDocument/2006/relationships/image" Target="../media/image666.png"/><Relationship Id="rId69" Type="http://schemas.openxmlformats.org/officeDocument/2006/relationships/image" Target="../media/image667.png"/><Relationship Id="rId70" Type="http://schemas.openxmlformats.org/officeDocument/2006/relationships/image" Target="../media/image668.png"/><Relationship Id="rId71" Type="http://schemas.openxmlformats.org/officeDocument/2006/relationships/image" Target="../media/image669.png"/><Relationship Id="rId72" Type="http://schemas.openxmlformats.org/officeDocument/2006/relationships/image" Target="../media/image670.png"/><Relationship Id="rId73" Type="http://schemas.openxmlformats.org/officeDocument/2006/relationships/image" Target="../media/image671.png"/><Relationship Id="rId74" Type="http://schemas.openxmlformats.org/officeDocument/2006/relationships/image" Target="../media/image672.png"/><Relationship Id="rId75" Type="http://schemas.openxmlformats.org/officeDocument/2006/relationships/image" Target="../media/image673.png"/><Relationship Id="rId76" Type="http://schemas.openxmlformats.org/officeDocument/2006/relationships/image" Target="../media/image674.png"/><Relationship Id="rId77" Type="http://schemas.openxmlformats.org/officeDocument/2006/relationships/image" Target="../media/image675.png"/><Relationship Id="rId78" Type="http://schemas.openxmlformats.org/officeDocument/2006/relationships/image" Target="../media/image676.png"/><Relationship Id="rId79" Type="http://schemas.openxmlformats.org/officeDocument/2006/relationships/image" Target="../media/image67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Drawing"/>
          <p:cNvGrpSpPr/>
          <p:nvPr/>
        </p:nvGrpSpPr>
        <p:grpSpPr>
          <a:xfrm>
            <a:off x="-98663" y="111110"/>
            <a:ext cx="13009396" cy="9128252"/>
            <a:chOff x="-1585394" y="-1184585"/>
            <a:chExt cx="13009394" cy="9128250"/>
          </a:xfrm>
        </p:grpSpPr>
        <p:sp>
          <p:nvSpPr>
            <p:cNvPr id="119" name="Shape"/>
            <p:cNvSpPr/>
            <p:nvPr/>
          </p:nvSpPr>
          <p:spPr>
            <a:xfrm>
              <a:off x="-1162486" y="-426143"/>
              <a:ext cx="47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0"/>
                  </a:moveTo>
                  <a:cubicBezTo>
                    <a:pt x="11211" y="4410"/>
                    <a:pt x="7418" y="11283"/>
                    <a:pt x="0" y="16200"/>
                  </a:cubicBezTo>
                  <a:cubicBezTo>
                    <a:pt x="5093" y="18069"/>
                    <a:pt x="12881" y="19723"/>
                    <a:pt x="18000" y="21600"/>
                  </a:cubicBezTo>
                  <a:cubicBezTo>
                    <a:pt x="18773" y="18202"/>
                    <a:pt x="20777" y="14874"/>
                    <a:pt x="21600" y="11475"/>
                  </a:cubicBezTo>
                  <a:cubicBezTo>
                    <a:pt x="20333" y="7603"/>
                    <a:pt x="20986" y="3875"/>
                    <a:pt x="198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Shape"/>
            <p:cNvSpPr/>
            <p:nvPr/>
          </p:nvSpPr>
          <p:spPr>
            <a:xfrm>
              <a:off x="-1045011" y="270769"/>
              <a:ext cx="28180" cy="2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80" fill="norm" stroke="1" extrusionOk="0">
                  <a:moveTo>
                    <a:pt x="0" y="0"/>
                  </a:moveTo>
                  <a:cubicBezTo>
                    <a:pt x="499" y="3011"/>
                    <a:pt x="139" y="7531"/>
                    <a:pt x="1217" y="9655"/>
                  </a:cubicBezTo>
                  <a:cubicBezTo>
                    <a:pt x="6114" y="19302"/>
                    <a:pt x="16094" y="21600"/>
                    <a:pt x="20992" y="17312"/>
                  </a:cubicBezTo>
                  <a:cubicBezTo>
                    <a:pt x="21501" y="16866"/>
                    <a:pt x="21200" y="14610"/>
                    <a:pt x="21600" y="13983"/>
                  </a:cubicBezTo>
                  <a:cubicBezTo>
                    <a:pt x="18883" y="12582"/>
                    <a:pt x="15643" y="11399"/>
                    <a:pt x="13386" y="9988"/>
                  </a:cubicBezTo>
                  <a:cubicBezTo>
                    <a:pt x="7866" y="6536"/>
                    <a:pt x="4180" y="334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0"/>
              <a:ext cx="766217" cy="1562324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1847" y="1326591"/>
              <a:ext cx="856594" cy="666201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88895" y="1205503"/>
              <a:ext cx="904224" cy="768740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79576" y="904921"/>
              <a:ext cx="351571" cy="1224479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72232" y="904913"/>
              <a:ext cx="252554" cy="240474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70905" y="345231"/>
              <a:ext cx="528557" cy="1595437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10572" y="958586"/>
              <a:ext cx="1095903" cy="436555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09187" y="107569"/>
              <a:ext cx="596947" cy="114536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85918" y="467911"/>
              <a:ext cx="812220" cy="114538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52269" y="153566"/>
              <a:ext cx="6646689" cy="234654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59979" y="-1025184"/>
              <a:ext cx="965701" cy="948283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53581" y="467908"/>
              <a:ext cx="480578" cy="2224517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03285" y="1058252"/>
              <a:ext cx="298552" cy="957901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23404" y="1226924"/>
              <a:ext cx="485099" cy="766221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08086" y="711202"/>
              <a:ext cx="591757" cy="706930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65487" y="912584"/>
              <a:ext cx="126361" cy="1049899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32633" y="1387932"/>
              <a:ext cx="727891" cy="152877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37649" y="730598"/>
              <a:ext cx="812230" cy="1387697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593308" y="542081"/>
              <a:ext cx="571241" cy="711826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17618" y="977640"/>
              <a:ext cx="374889" cy="225821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586683" y="1196255"/>
              <a:ext cx="152876" cy="835225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19338" y="1441599"/>
              <a:ext cx="796884" cy="81313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727028" y="341007"/>
              <a:ext cx="400234" cy="939128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431793" y="628905"/>
              <a:ext cx="557458" cy="128246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836370" y="1104250"/>
              <a:ext cx="344641" cy="367472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166988" y="348500"/>
              <a:ext cx="627286" cy="499712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69356" y="1587261"/>
              <a:ext cx="1517575" cy="175878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93733" y="1932272"/>
              <a:ext cx="604184" cy="725332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439707" y="1748272"/>
              <a:ext cx="108379" cy="1249234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57310" y="1863274"/>
              <a:ext cx="544889" cy="1124748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314887" y="1868387"/>
              <a:ext cx="586723" cy="569443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68975" y="1740606"/>
              <a:ext cx="249319" cy="1218431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33135" y="1740606"/>
              <a:ext cx="344466" cy="1314024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384198" y="1653309"/>
              <a:ext cx="544769" cy="593005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166800" y="1456933"/>
              <a:ext cx="1815827" cy="267872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898757" y="466658"/>
              <a:ext cx="838561" cy="3238652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252147" y="3327640"/>
              <a:ext cx="106369" cy="1310575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213879" y="3503973"/>
              <a:ext cx="927306" cy="1072907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83872" y="3779978"/>
              <a:ext cx="674232" cy="237223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45210" y="4094326"/>
              <a:ext cx="605217" cy="91539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549560" y="3287674"/>
              <a:ext cx="1026907" cy="872612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47250" y="3480977"/>
              <a:ext cx="896557" cy="298544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415915" y="3450304"/>
              <a:ext cx="367556" cy="819892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668921" y="3258632"/>
              <a:ext cx="405883" cy="942563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087582" y="3243301"/>
              <a:ext cx="569907" cy="1295188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527615" y="3511646"/>
              <a:ext cx="1272236" cy="1166907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719282" y="3948649"/>
              <a:ext cx="221320" cy="651225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574152" y="5048568"/>
              <a:ext cx="1042239" cy="920776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612479" y="5581686"/>
              <a:ext cx="421217" cy="620554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53542" y="5765698"/>
              <a:ext cx="114537" cy="497878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82886" y="5367022"/>
              <a:ext cx="766217" cy="106295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75879" y="5581690"/>
              <a:ext cx="1003893" cy="195822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764241" y="4936148"/>
              <a:ext cx="666549" cy="1082088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646163" y="585003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739147" y="4945345"/>
              <a:ext cx="626997" cy="1001547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197931" y="5029680"/>
              <a:ext cx="748919" cy="832341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356823" y="5436022"/>
              <a:ext cx="113346" cy="168204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71361" y="4945342"/>
              <a:ext cx="205153" cy="1122391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964373" y="4907003"/>
              <a:ext cx="450136" cy="981121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216941" y="4526799"/>
              <a:ext cx="423919" cy="732421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13469" y="5175345"/>
              <a:ext cx="803753" cy="888899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643154" y="6732129"/>
              <a:ext cx="1042241" cy="782321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512820" y="7053725"/>
              <a:ext cx="160547" cy="605224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60468" y="7202757"/>
              <a:ext cx="590366" cy="740909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43890" y="6931055"/>
              <a:ext cx="850553" cy="95234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66559" y="7084383"/>
              <a:ext cx="559222" cy="229548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039788" y="6294700"/>
              <a:ext cx="498340" cy="1322065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310044" y="6380657"/>
              <a:ext cx="557763" cy="647931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945169" y="690038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133983" y="6233364"/>
              <a:ext cx="408508" cy="834818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420278" y="6225699"/>
              <a:ext cx="538777" cy="727316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569250" y="7046055"/>
              <a:ext cx="1410245" cy="236773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998593" y="7245390"/>
              <a:ext cx="470405" cy="648604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995291" y="6034027"/>
              <a:ext cx="344905" cy="1808917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508967" y="6724049"/>
              <a:ext cx="183543" cy="229544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761970" y="6601374"/>
              <a:ext cx="290888" cy="1134239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958354" y="6256372"/>
              <a:ext cx="497823" cy="1339999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586870" y="6111296"/>
              <a:ext cx="403703" cy="895964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881731" y="6869716"/>
              <a:ext cx="819491" cy="1019230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794295" y="4508335"/>
              <a:ext cx="182932" cy="1166294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894931" y="4807338"/>
              <a:ext cx="557642" cy="911894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407634" y="5382355"/>
              <a:ext cx="113940" cy="751182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476032" y="4807335"/>
              <a:ext cx="551557" cy="160550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453036" y="4999013"/>
              <a:ext cx="520879" cy="214205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230731" y="4508329"/>
              <a:ext cx="701538" cy="1172566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917395" y="5413015"/>
              <a:ext cx="321557" cy="129884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265696" y="4597137"/>
              <a:ext cx="494593" cy="892087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633161" y="4446998"/>
              <a:ext cx="464471" cy="950227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128762" y="4730664"/>
              <a:ext cx="160548" cy="336886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205431" y="4669336"/>
              <a:ext cx="129874" cy="712553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059996" y="491467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366973" y="4630998"/>
              <a:ext cx="416850" cy="784422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420094" y="4370323"/>
              <a:ext cx="497890" cy="96655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728323" y="3874694"/>
              <a:ext cx="379133" cy="794177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1186787" y="4730673"/>
              <a:ext cx="114546" cy="459554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895440" y="5160009"/>
              <a:ext cx="528561" cy="130845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788549" y="5459024"/>
              <a:ext cx="474450" cy="482553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290555" y="6195040"/>
              <a:ext cx="177354" cy="1310568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516284" y="6586038"/>
              <a:ext cx="610972" cy="942569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043375" y="7073183"/>
              <a:ext cx="410557" cy="796709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457383" y="6793046"/>
              <a:ext cx="444227" cy="168220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733391" y="7030717"/>
              <a:ext cx="405892" cy="175887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101402" y="6287032"/>
              <a:ext cx="492944" cy="1159677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868082" y="6333038"/>
              <a:ext cx="167045" cy="1226242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984756" y="6532377"/>
              <a:ext cx="457882" cy="980893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0420098" y="7283726"/>
              <a:ext cx="116793" cy="566892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-1049496" y="-1034797"/>
              <a:ext cx="183544" cy="1287569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-1478834" y="-973456"/>
              <a:ext cx="390546" cy="777309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-1356169" y="268573"/>
              <a:ext cx="697222" cy="129876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-1585395" y="-1184586"/>
              <a:ext cx="1434925" cy="1905285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-1202834" y="-958130"/>
              <a:ext cx="191219" cy="298555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-1263722" y="-1049667"/>
              <a:ext cx="289258" cy="338973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-1169065" y="1163038"/>
              <a:ext cx="763132" cy="674513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-850153" y="874250"/>
              <a:ext cx="555189" cy="1356566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-1459170" y="935578"/>
              <a:ext cx="600894" cy="11572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Drawing"/>
          <p:cNvGrpSpPr/>
          <p:nvPr/>
        </p:nvGrpSpPr>
        <p:grpSpPr>
          <a:xfrm>
            <a:off x="2520172" y="241481"/>
            <a:ext cx="8413722" cy="9270330"/>
            <a:chOff x="-101251" y="-48295"/>
            <a:chExt cx="8413720" cy="9270328"/>
          </a:xfrm>
        </p:grpSpPr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48296"/>
              <a:ext cx="1024814" cy="1238158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0855" y="1541268"/>
              <a:ext cx="1057912" cy="1150079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3330" y="1724549"/>
              <a:ext cx="467117" cy="1150291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2214" y="2323286"/>
              <a:ext cx="520888" cy="114545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80235" y="809877"/>
              <a:ext cx="716088" cy="1384404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38251" y="337574"/>
              <a:ext cx="191215" cy="697226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61505" y="1318929"/>
              <a:ext cx="787651" cy="145208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52933" y="1564262"/>
              <a:ext cx="896560" cy="152876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56621" y="1203922"/>
              <a:ext cx="605220" cy="258026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69972" y="1224141"/>
              <a:ext cx="743223" cy="968344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68884" y="6289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60224" y="101992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98319" y="605909"/>
              <a:ext cx="677850" cy="1072902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02547" y="820578"/>
              <a:ext cx="586976" cy="1385165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36896" y="393798"/>
              <a:ext cx="786662" cy="2059367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15031" y="115230"/>
              <a:ext cx="490219" cy="666556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239" y="3273971"/>
              <a:ext cx="655892" cy="1209357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01252" y="4746004"/>
              <a:ext cx="1274683" cy="1145994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2544" y="5278416"/>
              <a:ext cx="670925" cy="785943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03896" y="4124988"/>
              <a:ext cx="858232" cy="1304387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400582" y="3542308"/>
              <a:ext cx="252552" cy="589892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21602" y="4500667"/>
              <a:ext cx="735552" cy="122205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737926" y="4692336"/>
              <a:ext cx="1072898" cy="152877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278964" y="3618982"/>
              <a:ext cx="114537" cy="1256895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11279" y="4124992"/>
              <a:ext cx="950231" cy="130048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715965" y="4078992"/>
              <a:ext cx="589894" cy="1249238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68884" y="354231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60383" y="3174301"/>
              <a:ext cx="274823" cy="2060165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05576" y="4209320"/>
              <a:ext cx="467294" cy="666556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003999" y="3568020"/>
              <a:ext cx="948897" cy="1721874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253692" y="2913633"/>
              <a:ext cx="369452" cy="1256901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60468" y="6440377"/>
              <a:ext cx="745250" cy="1166149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35802" y="7648978"/>
              <a:ext cx="1255240" cy="1050405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44873" y="8040370"/>
              <a:ext cx="712564" cy="1181664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81552" y="7349212"/>
              <a:ext cx="1111243" cy="1268217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469584" y="6701044"/>
              <a:ext cx="233916" cy="988569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24710" y="7268392"/>
              <a:ext cx="931786" cy="221876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59928" y="7659406"/>
              <a:ext cx="819894" cy="244882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447625" y="6363700"/>
              <a:ext cx="191712" cy="1118910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79292" y="6961722"/>
              <a:ext cx="720222" cy="145209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030308" y="7145725"/>
              <a:ext cx="589896" cy="888899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36892" y="652471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674329" y="6159984"/>
              <a:ext cx="896561" cy="1937694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671018" y="6643312"/>
              <a:ext cx="886509" cy="1605980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836376" y="5926700"/>
              <a:ext cx="476093" cy="1233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3" name="Drawing"/>
          <p:cNvGrpSpPr/>
          <p:nvPr/>
        </p:nvGrpSpPr>
        <p:grpSpPr>
          <a:xfrm>
            <a:off x="486157" y="-137774"/>
            <a:ext cx="12372787" cy="8553508"/>
            <a:chOff x="-655566" y="-797121"/>
            <a:chExt cx="12372786" cy="8553506"/>
          </a:xfrm>
        </p:grpSpPr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55567" y="-113349"/>
              <a:ext cx="916650" cy="2045168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71097" y="199566"/>
              <a:ext cx="593177" cy="1433239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3865" y="922531"/>
              <a:ext cx="275558" cy="357607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3446" y="51391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75804" y="751580"/>
              <a:ext cx="382883" cy="114543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7553" y="406573"/>
              <a:ext cx="476378" cy="1058918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35220" y="-53442"/>
              <a:ext cx="361487" cy="1883359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8221" y="-467509"/>
              <a:ext cx="942569" cy="1011627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54541" y="521572"/>
              <a:ext cx="134333" cy="834020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95570" y="812917"/>
              <a:ext cx="735551" cy="114538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74104" y="2011"/>
              <a:ext cx="434170" cy="1354788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39245" y="667239"/>
              <a:ext cx="658895" cy="135678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06591" y="-390785"/>
              <a:ext cx="865905" cy="842904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74939" y="529244"/>
              <a:ext cx="505547" cy="279230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64953" y="421903"/>
              <a:ext cx="520881" cy="1215065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01635" y="-337109"/>
              <a:ext cx="214214" cy="1389984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63613" y="-544112"/>
              <a:ext cx="158717" cy="1658416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09953" y="474183"/>
              <a:ext cx="551559" cy="108273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77814" y="-689790"/>
              <a:ext cx="604386" cy="2294268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00594" y="-99444"/>
              <a:ext cx="311610" cy="1272244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73991" y="434229"/>
              <a:ext cx="344559" cy="396652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89567" y="-1510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73005" y="-168437"/>
              <a:ext cx="221877" cy="1077784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69491" y="207238"/>
              <a:ext cx="432069" cy="796894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56679" y="-321782"/>
              <a:ext cx="391857" cy="1594244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616035" y="-639530"/>
              <a:ext cx="460861" cy="708300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69692" y="-245105"/>
              <a:ext cx="122205" cy="1118894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01686" y="398128"/>
              <a:ext cx="781553" cy="99985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29622" y="-245107"/>
              <a:ext cx="475292" cy="1272235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82700" y="395219"/>
              <a:ext cx="482561" cy="533799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790377" y="-53435"/>
              <a:ext cx="237206" cy="83869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96710" y="-88852"/>
              <a:ext cx="505556" cy="1146652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18718" y="-505788"/>
              <a:ext cx="335447" cy="1824261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95598" y="-535218"/>
              <a:ext cx="474344" cy="772656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006199" y="-748561"/>
              <a:ext cx="596724" cy="2665045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400410" y="-797122"/>
              <a:ext cx="735553" cy="2460597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330193" y="-53435"/>
              <a:ext cx="394417" cy="1080562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711443" y="-337111"/>
              <a:ext cx="398212" cy="513215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841777" y="398907"/>
              <a:ext cx="390545" cy="99205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55996" y="582910"/>
              <a:ext cx="361326" cy="122206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220512" y="30901"/>
              <a:ext cx="496708" cy="682190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286447" y="-101753"/>
              <a:ext cx="367551" cy="308533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59554" y="2844631"/>
              <a:ext cx="921380" cy="1677033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057925" y="2106962"/>
              <a:ext cx="779215" cy="790378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321366" y="3519304"/>
              <a:ext cx="959013" cy="191219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403387" y="3864319"/>
              <a:ext cx="694419" cy="106870"/>
            </a:xfrm>
            <a:prstGeom prst="rect">
              <a:avLst/>
            </a:prstGeom>
            <a:effectLst/>
          </p:spPr>
        </p:pic>
        <p:pic>
          <p:nvPicPr>
            <p:cNvPr id="169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53350" y="2723214"/>
              <a:ext cx="793159" cy="1799988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74268" y="3580638"/>
              <a:ext cx="804570" cy="251563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91702" y="2215911"/>
              <a:ext cx="622487" cy="998646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030315" y="3350636"/>
              <a:ext cx="191211" cy="1103565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416967" y="3572980"/>
              <a:ext cx="934893" cy="306212"/>
            </a:xfrm>
            <a:prstGeom prst="rect">
              <a:avLst/>
            </a:prstGeom>
            <a:effectLst/>
          </p:spPr>
        </p:pic>
        <p:pic>
          <p:nvPicPr>
            <p:cNvPr id="170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367649" y="3033795"/>
              <a:ext cx="712566" cy="1694026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958812" y="2288381"/>
              <a:ext cx="83059" cy="1452803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820000" y="2031943"/>
              <a:ext cx="703139" cy="2085209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715366" y="2085610"/>
              <a:ext cx="514869" cy="1816583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062027" y="2215949"/>
              <a:ext cx="321547" cy="1681153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45604" y="288296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794671" y="2108605"/>
              <a:ext cx="646923" cy="1150113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139258" y="2685834"/>
              <a:ext cx="596985" cy="1040024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836369" y="2011980"/>
              <a:ext cx="336888" cy="410518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871396" y="2859963"/>
              <a:ext cx="152877" cy="812225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572393" y="3151303"/>
              <a:ext cx="589882" cy="145205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955735" y="2412370"/>
              <a:ext cx="674226" cy="1750492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778968" y="2214033"/>
              <a:ext cx="479665" cy="986713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576750" y="1694597"/>
              <a:ext cx="988197" cy="2569050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428483" y="5795696"/>
              <a:ext cx="941151" cy="1595982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90877" y="6294708"/>
              <a:ext cx="927228" cy="173574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68213" y="6655049"/>
              <a:ext cx="1187895" cy="133640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116914" y="5505022"/>
              <a:ext cx="122215" cy="865898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733565" y="5919024"/>
              <a:ext cx="957897" cy="99212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756566" y="6586049"/>
              <a:ext cx="942563" cy="123761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760928" y="4587034"/>
              <a:ext cx="7773125" cy="3169352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740277" y="5787186"/>
              <a:ext cx="760559" cy="1488412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358938" y="6494046"/>
              <a:ext cx="681888" cy="122209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307020" y="5214203"/>
              <a:ext cx="531157" cy="799207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963869" y="6141365"/>
              <a:ext cx="134987" cy="988563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564778" y="6601381"/>
              <a:ext cx="725745" cy="151663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329312" y="6149343"/>
              <a:ext cx="681902" cy="1488257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173338" y="5696690"/>
              <a:ext cx="167545" cy="1268402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510659" y="5635358"/>
              <a:ext cx="167118" cy="1456235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134338" y="6494044"/>
              <a:ext cx="513222" cy="168215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399368" y="5666028"/>
              <a:ext cx="99203" cy="704883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035609" y="5213680"/>
              <a:ext cx="685305" cy="2376266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369215" y="5765697"/>
              <a:ext cx="129357" cy="1373401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401239" y="5903700"/>
              <a:ext cx="549675" cy="1241569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956753" y="5466688"/>
              <a:ext cx="409631" cy="811300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534062" y="5911359"/>
              <a:ext cx="306214" cy="1072898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196711" y="6371368"/>
              <a:ext cx="666558" cy="118956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702731" y="5628155"/>
              <a:ext cx="842893" cy="1509440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513898" y="5499913"/>
              <a:ext cx="614400" cy="869411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523081" y="4991343"/>
              <a:ext cx="878686" cy="2429926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243757" y="4400150"/>
              <a:ext cx="528558" cy="161390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822090" y="4447001"/>
              <a:ext cx="1126761" cy="13872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Drawing"/>
          <p:cNvGrpSpPr/>
          <p:nvPr/>
        </p:nvGrpSpPr>
        <p:grpSpPr>
          <a:xfrm>
            <a:off x="-39450" y="153560"/>
            <a:ext cx="8679755" cy="8249072"/>
            <a:chOff x="-1786854" y="-712792"/>
            <a:chExt cx="8679753" cy="8249071"/>
          </a:xfrm>
        </p:grpSpPr>
        <p:pic>
          <p:nvPicPr>
            <p:cNvPr id="179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9" y="-38104"/>
              <a:ext cx="175693" cy="1420041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005" y="138231"/>
              <a:ext cx="516751" cy="1189891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4545" y="943245"/>
              <a:ext cx="184862" cy="865898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9554" y="-172487"/>
              <a:ext cx="934898" cy="1621287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17903" y="254397"/>
              <a:ext cx="1535266" cy="795735"/>
            </a:xfrm>
            <a:prstGeom prst="rect">
              <a:avLst/>
            </a:prstGeom>
            <a:effectLst/>
          </p:spPr>
        </p:pic>
        <p:pic>
          <p:nvPicPr>
            <p:cNvPr id="180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27283" y="230237"/>
              <a:ext cx="592855" cy="835588"/>
            </a:xfrm>
            <a:prstGeom prst="rect">
              <a:avLst/>
            </a:prstGeom>
            <a:effectLst/>
          </p:spPr>
        </p:pic>
        <p:pic>
          <p:nvPicPr>
            <p:cNvPr id="180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89529" y="529564"/>
              <a:ext cx="1039332" cy="684750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16082" y="-123810"/>
              <a:ext cx="1476818" cy="1681844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0879" y="2829287"/>
              <a:ext cx="1078007" cy="1629024"/>
            </a:xfrm>
            <a:prstGeom prst="rect">
              <a:avLst/>
            </a:prstGeom>
            <a:effectLst/>
          </p:spPr>
        </p:pic>
        <p:pic>
          <p:nvPicPr>
            <p:cNvPr id="181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28659" y="2115995"/>
              <a:ext cx="916141" cy="1036638"/>
            </a:xfrm>
            <a:prstGeom prst="rect">
              <a:avLst/>
            </a:prstGeom>
            <a:effectLst/>
          </p:spPr>
        </p:pic>
        <p:pic>
          <p:nvPicPr>
            <p:cNvPr id="181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14925" y="3289305"/>
              <a:ext cx="1042230" cy="323605"/>
            </a:xfrm>
            <a:prstGeom prst="rect">
              <a:avLst/>
            </a:prstGeom>
            <a:effectLst/>
          </p:spPr>
        </p:pic>
        <p:pic>
          <p:nvPicPr>
            <p:cNvPr id="181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06601" y="3825421"/>
              <a:ext cx="965555" cy="245518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07968" y="2582660"/>
              <a:ext cx="827714" cy="2032553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33371" y="3649639"/>
              <a:ext cx="811159" cy="291387"/>
            </a:xfrm>
            <a:prstGeom prst="rect">
              <a:avLst/>
            </a:prstGeom>
            <a:effectLst/>
          </p:spPr>
        </p:pic>
        <p:pic>
          <p:nvPicPr>
            <p:cNvPr id="182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84166" y="2138349"/>
              <a:ext cx="756060" cy="1159693"/>
            </a:xfrm>
            <a:prstGeom prst="rect">
              <a:avLst/>
            </a:prstGeom>
            <a:effectLst/>
          </p:spPr>
        </p:pic>
        <p:pic>
          <p:nvPicPr>
            <p:cNvPr id="182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49760" y="5750364"/>
              <a:ext cx="843278" cy="1756917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718239" y="6348366"/>
              <a:ext cx="1164346" cy="547060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79572" y="7023682"/>
              <a:ext cx="1157237" cy="374084"/>
            </a:xfrm>
            <a:prstGeom prst="rect">
              <a:avLst/>
            </a:prstGeom>
            <a:effectLst/>
          </p:spPr>
        </p:pic>
        <p:pic>
          <p:nvPicPr>
            <p:cNvPr id="183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39252" y="5612360"/>
              <a:ext cx="91262" cy="1394898"/>
            </a:xfrm>
            <a:prstGeom prst="rect">
              <a:avLst/>
            </a:prstGeom>
            <a:effectLst/>
          </p:spPr>
        </p:pic>
        <p:pic>
          <p:nvPicPr>
            <p:cNvPr id="183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13928" y="6402045"/>
              <a:ext cx="1003897" cy="175879"/>
            </a:xfrm>
            <a:prstGeom prst="rect">
              <a:avLst/>
            </a:prstGeom>
            <a:effectLst/>
          </p:spPr>
        </p:pic>
        <p:pic>
          <p:nvPicPr>
            <p:cNvPr id="183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305271" y="7058348"/>
              <a:ext cx="674223" cy="109918"/>
            </a:xfrm>
            <a:prstGeom prst="rect">
              <a:avLst/>
            </a:prstGeom>
            <a:effectLst/>
          </p:spPr>
        </p:pic>
        <p:pic>
          <p:nvPicPr>
            <p:cNvPr id="183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478293" y="5500007"/>
              <a:ext cx="957898" cy="2036272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18282" y="6494043"/>
              <a:ext cx="996236" cy="149175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302497" y="322237"/>
              <a:ext cx="382882" cy="896560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064090" y="-176114"/>
              <a:ext cx="535488" cy="1341249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583756" y="-291435"/>
              <a:ext cx="886482" cy="1582603"/>
            </a:xfrm>
            <a:prstGeom prst="rect">
              <a:avLst/>
            </a:prstGeom>
            <a:effectLst/>
          </p:spPr>
        </p:pic>
        <p:pic>
          <p:nvPicPr>
            <p:cNvPr id="184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072499" y="-712793"/>
              <a:ext cx="668310" cy="2115595"/>
            </a:xfrm>
            <a:prstGeom prst="rect">
              <a:avLst/>
            </a:prstGeom>
            <a:effectLst/>
          </p:spPr>
        </p:pic>
        <p:pic>
          <p:nvPicPr>
            <p:cNvPr id="184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786854" y="-605455"/>
              <a:ext cx="591228" cy="22919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" name="Drawing"/>
          <p:cNvGrpSpPr/>
          <p:nvPr/>
        </p:nvGrpSpPr>
        <p:grpSpPr>
          <a:xfrm>
            <a:off x="-5448" y="7891"/>
            <a:ext cx="11628144" cy="9590763"/>
            <a:chOff x="-1223840" y="-781793"/>
            <a:chExt cx="11628143" cy="9590762"/>
          </a:xfrm>
        </p:grpSpPr>
        <p:pic>
          <p:nvPicPr>
            <p:cNvPr id="185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9022" y="-229775"/>
              <a:ext cx="855096" cy="1152421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3114" y="-208597"/>
              <a:ext cx="533658" cy="1095604"/>
            </a:xfrm>
            <a:prstGeom prst="rect">
              <a:avLst/>
            </a:prstGeom>
            <a:effectLst/>
          </p:spPr>
        </p:pic>
        <p:pic>
          <p:nvPicPr>
            <p:cNvPr id="185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1532" y="962719"/>
              <a:ext cx="1640246" cy="177580"/>
            </a:xfrm>
            <a:prstGeom prst="rect">
              <a:avLst/>
            </a:prstGeom>
            <a:effectLst/>
          </p:spPr>
        </p:pic>
        <p:pic>
          <p:nvPicPr>
            <p:cNvPr id="185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6218" y="1334264"/>
              <a:ext cx="842890" cy="858168"/>
            </a:xfrm>
            <a:prstGeom prst="rect">
              <a:avLst/>
            </a:prstGeom>
            <a:effectLst/>
          </p:spPr>
        </p:pic>
        <p:pic>
          <p:nvPicPr>
            <p:cNvPr id="186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84593" y="268573"/>
              <a:ext cx="160538" cy="1057558"/>
            </a:xfrm>
            <a:prstGeom prst="rect">
              <a:avLst/>
            </a:prstGeom>
            <a:effectLst/>
          </p:spPr>
        </p:pic>
        <p:pic>
          <p:nvPicPr>
            <p:cNvPr id="186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58975" y="680495"/>
              <a:ext cx="593167" cy="177965"/>
            </a:xfrm>
            <a:prstGeom prst="rect">
              <a:avLst/>
            </a:prstGeom>
            <a:effectLst/>
          </p:spPr>
        </p:pic>
        <p:pic>
          <p:nvPicPr>
            <p:cNvPr id="186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64044" y="-222105"/>
              <a:ext cx="700454" cy="1093120"/>
            </a:xfrm>
            <a:prstGeom prst="rect">
              <a:avLst/>
            </a:prstGeom>
            <a:effectLst/>
          </p:spPr>
        </p:pic>
        <p:pic>
          <p:nvPicPr>
            <p:cNvPr id="186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95290" y="-490449"/>
              <a:ext cx="736313" cy="1162621"/>
            </a:xfrm>
            <a:prstGeom prst="rect">
              <a:avLst/>
            </a:prstGeom>
            <a:effectLst/>
          </p:spPr>
        </p:pic>
        <p:pic>
          <p:nvPicPr>
            <p:cNvPr id="186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48101" y="943251"/>
              <a:ext cx="1497745" cy="137542"/>
            </a:xfrm>
            <a:prstGeom prst="rect">
              <a:avLst/>
            </a:prstGeom>
            <a:effectLst/>
          </p:spPr>
        </p:pic>
        <p:pic>
          <p:nvPicPr>
            <p:cNvPr id="187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35609" y="1088921"/>
              <a:ext cx="980898" cy="920024"/>
            </a:xfrm>
            <a:prstGeom prst="rect">
              <a:avLst/>
            </a:prstGeom>
            <a:effectLst/>
          </p:spPr>
        </p:pic>
        <p:pic>
          <p:nvPicPr>
            <p:cNvPr id="187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42344" y="268568"/>
              <a:ext cx="124193" cy="942569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11684" y="778818"/>
              <a:ext cx="784518" cy="135085"/>
            </a:xfrm>
            <a:prstGeom prst="rect">
              <a:avLst/>
            </a:prstGeom>
            <a:effectLst/>
          </p:spPr>
        </p:pic>
        <p:pic>
          <p:nvPicPr>
            <p:cNvPr id="187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81024" y="-383108"/>
              <a:ext cx="673536" cy="1141713"/>
            </a:xfrm>
            <a:prstGeom prst="rect">
              <a:avLst/>
            </a:prstGeom>
            <a:effectLst/>
          </p:spPr>
        </p:pic>
        <p:pic>
          <p:nvPicPr>
            <p:cNvPr id="187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947022" y="-582451"/>
              <a:ext cx="857077" cy="1129963"/>
            </a:xfrm>
            <a:prstGeom prst="rect">
              <a:avLst/>
            </a:prstGeom>
            <a:effectLst/>
          </p:spPr>
        </p:pic>
        <p:pic>
          <p:nvPicPr>
            <p:cNvPr id="188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69637" y="870307"/>
              <a:ext cx="1473949" cy="264153"/>
            </a:xfrm>
            <a:prstGeom prst="rect">
              <a:avLst/>
            </a:prstGeom>
            <a:effectLst/>
          </p:spPr>
        </p:pic>
        <p:pic>
          <p:nvPicPr>
            <p:cNvPr id="188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94020" y="1211584"/>
              <a:ext cx="934889" cy="1057569"/>
            </a:xfrm>
            <a:prstGeom prst="rect">
              <a:avLst/>
            </a:prstGeom>
            <a:effectLst/>
          </p:spPr>
        </p:pic>
        <p:pic>
          <p:nvPicPr>
            <p:cNvPr id="188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270771" y="322241"/>
              <a:ext cx="232158" cy="1110768"/>
            </a:xfrm>
            <a:prstGeom prst="rect">
              <a:avLst/>
            </a:prstGeom>
            <a:effectLst/>
          </p:spPr>
        </p:pic>
        <p:pic>
          <p:nvPicPr>
            <p:cNvPr id="188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928379" y="828252"/>
              <a:ext cx="758552" cy="202132"/>
            </a:xfrm>
            <a:prstGeom prst="rect">
              <a:avLst/>
            </a:prstGeom>
            <a:effectLst/>
          </p:spPr>
        </p:pic>
        <p:pic>
          <p:nvPicPr>
            <p:cNvPr id="188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932730" y="-191437"/>
              <a:ext cx="881364" cy="987868"/>
            </a:xfrm>
            <a:prstGeom prst="rect">
              <a:avLst/>
            </a:prstGeom>
            <a:effectLst/>
          </p:spPr>
        </p:pic>
        <p:pic>
          <p:nvPicPr>
            <p:cNvPr id="189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68423" y="-630253"/>
              <a:ext cx="635881" cy="733448"/>
            </a:xfrm>
            <a:prstGeom prst="rect">
              <a:avLst/>
            </a:prstGeom>
            <a:effectLst/>
          </p:spPr>
        </p:pic>
        <p:pic>
          <p:nvPicPr>
            <p:cNvPr id="189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56731" y="950922"/>
              <a:ext cx="1517577" cy="275549"/>
            </a:xfrm>
            <a:prstGeom prst="rect">
              <a:avLst/>
            </a:prstGeom>
            <a:effectLst/>
          </p:spPr>
        </p:pic>
        <p:pic>
          <p:nvPicPr>
            <p:cNvPr id="189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017070" y="1081256"/>
              <a:ext cx="191213" cy="1134858"/>
            </a:xfrm>
            <a:prstGeom prst="rect">
              <a:avLst/>
            </a:prstGeom>
            <a:effectLst/>
          </p:spPr>
        </p:pic>
        <p:pic>
          <p:nvPicPr>
            <p:cNvPr id="189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530743" y="1073584"/>
              <a:ext cx="160551" cy="1264568"/>
            </a:xfrm>
            <a:prstGeom prst="rect">
              <a:avLst/>
            </a:prstGeom>
            <a:effectLst/>
          </p:spPr>
        </p:pic>
        <p:pic>
          <p:nvPicPr>
            <p:cNvPr id="189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771725" y="1640929"/>
              <a:ext cx="819898" cy="214217"/>
            </a:xfrm>
            <a:prstGeom prst="rect">
              <a:avLst/>
            </a:prstGeom>
            <a:effectLst/>
          </p:spPr>
        </p:pic>
        <p:pic>
          <p:nvPicPr>
            <p:cNvPr id="190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83217" y="3243300"/>
              <a:ext cx="896560" cy="231184"/>
            </a:xfrm>
            <a:prstGeom prst="rect">
              <a:avLst/>
            </a:prstGeom>
            <a:effectLst/>
          </p:spPr>
        </p:pic>
        <p:pic>
          <p:nvPicPr>
            <p:cNvPr id="190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84122" y="3089969"/>
              <a:ext cx="117325" cy="1356573"/>
            </a:xfrm>
            <a:prstGeom prst="rect">
              <a:avLst/>
            </a:prstGeom>
            <a:effectLst/>
          </p:spPr>
        </p:pic>
        <p:pic>
          <p:nvPicPr>
            <p:cNvPr id="190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157806" y="3241901"/>
              <a:ext cx="526116" cy="1076430"/>
            </a:xfrm>
            <a:prstGeom prst="rect">
              <a:avLst/>
            </a:prstGeom>
            <a:effectLst/>
          </p:spPr>
        </p:pic>
        <p:pic>
          <p:nvPicPr>
            <p:cNvPr id="190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615261" y="2898289"/>
              <a:ext cx="382885" cy="143648"/>
            </a:xfrm>
            <a:prstGeom prst="rect">
              <a:avLst/>
            </a:prstGeom>
            <a:effectLst/>
          </p:spPr>
        </p:pic>
        <p:pic>
          <p:nvPicPr>
            <p:cNvPr id="190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68812" y="2553281"/>
              <a:ext cx="358675" cy="559230"/>
            </a:xfrm>
            <a:prstGeom prst="rect">
              <a:avLst/>
            </a:prstGeom>
            <a:effectLst/>
          </p:spPr>
        </p:pic>
        <p:pic>
          <p:nvPicPr>
            <p:cNvPr id="191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366603" y="2445955"/>
              <a:ext cx="133574" cy="1019231"/>
            </a:xfrm>
            <a:prstGeom prst="rect">
              <a:avLst/>
            </a:prstGeom>
            <a:effectLst/>
          </p:spPr>
        </p:pic>
        <p:pic>
          <p:nvPicPr>
            <p:cNvPr id="191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05233" y="3013292"/>
              <a:ext cx="765598" cy="1417908"/>
            </a:xfrm>
            <a:prstGeom prst="rect">
              <a:avLst/>
            </a:prstGeom>
            <a:effectLst/>
          </p:spPr>
        </p:pic>
        <p:pic>
          <p:nvPicPr>
            <p:cNvPr id="191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84644" y="3289300"/>
              <a:ext cx="260215" cy="812227"/>
            </a:xfrm>
            <a:prstGeom prst="rect">
              <a:avLst/>
            </a:prstGeom>
            <a:effectLst/>
          </p:spPr>
        </p:pic>
        <p:pic>
          <p:nvPicPr>
            <p:cNvPr id="191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16301" y="3588309"/>
              <a:ext cx="681886" cy="106874"/>
            </a:xfrm>
            <a:prstGeom prst="rect">
              <a:avLst/>
            </a:prstGeom>
            <a:effectLst/>
          </p:spPr>
        </p:pic>
        <p:pic>
          <p:nvPicPr>
            <p:cNvPr id="191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800778" y="2997967"/>
              <a:ext cx="114645" cy="1103562"/>
            </a:xfrm>
            <a:prstGeom prst="rect">
              <a:avLst/>
            </a:prstGeom>
            <a:effectLst/>
          </p:spPr>
        </p:pic>
        <p:pic>
          <p:nvPicPr>
            <p:cNvPr id="192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003840" y="2859964"/>
              <a:ext cx="602400" cy="1022182"/>
            </a:xfrm>
            <a:prstGeom prst="rect">
              <a:avLst/>
            </a:prstGeom>
            <a:effectLst/>
          </p:spPr>
        </p:pic>
        <p:pic>
          <p:nvPicPr>
            <p:cNvPr id="192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304849" y="3120637"/>
              <a:ext cx="305414" cy="1285568"/>
            </a:xfrm>
            <a:prstGeom prst="rect">
              <a:avLst/>
            </a:prstGeom>
            <a:effectLst/>
          </p:spPr>
        </p:pic>
        <p:pic>
          <p:nvPicPr>
            <p:cNvPr id="192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783310" y="3112967"/>
              <a:ext cx="780505" cy="1158192"/>
            </a:xfrm>
            <a:prstGeom prst="rect">
              <a:avLst/>
            </a:prstGeom>
            <a:effectLst/>
          </p:spPr>
        </p:pic>
        <p:pic>
          <p:nvPicPr>
            <p:cNvPr id="192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46688" y="3204963"/>
              <a:ext cx="904236" cy="433996"/>
            </a:xfrm>
            <a:prstGeom prst="rect">
              <a:avLst/>
            </a:prstGeom>
            <a:effectLst/>
          </p:spPr>
        </p:pic>
        <p:pic>
          <p:nvPicPr>
            <p:cNvPr id="192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482145" y="5121679"/>
              <a:ext cx="1333946" cy="1436452"/>
            </a:xfrm>
            <a:prstGeom prst="rect">
              <a:avLst/>
            </a:prstGeom>
            <a:effectLst/>
          </p:spPr>
        </p:pic>
        <p:pic>
          <p:nvPicPr>
            <p:cNvPr id="193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81893" y="4945344"/>
              <a:ext cx="865890" cy="2199922"/>
            </a:xfrm>
            <a:prstGeom prst="rect">
              <a:avLst/>
            </a:prstGeom>
            <a:effectLst/>
          </p:spPr>
        </p:pic>
        <p:pic>
          <p:nvPicPr>
            <p:cNvPr id="193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605427" y="5428353"/>
              <a:ext cx="189015" cy="992026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955904" y="5536667"/>
              <a:ext cx="465142" cy="1009132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224244" y="5382347"/>
              <a:ext cx="459553" cy="122212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852929" y="5014345"/>
              <a:ext cx="322838" cy="645431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745597" y="5114005"/>
              <a:ext cx="651225" cy="152880"/>
            </a:xfrm>
            <a:prstGeom prst="rect">
              <a:avLst/>
            </a:prstGeom>
            <a:effectLst/>
          </p:spPr>
        </p:pic>
        <p:pic>
          <p:nvPicPr>
            <p:cNvPr id="194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190977" y="5558686"/>
              <a:ext cx="136839" cy="996229"/>
            </a:xfrm>
            <a:prstGeom prst="rect">
              <a:avLst/>
            </a:prstGeom>
            <a:effectLst/>
          </p:spPr>
        </p:pic>
        <p:pic>
          <p:nvPicPr>
            <p:cNvPr id="194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783922" y="6001010"/>
              <a:ext cx="750893" cy="124571"/>
            </a:xfrm>
            <a:prstGeom prst="rect">
              <a:avLst/>
            </a:prstGeom>
            <a:effectLst/>
          </p:spPr>
        </p:pic>
        <p:pic>
          <p:nvPicPr>
            <p:cNvPr id="194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813843" y="5397687"/>
              <a:ext cx="173317" cy="1321108"/>
            </a:xfrm>
            <a:prstGeom prst="rect">
              <a:avLst/>
            </a:prstGeom>
            <a:effectLst/>
          </p:spPr>
        </p:pic>
        <p:pic>
          <p:nvPicPr>
            <p:cNvPr id="194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011626" y="5374678"/>
              <a:ext cx="520515" cy="1146082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470635" y="5344020"/>
              <a:ext cx="451878" cy="91536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023832" y="4960678"/>
              <a:ext cx="351030" cy="881226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846303" y="5029673"/>
              <a:ext cx="720224" cy="124829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691119" y="5321020"/>
              <a:ext cx="138889" cy="1229583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589988" y="5942029"/>
              <a:ext cx="497889" cy="111884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226342" y="5213684"/>
              <a:ext cx="114545" cy="1233904"/>
            </a:xfrm>
            <a:prstGeom prst="rect">
              <a:avLst/>
            </a:prstGeom>
            <a:effectLst/>
          </p:spPr>
        </p:pic>
        <p:pic>
          <p:nvPicPr>
            <p:cNvPr id="196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411255" y="5213674"/>
              <a:ext cx="609807" cy="1259667"/>
            </a:xfrm>
            <a:prstGeom prst="rect">
              <a:avLst/>
            </a:prstGeom>
            <a:effectLst/>
          </p:spPr>
        </p:pic>
        <p:pic>
          <p:nvPicPr>
            <p:cNvPr id="196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25009" y="5011305"/>
              <a:ext cx="520887" cy="109919"/>
            </a:xfrm>
            <a:prstGeom prst="rect">
              <a:avLst/>
            </a:prstGeom>
            <a:effectLst/>
          </p:spPr>
        </p:pic>
        <p:pic>
          <p:nvPicPr>
            <p:cNvPr id="196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156843" y="4538999"/>
              <a:ext cx="472063" cy="950225"/>
            </a:xfrm>
            <a:prstGeom prst="rect">
              <a:avLst/>
            </a:prstGeom>
            <a:effectLst/>
          </p:spPr>
        </p:pic>
        <p:pic>
          <p:nvPicPr>
            <p:cNvPr id="196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184695" y="4569664"/>
              <a:ext cx="513219" cy="168212"/>
            </a:xfrm>
            <a:prstGeom prst="rect">
              <a:avLst/>
            </a:prstGeom>
            <a:effectLst/>
          </p:spPr>
        </p:pic>
        <p:pic>
          <p:nvPicPr>
            <p:cNvPr id="197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936047" y="5282685"/>
              <a:ext cx="137546" cy="1095901"/>
            </a:xfrm>
            <a:prstGeom prst="rect">
              <a:avLst/>
            </a:prstGeom>
            <a:effectLst/>
          </p:spPr>
        </p:pic>
        <p:pic>
          <p:nvPicPr>
            <p:cNvPr id="197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568031" y="5528016"/>
              <a:ext cx="712567" cy="168703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465058" y="4776665"/>
              <a:ext cx="805623" cy="1118084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442058" y="5982412"/>
              <a:ext cx="881222" cy="152817"/>
            </a:xfrm>
            <a:prstGeom prst="rect">
              <a:avLst/>
            </a:prstGeom>
            <a:effectLst/>
          </p:spPr>
        </p:pic>
        <p:pic>
          <p:nvPicPr>
            <p:cNvPr id="197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603063" y="5903700"/>
              <a:ext cx="137544" cy="1052192"/>
            </a:xfrm>
            <a:prstGeom prst="rect">
              <a:avLst/>
            </a:prstGeom>
            <a:effectLst/>
          </p:spPr>
        </p:pic>
        <p:pic>
          <p:nvPicPr>
            <p:cNvPr id="198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457393" y="6034036"/>
              <a:ext cx="674215" cy="824146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925063" y="4477658"/>
              <a:ext cx="1094731" cy="2659115"/>
            </a:xfrm>
            <a:prstGeom prst="rect">
              <a:avLst/>
            </a:prstGeom>
            <a:effectLst/>
          </p:spPr>
        </p:pic>
        <p:pic>
          <p:nvPicPr>
            <p:cNvPr id="1985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58226" y="7628739"/>
              <a:ext cx="145207" cy="1180230"/>
            </a:xfrm>
            <a:prstGeom prst="rect">
              <a:avLst/>
            </a:prstGeom>
            <a:effectLst/>
          </p:spPr>
        </p:pic>
        <p:pic>
          <p:nvPicPr>
            <p:cNvPr id="198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695239" y="7628738"/>
              <a:ext cx="449958" cy="1050930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193579" y="7452397"/>
              <a:ext cx="451886" cy="168214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651224" y="7046056"/>
              <a:ext cx="486455" cy="804557"/>
            </a:xfrm>
            <a:prstGeom prst="rect">
              <a:avLst/>
            </a:prstGeom>
            <a:effectLst/>
          </p:spPr>
        </p:pic>
        <p:pic>
          <p:nvPicPr>
            <p:cNvPr id="1993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512278" y="7245394"/>
              <a:ext cx="206545" cy="1034563"/>
            </a:xfrm>
            <a:prstGeom prst="rect">
              <a:avLst/>
            </a:prstGeom>
            <a:effectLst/>
          </p:spPr>
        </p:pic>
        <p:pic>
          <p:nvPicPr>
            <p:cNvPr id="1995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243941" y="7805076"/>
              <a:ext cx="513212" cy="91536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246380" y="7046057"/>
              <a:ext cx="164456" cy="1341239"/>
            </a:xfrm>
            <a:prstGeom prst="rect">
              <a:avLst/>
            </a:prstGeom>
            <a:effectLst/>
          </p:spPr>
        </p:pic>
        <p:pic>
          <p:nvPicPr>
            <p:cNvPr id="1999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538194" y="6984714"/>
              <a:ext cx="710205" cy="1382802"/>
            </a:xfrm>
            <a:prstGeom prst="rect">
              <a:avLst/>
            </a:prstGeom>
            <a:effectLst/>
          </p:spPr>
        </p:pic>
        <p:pic>
          <p:nvPicPr>
            <p:cNvPr id="2001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551657" y="7337396"/>
              <a:ext cx="1097987" cy="314222"/>
            </a:xfrm>
            <a:prstGeom prst="rect">
              <a:avLst/>
            </a:prstGeom>
            <a:effectLst/>
          </p:spPr>
        </p:pic>
        <p:pic>
          <p:nvPicPr>
            <p:cNvPr id="2003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893959" y="7007722"/>
              <a:ext cx="190606" cy="1417129"/>
            </a:xfrm>
            <a:prstGeom prst="rect">
              <a:avLst/>
            </a:prstGeom>
            <a:effectLst/>
          </p:spPr>
        </p:pic>
        <p:pic>
          <p:nvPicPr>
            <p:cNvPr id="2005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061668" y="6923390"/>
              <a:ext cx="818829" cy="1516183"/>
            </a:xfrm>
            <a:prstGeom prst="rect">
              <a:avLst/>
            </a:prstGeom>
            <a:effectLst/>
          </p:spPr>
        </p:pic>
        <p:pic>
          <p:nvPicPr>
            <p:cNvPr id="200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-972830" y="-486043"/>
              <a:ext cx="706656" cy="1437087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-1143285" y="-781794"/>
              <a:ext cx="904898" cy="2031266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-930337" y="1780086"/>
              <a:ext cx="838746" cy="681134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-520477" y="1449266"/>
              <a:ext cx="371804" cy="1402565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-1223841" y="1096584"/>
              <a:ext cx="741239" cy="16862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" name="Drawing"/>
          <p:cNvGrpSpPr/>
          <p:nvPr/>
        </p:nvGrpSpPr>
        <p:grpSpPr>
          <a:xfrm>
            <a:off x="122894" y="122894"/>
            <a:ext cx="9077192" cy="8803629"/>
            <a:chOff x="-1693511" y="-705124"/>
            <a:chExt cx="9077190" cy="8803628"/>
          </a:xfrm>
        </p:grpSpPr>
        <p:pic>
          <p:nvPicPr>
            <p:cNvPr id="20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68778"/>
              <a:ext cx="1107619" cy="1499795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2039" y="-615143"/>
              <a:ext cx="878408" cy="1036590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52468" y="1500420"/>
              <a:ext cx="1831907" cy="209052"/>
            </a:xfrm>
            <a:prstGeom prst="rect">
              <a:avLst/>
            </a:prstGeom>
            <a:effectLst/>
          </p:spPr>
        </p:pic>
        <p:pic>
          <p:nvPicPr>
            <p:cNvPr id="20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5542" y="1548932"/>
              <a:ext cx="260210" cy="1847246"/>
            </a:xfrm>
            <a:prstGeom prst="rect">
              <a:avLst/>
            </a:prstGeom>
            <a:effectLst/>
          </p:spPr>
        </p:pic>
        <p:pic>
          <p:nvPicPr>
            <p:cNvPr id="20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09885" y="2024279"/>
              <a:ext cx="178214" cy="1249228"/>
            </a:xfrm>
            <a:prstGeom prst="rect">
              <a:avLst/>
            </a:prstGeom>
            <a:effectLst/>
          </p:spPr>
        </p:pic>
        <p:pic>
          <p:nvPicPr>
            <p:cNvPr id="20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5545" y="2714295"/>
              <a:ext cx="796885" cy="136220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62912" y="1111194"/>
              <a:ext cx="1617999" cy="597402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6255" y="-474792"/>
              <a:ext cx="1037387" cy="1103246"/>
            </a:xfrm>
            <a:prstGeom prst="rect">
              <a:avLst/>
            </a:prstGeom>
            <a:effectLst/>
          </p:spPr>
        </p:pic>
        <p:pic>
          <p:nvPicPr>
            <p:cNvPr id="20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91257" y="743907"/>
              <a:ext cx="168213" cy="275319"/>
            </a:xfrm>
            <a:prstGeom prst="rect">
              <a:avLst/>
            </a:prstGeom>
            <a:effectLst/>
          </p:spPr>
        </p:pic>
        <p:pic>
          <p:nvPicPr>
            <p:cNvPr id="20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21802" y="870208"/>
              <a:ext cx="1036584" cy="1874437"/>
            </a:xfrm>
            <a:prstGeom prst="rect">
              <a:avLst/>
            </a:prstGeom>
            <a:effectLst/>
          </p:spPr>
        </p:pic>
        <p:pic>
          <p:nvPicPr>
            <p:cNvPr id="20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47752" y="3986990"/>
              <a:ext cx="1254785" cy="1889003"/>
            </a:xfrm>
            <a:prstGeom prst="rect">
              <a:avLst/>
            </a:prstGeom>
            <a:effectLst/>
          </p:spPr>
        </p:pic>
        <p:pic>
          <p:nvPicPr>
            <p:cNvPr id="20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3844" y="3840378"/>
              <a:ext cx="867275" cy="927561"/>
            </a:xfrm>
            <a:prstGeom prst="rect">
              <a:avLst/>
            </a:prstGeom>
            <a:effectLst/>
          </p:spPr>
        </p:pic>
        <p:pic>
          <p:nvPicPr>
            <p:cNvPr id="20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94578" y="4707664"/>
              <a:ext cx="1336168" cy="725657"/>
            </a:xfrm>
            <a:prstGeom prst="rect">
              <a:avLst/>
            </a:prstGeom>
            <a:effectLst/>
          </p:spPr>
        </p:pic>
        <p:pic>
          <p:nvPicPr>
            <p:cNvPr id="20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811288" y="4193993"/>
              <a:ext cx="106870" cy="1348898"/>
            </a:xfrm>
            <a:prstGeom prst="rect">
              <a:avLst/>
            </a:prstGeom>
            <a:effectLst/>
          </p:spPr>
        </p:pic>
        <p:pic>
          <p:nvPicPr>
            <p:cNvPr id="20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09190" y="4094316"/>
              <a:ext cx="623132" cy="1387473"/>
            </a:xfrm>
            <a:prstGeom prst="rect">
              <a:avLst/>
            </a:prstGeom>
            <a:effectLst/>
          </p:spPr>
        </p:pic>
        <p:pic>
          <p:nvPicPr>
            <p:cNvPr id="20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63996" y="4278323"/>
              <a:ext cx="256207" cy="1087765"/>
            </a:xfrm>
            <a:prstGeom prst="rect">
              <a:avLst/>
            </a:prstGeom>
            <a:effectLst/>
          </p:spPr>
        </p:pic>
        <p:pic>
          <p:nvPicPr>
            <p:cNvPr id="20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22126" y="3974669"/>
              <a:ext cx="792810" cy="1499664"/>
            </a:xfrm>
            <a:prstGeom prst="rect">
              <a:avLst/>
            </a:prstGeom>
            <a:effectLst/>
          </p:spPr>
        </p:pic>
        <p:pic>
          <p:nvPicPr>
            <p:cNvPr id="20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53971" y="4651214"/>
              <a:ext cx="220749" cy="416341"/>
            </a:xfrm>
            <a:prstGeom prst="rect">
              <a:avLst/>
            </a:prstGeom>
            <a:effectLst/>
          </p:spPr>
        </p:pic>
        <p:pic>
          <p:nvPicPr>
            <p:cNvPr id="20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6227" y="6430141"/>
              <a:ext cx="1327692" cy="1531088"/>
            </a:xfrm>
            <a:prstGeom prst="rect">
              <a:avLst/>
            </a:prstGeom>
            <a:effectLst/>
          </p:spPr>
        </p:pic>
        <p:pic>
          <p:nvPicPr>
            <p:cNvPr id="20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24580" y="6816052"/>
              <a:ext cx="1273570" cy="681152"/>
            </a:xfrm>
            <a:prstGeom prst="rect">
              <a:avLst/>
            </a:prstGeom>
            <a:effectLst/>
          </p:spPr>
        </p:pic>
        <p:pic>
          <p:nvPicPr>
            <p:cNvPr id="20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59845" y="6294707"/>
              <a:ext cx="104314" cy="1341232"/>
            </a:xfrm>
            <a:prstGeom prst="rect">
              <a:avLst/>
            </a:prstGeom>
            <a:effectLst/>
          </p:spPr>
        </p:pic>
        <p:pic>
          <p:nvPicPr>
            <p:cNvPr id="20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115290" y="6425040"/>
              <a:ext cx="811931" cy="1211243"/>
            </a:xfrm>
            <a:prstGeom prst="rect">
              <a:avLst/>
            </a:prstGeom>
            <a:effectLst/>
          </p:spPr>
        </p:pic>
        <p:pic>
          <p:nvPicPr>
            <p:cNvPr id="20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370399" y="6577114"/>
              <a:ext cx="1169823" cy="800776"/>
            </a:xfrm>
            <a:prstGeom prst="rect">
              <a:avLst/>
            </a:prstGeom>
            <a:effectLst/>
          </p:spPr>
        </p:pic>
        <p:pic>
          <p:nvPicPr>
            <p:cNvPr id="20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288808" y="5896032"/>
              <a:ext cx="673085" cy="2202472"/>
            </a:xfrm>
            <a:prstGeom prst="rect">
              <a:avLst/>
            </a:prstGeom>
            <a:effectLst/>
          </p:spPr>
        </p:pic>
        <p:pic>
          <p:nvPicPr>
            <p:cNvPr id="20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86016" y="6762377"/>
              <a:ext cx="597664" cy="804566"/>
            </a:xfrm>
            <a:prstGeom prst="rect">
              <a:avLst/>
            </a:prstGeom>
            <a:effectLst/>
          </p:spPr>
        </p:pic>
        <p:pic>
          <p:nvPicPr>
            <p:cNvPr id="20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301544" y="291574"/>
              <a:ext cx="518090" cy="437006"/>
            </a:xfrm>
            <a:prstGeom prst="rect">
              <a:avLst/>
            </a:prstGeom>
            <a:effectLst/>
          </p:spPr>
        </p:pic>
        <p:pic>
          <p:nvPicPr>
            <p:cNvPr id="20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420821" y="-383108"/>
              <a:ext cx="179204" cy="961961"/>
            </a:xfrm>
            <a:prstGeom prst="rect">
              <a:avLst/>
            </a:prstGeom>
            <a:effectLst/>
          </p:spPr>
        </p:pic>
        <p:pic>
          <p:nvPicPr>
            <p:cNvPr id="20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440501" y="-356681"/>
              <a:ext cx="275553" cy="1082907"/>
            </a:xfrm>
            <a:prstGeom prst="rect">
              <a:avLst/>
            </a:prstGeom>
            <a:effectLst/>
          </p:spPr>
        </p:pic>
        <p:pic>
          <p:nvPicPr>
            <p:cNvPr id="20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187502" y="-689792"/>
              <a:ext cx="646357" cy="1954593"/>
            </a:xfrm>
            <a:prstGeom prst="rect">
              <a:avLst/>
            </a:prstGeom>
            <a:effectLst/>
          </p:spPr>
        </p:pic>
        <p:pic>
          <p:nvPicPr>
            <p:cNvPr id="20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693512" y="-705125"/>
              <a:ext cx="628228" cy="19775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Drawing"/>
          <p:cNvGrpSpPr/>
          <p:nvPr/>
        </p:nvGrpSpPr>
        <p:grpSpPr>
          <a:xfrm>
            <a:off x="-21513" y="-107104"/>
            <a:ext cx="12165174" cy="9367055"/>
            <a:chOff x="-1094234" y="-1111459"/>
            <a:chExt cx="12165173" cy="9367053"/>
          </a:xfrm>
        </p:grpSpPr>
        <p:pic>
          <p:nvPicPr>
            <p:cNvPr id="35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8144" y="15567"/>
              <a:ext cx="681450" cy="1273171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5900" y="1027590"/>
              <a:ext cx="467200" cy="525110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6880" y="835909"/>
              <a:ext cx="651228" cy="665355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80569" y="866586"/>
              <a:ext cx="145210" cy="747201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22121" y="414238"/>
              <a:ext cx="96655" cy="352222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57236" y="452576"/>
              <a:ext cx="152880" cy="1227055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27560" y="920251"/>
              <a:ext cx="612891" cy="267884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95230" y="-605452"/>
              <a:ext cx="607195" cy="2529605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094235" y="-620781"/>
              <a:ext cx="987306" cy="2046585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78907" y="1387931"/>
              <a:ext cx="467216" cy="1063035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25569" y="2284944"/>
              <a:ext cx="605220" cy="106876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45264" y="521577"/>
              <a:ext cx="689550" cy="88093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45918" y="842067"/>
              <a:ext cx="996232" cy="93064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93968" y="-950454"/>
              <a:ext cx="76201" cy="919553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570539" y="-25277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850658" y="-965798"/>
              <a:ext cx="308124" cy="997657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98324" y="-666782"/>
              <a:ext cx="145202" cy="152870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476313" y="-942794"/>
              <a:ext cx="174556" cy="883218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50811" y="-666397"/>
              <a:ext cx="76238" cy="76342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48137" y="-681527"/>
              <a:ext cx="76559" cy="78219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45581" y="-696965"/>
              <a:ext cx="76890" cy="80413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43065" y="-713491"/>
              <a:ext cx="77197" cy="82878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41042" y="-728186"/>
              <a:ext cx="77102" cy="82883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39033" y="-744780"/>
              <a:ext cx="77330" cy="85776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172669" y="-919793"/>
              <a:ext cx="110524" cy="81673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70688" y="-731875"/>
              <a:ext cx="77114" cy="118294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84553" y="-889129"/>
              <a:ext cx="498708" cy="711729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280433" y="-889120"/>
              <a:ext cx="390119" cy="122210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816687" y="-1111460"/>
              <a:ext cx="106871" cy="528548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017218" y="-1080800"/>
              <a:ext cx="128687" cy="612892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071961" y="475576"/>
              <a:ext cx="6355344" cy="237206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29753" y="1174464"/>
              <a:ext cx="501589" cy="803347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24207" y="174827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11719" y="959264"/>
              <a:ext cx="494808" cy="888221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109540" y="996507"/>
              <a:ext cx="463433" cy="817927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712660" y="1188585"/>
              <a:ext cx="175883" cy="275552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863990" y="897245"/>
              <a:ext cx="246892" cy="1011568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994161" y="966250"/>
              <a:ext cx="193666" cy="793121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11335" y="674911"/>
              <a:ext cx="428888" cy="241734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98558" y="493137"/>
              <a:ext cx="400002" cy="855996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318340" y="452574"/>
              <a:ext cx="811933" cy="2031253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79924" y="789918"/>
              <a:ext cx="568569" cy="1670913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16637" y="1621991"/>
              <a:ext cx="183539" cy="174743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997929" y="536902"/>
              <a:ext cx="578228" cy="888897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360807" y="1364931"/>
              <a:ext cx="107106" cy="858229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039017" y="1847506"/>
              <a:ext cx="497892" cy="137982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11721" y="743916"/>
              <a:ext cx="111044" cy="546435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38930" y="490908"/>
              <a:ext cx="336791" cy="725589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71391" y="636571"/>
              <a:ext cx="398220" cy="107092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59834" y="299238"/>
              <a:ext cx="316122" cy="722858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951381" y="1319441"/>
              <a:ext cx="2138583" cy="328696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174197" y="1594936"/>
              <a:ext cx="382406" cy="827561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367592" y="1656267"/>
              <a:ext cx="173673" cy="1034570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72316" y="1487590"/>
              <a:ext cx="336633" cy="1716926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937868" y="1886266"/>
              <a:ext cx="462085" cy="597563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147405" y="2024279"/>
              <a:ext cx="106872" cy="628217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515650" y="21086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714754" y="1679262"/>
              <a:ext cx="145212" cy="766231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822090" y="1656261"/>
              <a:ext cx="226365" cy="673262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868088" y="1533599"/>
              <a:ext cx="352211" cy="132349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229653" y="1357257"/>
              <a:ext cx="205317" cy="405882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374092" y="1502930"/>
              <a:ext cx="191218" cy="559226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530750" y="1150259"/>
              <a:ext cx="1295230" cy="146571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790375" y="2944291"/>
              <a:ext cx="2529601" cy="2190162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058993" y="4838008"/>
              <a:ext cx="182218" cy="1661004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355112" y="4838003"/>
              <a:ext cx="606210" cy="1539819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390773" y="4779342"/>
              <a:ext cx="884424" cy="1599245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75638" y="5637916"/>
              <a:ext cx="113568" cy="304961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687970" y="4255320"/>
              <a:ext cx="467353" cy="827568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594348" y="4040657"/>
              <a:ext cx="1032086" cy="2751932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680867" y="4132658"/>
              <a:ext cx="1072985" cy="2728940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302540" y="3327692"/>
              <a:ext cx="587041" cy="821682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489105" y="1288260"/>
              <a:ext cx="460156" cy="2153917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905377" y="1096592"/>
              <a:ext cx="3165562" cy="283209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740065" y="2683619"/>
              <a:ext cx="597693" cy="773894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401870" y="6386706"/>
              <a:ext cx="938950" cy="1015585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14672" y="7212237"/>
              <a:ext cx="459752" cy="390887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90222" y="7159629"/>
              <a:ext cx="421209" cy="445860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305435" y="7038387"/>
              <a:ext cx="151668" cy="644556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97216" y="6310041"/>
              <a:ext cx="126109" cy="582224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537796" y="6478710"/>
              <a:ext cx="210651" cy="1185131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242895" y="7084392"/>
              <a:ext cx="536216" cy="178660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-1018950" y="5428346"/>
              <a:ext cx="996358" cy="2774946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695239" y="6057029"/>
              <a:ext cx="686308" cy="2015920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454257" y="7460069"/>
              <a:ext cx="76201" cy="336048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359623" y="7544396"/>
              <a:ext cx="155510" cy="711199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914262" y="7214728"/>
              <a:ext cx="689555" cy="137543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829924" y="7469970"/>
              <a:ext cx="628223" cy="165977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933644" y="6890053"/>
              <a:ext cx="559534" cy="868557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454614" y="6854389"/>
              <a:ext cx="509677" cy="800121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998884" y="7460059"/>
              <a:ext cx="199645" cy="464345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271018" y="6900389"/>
              <a:ext cx="655857" cy="513218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604656" y="6770047"/>
              <a:ext cx="168881" cy="1024340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961494" y="6831380"/>
              <a:ext cx="463760" cy="1042231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111337" y="6938714"/>
              <a:ext cx="758562" cy="171389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081768" y="6931055"/>
              <a:ext cx="662152" cy="910132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545032" y="6432711"/>
              <a:ext cx="786203" cy="1739912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943713" y="7212174"/>
              <a:ext cx="643551" cy="6003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Drawing"/>
          <p:cNvGrpSpPr/>
          <p:nvPr/>
        </p:nvGrpSpPr>
        <p:grpSpPr>
          <a:xfrm>
            <a:off x="293225" y="299240"/>
            <a:ext cx="12159317" cy="9061492"/>
            <a:chOff x="-1239507" y="-597779"/>
            <a:chExt cx="12159315" cy="9061490"/>
          </a:xfrm>
        </p:grpSpPr>
        <p:pic>
          <p:nvPicPr>
            <p:cNvPr id="55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96145" y="-38108"/>
              <a:ext cx="442227" cy="1594253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6767" y="314567"/>
              <a:ext cx="813325" cy="1060401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1153" y="1052208"/>
              <a:ext cx="623961" cy="630465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11557" y="1012246"/>
              <a:ext cx="727896" cy="687945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4046" y="1004579"/>
              <a:ext cx="243411" cy="727898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23921" y="705583"/>
              <a:ext cx="313880" cy="1121850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70905" y="1035247"/>
              <a:ext cx="766229" cy="214217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46589" y="-498112"/>
              <a:ext cx="700639" cy="2453110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83267" y="1478258"/>
              <a:ext cx="660128" cy="806229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57951" y="567576"/>
              <a:ext cx="796885" cy="105998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59274" y="781398"/>
              <a:ext cx="865894" cy="153724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32318" y="-54891"/>
              <a:ext cx="872879" cy="1240546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43883" y="-160770"/>
              <a:ext cx="592875" cy="1378118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86481" y="1042915"/>
              <a:ext cx="261742" cy="191217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88012" y="-38107"/>
              <a:ext cx="842960" cy="1135431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57006" y="-597780"/>
              <a:ext cx="118233" cy="1456233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52632" y="138237"/>
              <a:ext cx="817972" cy="904220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625089" y="-84105"/>
              <a:ext cx="889863" cy="1555911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162736" y="400603"/>
              <a:ext cx="812229" cy="672521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2550" y="3304641"/>
              <a:ext cx="91535" cy="573990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29879" y="2652951"/>
              <a:ext cx="133695" cy="321551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4404" y="2708050"/>
              <a:ext cx="617699" cy="1485488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82886" y="3455745"/>
              <a:ext cx="298541" cy="147436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799018" y="2829291"/>
              <a:ext cx="907786" cy="1221746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781054" y="2913633"/>
              <a:ext cx="780306" cy="775494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811288" y="2422955"/>
              <a:ext cx="873552" cy="1544951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768780" y="3634316"/>
              <a:ext cx="544751" cy="514705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237318" y="3227972"/>
              <a:ext cx="720227" cy="848048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06891" y="3358307"/>
              <a:ext cx="119657" cy="791221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844315" y="2568618"/>
              <a:ext cx="136228" cy="566889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48694" y="2905966"/>
              <a:ext cx="199527" cy="1458586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011668" y="3575299"/>
              <a:ext cx="681895" cy="188896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61854" y="5086374"/>
              <a:ext cx="1242949" cy="280184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282810" y="5489691"/>
              <a:ext cx="1425570" cy="244877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7202" y="4660332"/>
              <a:ext cx="1122672" cy="1339928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664569" y="4686434"/>
              <a:ext cx="1295239" cy="1071404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323920" y="4546659"/>
              <a:ext cx="298551" cy="1387243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77963" y="4845666"/>
              <a:ext cx="955537" cy="1011574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73666" y="5144529"/>
              <a:ext cx="626182" cy="626292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631640" y="5029678"/>
              <a:ext cx="635882" cy="750886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76397" y="5032082"/>
              <a:ext cx="1079366" cy="1043510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792290" y="4393332"/>
              <a:ext cx="640590" cy="1854910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747679" y="4930003"/>
              <a:ext cx="812228" cy="815519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09896" y="4539003"/>
              <a:ext cx="99993" cy="574555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433346" y="4692339"/>
              <a:ext cx="91537" cy="359876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552703" y="4477666"/>
              <a:ext cx="160545" cy="497885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775039" y="4515997"/>
              <a:ext cx="152885" cy="444225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964137" y="4740662"/>
              <a:ext cx="726738" cy="1162577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920713" y="5367020"/>
              <a:ext cx="635885" cy="129874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557056" y="3918876"/>
              <a:ext cx="841427" cy="2595745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957622" y="7255739"/>
              <a:ext cx="1548380" cy="860351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80728" y="6483526"/>
              <a:ext cx="960709" cy="1539764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994911" y="6984724"/>
              <a:ext cx="696554" cy="914596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589342" y="7034607"/>
              <a:ext cx="295421" cy="608975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220941" y="6356044"/>
              <a:ext cx="160546" cy="1555910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814599" y="7046059"/>
              <a:ext cx="858228" cy="359884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148629" y="6842357"/>
              <a:ext cx="1187901" cy="967699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717958" y="6532377"/>
              <a:ext cx="296560" cy="1739914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189545" y="7299065"/>
              <a:ext cx="882993" cy="764133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103670" y="7347526"/>
              <a:ext cx="444212" cy="612975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564634" y="7460068"/>
              <a:ext cx="496927" cy="596224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556007" y="7375723"/>
              <a:ext cx="720229" cy="595176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108025" y="7383396"/>
              <a:ext cx="335586" cy="1073563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517010" y="6524709"/>
              <a:ext cx="502910" cy="1931498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259270" y="7335960"/>
              <a:ext cx="442997" cy="644989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506257" y="6852899"/>
              <a:ext cx="203683" cy="162035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932737" y="7069052"/>
              <a:ext cx="183544" cy="1077563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165297" y="7345064"/>
              <a:ext cx="633330" cy="768774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883425" y="7092060"/>
              <a:ext cx="129869" cy="1203227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029092" y="7139166"/>
              <a:ext cx="421217" cy="933787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791419" y="7500358"/>
              <a:ext cx="620554" cy="104917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20424" y="6478705"/>
              <a:ext cx="599385" cy="1985007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850154" y="2821629"/>
              <a:ext cx="540795" cy="1256899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589478" y="2591625"/>
              <a:ext cx="609811" cy="1939254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1239508" y="2606958"/>
              <a:ext cx="304556" cy="17782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Drawing"/>
          <p:cNvGrpSpPr/>
          <p:nvPr/>
        </p:nvGrpSpPr>
        <p:grpSpPr>
          <a:xfrm>
            <a:off x="1180927" y="253969"/>
            <a:ext cx="11446135" cy="7759887"/>
            <a:chOff x="-37464" y="-612383"/>
            <a:chExt cx="11446133" cy="7759885"/>
          </a:xfrm>
        </p:grpSpPr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5" y="-38101"/>
              <a:ext cx="1057563" cy="1141899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0879" y="-612384"/>
              <a:ext cx="1118903" cy="980166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48908" y="168904"/>
              <a:ext cx="888887" cy="91536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87242" y="552245"/>
              <a:ext cx="873553" cy="152871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12585" y="-459158"/>
              <a:ext cx="841514" cy="1056942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74512" y="123459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474" y="1740597"/>
              <a:ext cx="908633" cy="1143033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16257" y="1994821"/>
              <a:ext cx="753204" cy="136137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95235" y="2192941"/>
              <a:ext cx="628227" cy="183550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83703" y="1579600"/>
              <a:ext cx="843454" cy="1154467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99342" y="2303605"/>
              <a:ext cx="564489" cy="734359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72622" y="2208283"/>
              <a:ext cx="566886" cy="682762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93432" y="2192949"/>
              <a:ext cx="107077" cy="735554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12082" y="1556602"/>
              <a:ext cx="295097" cy="1341230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61238" y="2116280"/>
              <a:ext cx="660948" cy="221877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44977" y="1219261"/>
              <a:ext cx="130081" cy="1049899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69643" y="1656271"/>
              <a:ext cx="789218" cy="168204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36443" y="1150259"/>
              <a:ext cx="761984" cy="835219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88235" y="3749318"/>
              <a:ext cx="796884" cy="99203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26899" y="4115750"/>
              <a:ext cx="819887" cy="100779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819226" y="3473307"/>
              <a:ext cx="884264" cy="1388848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23135" y="4568326"/>
              <a:ext cx="517362" cy="475557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41620" y="4477664"/>
              <a:ext cx="635887" cy="546438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524740" y="4316661"/>
              <a:ext cx="190777" cy="612893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94293" y="3948650"/>
              <a:ext cx="214216" cy="306218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23942" y="3956319"/>
              <a:ext cx="159908" cy="1011562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363300" y="4493002"/>
              <a:ext cx="858226" cy="336880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058427" y="2898299"/>
              <a:ext cx="485099" cy="1862584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99427" y="3239966"/>
              <a:ext cx="634325" cy="1304046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20652" y="4354998"/>
              <a:ext cx="789227" cy="168214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03003" y="3680309"/>
              <a:ext cx="881229" cy="119654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617347" y="3204968"/>
              <a:ext cx="129877" cy="1088232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14086" y="3013301"/>
              <a:ext cx="679433" cy="734590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169354" y="3848133"/>
              <a:ext cx="1333573" cy="192068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76038" y="4038014"/>
              <a:ext cx="359875" cy="837864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914114" y="4527198"/>
              <a:ext cx="351141" cy="387013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143043" y="4431657"/>
              <a:ext cx="505563" cy="480964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626058" y="4446994"/>
              <a:ext cx="137544" cy="349394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580062" y="4055991"/>
              <a:ext cx="191204" cy="206539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756393" y="3871981"/>
              <a:ext cx="283220" cy="1131676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541718" y="4278320"/>
              <a:ext cx="628233" cy="260225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840731" y="1993611"/>
              <a:ext cx="892978" cy="3158276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27661" y="6309588"/>
              <a:ext cx="927785" cy="619332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702902" y="6218035"/>
              <a:ext cx="480912" cy="681892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208881" y="5919028"/>
              <a:ext cx="513254" cy="827563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674681" y="5919034"/>
              <a:ext cx="1649818" cy="1110190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263622" y="6098696"/>
              <a:ext cx="789227" cy="881585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787104" y="5781021"/>
              <a:ext cx="775940" cy="917820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326011" y="5620022"/>
              <a:ext cx="957893" cy="1425570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847357" y="6356043"/>
              <a:ext cx="367540" cy="469407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262036" y="6630516"/>
              <a:ext cx="612217" cy="403625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637033" y="6632042"/>
              <a:ext cx="528563" cy="469526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043893" y="6506212"/>
              <a:ext cx="165418" cy="641291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974616" y="619504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178403" y="6179700"/>
              <a:ext cx="171193" cy="896559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882374" y="6753325"/>
              <a:ext cx="651225" cy="108267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910925" y="5834695"/>
              <a:ext cx="857035" cy="781561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576323" y="5735028"/>
              <a:ext cx="659311" cy="858222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306763" y="5249463"/>
              <a:ext cx="618892" cy="1432143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136421" y="6793053"/>
              <a:ext cx="996233" cy="175881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512100" y="5251700"/>
              <a:ext cx="436548" cy="1733871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435437" y="6706427"/>
              <a:ext cx="973232" cy="2292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Drawing"/>
          <p:cNvGrpSpPr/>
          <p:nvPr/>
        </p:nvGrpSpPr>
        <p:grpSpPr>
          <a:xfrm>
            <a:off x="659578" y="-68768"/>
            <a:ext cx="12519144" cy="8808740"/>
            <a:chOff x="-390144" y="-1533133"/>
            <a:chExt cx="12519143" cy="8808739"/>
          </a:xfrm>
        </p:grpSpPr>
        <p:pic>
          <p:nvPicPr>
            <p:cNvPr id="82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38103"/>
              <a:ext cx="145207" cy="888891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860" y="267444"/>
              <a:ext cx="957907" cy="813357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7618" y="-899886"/>
              <a:ext cx="1113825" cy="1029991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11563" y="-191438"/>
              <a:ext cx="1149564" cy="582217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80909" y="398901"/>
              <a:ext cx="1356231" cy="298549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36929" y="-567113"/>
              <a:ext cx="888895" cy="137545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48425" y="-1109313"/>
              <a:ext cx="1063031" cy="988403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42616" y="291893"/>
              <a:ext cx="1793585" cy="198561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18955" y="628912"/>
              <a:ext cx="462271" cy="1410240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13985" y="1594933"/>
              <a:ext cx="540874" cy="642713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15972" y="1694602"/>
              <a:ext cx="528549" cy="347775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99638" y="1334262"/>
              <a:ext cx="122214" cy="818682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69215" y="105825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221984" y="920251"/>
              <a:ext cx="121561" cy="1341233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00310" y="1602603"/>
              <a:ext cx="781559" cy="244880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08255" y="-1341465"/>
              <a:ext cx="924960" cy="3679621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609681" y="-1088461"/>
              <a:ext cx="168208" cy="1157230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50002" y="-45777"/>
              <a:ext cx="1364243" cy="202324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15414" y="291564"/>
              <a:ext cx="792814" cy="1088237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63683" y="383576"/>
              <a:ext cx="168203" cy="1471566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10122" y="306904"/>
              <a:ext cx="190107" cy="1351455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63352" y="138237"/>
              <a:ext cx="732886" cy="1577538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389120" y="144420"/>
              <a:ext cx="753471" cy="1005379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974381" y="-22769"/>
              <a:ext cx="773886" cy="99985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20041" y="-666787"/>
              <a:ext cx="134991" cy="1111240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041819" y="-1195797"/>
              <a:ext cx="636867" cy="1083023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570213" y="-1499600"/>
              <a:ext cx="650089" cy="878357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549388" y="23227"/>
              <a:ext cx="1563585" cy="260223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944172" y="253998"/>
              <a:ext cx="578455" cy="1539818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57719" y="1150250"/>
              <a:ext cx="835233" cy="244887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242712" y="258574"/>
              <a:ext cx="477377" cy="676554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968335" y="-383117"/>
              <a:ext cx="305640" cy="1046870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090429" y="-344775"/>
              <a:ext cx="114540" cy="681886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115525" y="-45768"/>
              <a:ext cx="327112" cy="520878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349257" y="-554279"/>
              <a:ext cx="329856" cy="584713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673109" y="-145437"/>
              <a:ext cx="106869" cy="599888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443097" y="181227"/>
              <a:ext cx="459554" cy="109883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903104" y="-392965"/>
              <a:ext cx="244202" cy="944754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066182" y="-750282"/>
              <a:ext cx="311810" cy="780726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941440" y="-1011799"/>
              <a:ext cx="654066" cy="1793591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64770" y="-1533134"/>
              <a:ext cx="1264230" cy="4185637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2707" y="2836961"/>
              <a:ext cx="737348" cy="1256102"/>
            </a:xfrm>
            <a:prstGeom prst="rect">
              <a:avLst/>
            </a:prstGeom>
            <a:effectLst/>
          </p:spPr>
        </p:pic>
        <p:pic>
          <p:nvPicPr>
            <p:cNvPr id="91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42106" y="3082303"/>
              <a:ext cx="361486" cy="791906"/>
            </a:xfrm>
            <a:prstGeom prst="rect">
              <a:avLst/>
            </a:prstGeom>
            <a:effectLst/>
          </p:spPr>
        </p:pic>
        <p:pic>
          <p:nvPicPr>
            <p:cNvPr id="91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132247" y="2415285"/>
              <a:ext cx="252550" cy="1659824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001913" y="3105303"/>
              <a:ext cx="720217" cy="106870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528886" y="3013297"/>
              <a:ext cx="303891" cy="203986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408252" y="3299112"/>
              <a:ext cx="957893" cy="824110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81848" y="361898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335934" y="2898289"/>
              <a:ext cx="99222" cy="152890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094957" y="3051632"/>
              <a:ext cx="911897" cy="1003899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34334" y="3641976"/>
              <a:ext cx="290885" cy="198883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756891" y="2443819"/>
              <a:ext cx="778974" cy="929362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766014" y="2867630"/>
              <a:ext cx="774201" cy="965556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715978" y="2576290"/>
              <a:ext cx="844552" cy="1196387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7483" y="4953003"/>
              <a:ext cx="1165169" cy="1461993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06548" y="5137012"/>
              <a:ext cx="159838" cy="1921548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313473" y="4891674"/>
              <a:ext cx="1693909" cy="367545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390145" y="7031005"/>
              <a:ext cx="1854920" cy="157938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541893" y="5819363"/>
              <a:ext cx="704894" cy="183549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472893" y="6003363"/>
              <a:ext cx="758565" cy="214218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523259" y="4744761"/>
              <a:ext cx="1084845" cy="1330567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036935" y="4500667"/>
              <a:ext cx="145212" cy="2240599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277918" y="4646334"/>
              <a:ext cx="1586575" cy="306213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392923" y="6592026"/>
              <a:ext cx="1210893" cy="236671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455311" y="6547712"/>
              <a:ext cx="390792" cy="504092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857284" y="5690241"/>
              <a:ext cx="911896" cy="581005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654632" y="5604688"/>
              <a:ext cx="520891" cy="681886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478301" y="5643026"/>
              <a:ext cx="773886" cy="566975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137651" y="5425719"/>
              <a:ext cx="493503" cy="1485979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621875" y="4538993"/>
              <a:ext cx="887681" cy="2064659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517682" y="5493182"/>
              <a:ext cx="390549" cy="678390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755346" y="4822665"/>
              <a:ext cx="198889" cy="275558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115696" y="5321020"/>
              <a:ext cx="888886" cy="896553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057135" y="4917903"/>
              <a:ext cx="951804" cy="1675346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997373" y="5609804"/>
              <a:ext cx="704893" cy="101759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158377" y="3918680"/>
              <a:ext cx="1457159" cy="33569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Drawing"/>
          <p:cNvGrpSpPr/>
          <p:nvPr/>
        </p:nvGrpSpPr>
        <p:grpSpPr>
          <a:xfrm>
            <a:off x="628904" y="-42461"/>
            <a:ext cx="11381619" cy="3465828"/>
            <a:chOff x="-37475" y="-1897835"/>
            <a:chExt cx="11381617" cy="3465826"/>
          </a:xfrm>
        </p:grpSpPr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822271"/>
              <a:ext cx="1334470" cy="1162425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3554" y="-1005402"/>
              <a:ext cx="206539" cy="1779519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8956" y="-398443"/>
              <a:ext cx="933169" cy="890240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3256" y="-331899"/>
              <a:ext cx="1042226" cy="722961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43611" y="-107103"/>
              <a:ext cx="605213" cy="674216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96946" y="-557141"/>
              <a:ext cx="1025846" cy="1831836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67871" y="-1493220"/>
              <a:ext cx="622650" cy="2658347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00710" y="-1111459"/>
              <a:ext cx="118493" cy="758552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44655" y="-942796"/>
              <a:ext cx="758559" cy="140567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559320" y="-260449"/>
              <a:ext cx="582230" cy="198888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65398" y="-958122"/>
              <a:ext cx="841511" cy="1180236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39812" y="-1479467"/>
              <a:ext cx="217180" cy="2138581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91702" y="-1678804"/>
              <a:ext cx="111980" cy="2575592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706039" y="-776226"/>
              <a:ext cx="673731" cy="1151670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759701" y="-613123"/>
              <a:ext cx="620556" cy="252548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465053" y="-306440"/>
              <a:ext cx="735556" cy="198877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831752" y="-935130"/>
              <a:ext cx="230863" cy="1210911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23083" y="-1497356"/>
              <a:ext cx="790785" cy="1029455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84408" y="-1126802"/>
              <a:ext cx="735561" cy="191216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39079" y="-475115"/>
              <a:ext cx="1095895" cy="191209"/>
            </a:xfrm>
            <a:prstGeom prst="rect">
              <a:avLst/>
            </a:prstGeom>
            <a:effectLst/>
          </p:spPr>
        </p:pic>
        <p:pic>
          <p:nvPicPr>
            <p:cNvPr id="102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841453" y="-360113"/>
              <a:ext cx="79844" cy="101069"/>
            </a:xfrm>
            <a:prstGeom prst="rect">
              <a:avLst/>
            </a:prstGeom>
            <a:effectLst/>
          </p:spPr>
        </p:pic>
        <p:pic>
          <p:nvPicPr>
            <p:cNvPr id="102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840815" y="858917"/>
              <a:ext cx="95813" cy="90515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191791" y="-245662"/>
              <a:ext cx="683506" cy="982093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814423" y="-283443"/>
              <a:ext cx="191208" cy="1092207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213098" y="-344774"/>
              <a:ext cx="99204" cy="1180227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14422" y="306907"/>
              <a:ext cx="444211" cy="91536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42763" y="-1897836"/>
              <a:ext cx="801380" cy="34658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Drawing"/>
          <p:cNvGrpSpPr/>
          <p:nvPr/>
        </p:nvGrpSpPr>
        <p:grpSpPr>
          <a:xfrm>
            <a:off x="-102949" y="-30436"/>
            <a:ext cx="12961351" cy="9782433"/>
            <a:chOff x="-1919354" y="-1410466"/>
            <a:chExt cx="12961350" cy="9782431"/>
          </a:xfrm>
        </p:grpSpPr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3028" y="-1014345"/>
              <a:ext cx="390774" cy="1343789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77338" y="-309877"/>
              <a:ext cx="715745" cy="400902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73823" y="475568"/>
              <a:ext cx="1440908" cy="150526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73747" y="602571"/>
              <a:ext cx="904159" cy="1369432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2530" y="920863"/>
              <a:ext cx="329216" cy="934279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7466" y="1211590"/>
              <a:ext cx="743221" cy="117349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01942" y="199568"/>
              <a:ext cx="846833" cy="321544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27538" y="693480"/>
              <a:ext cx="659237" cy="249317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79904" y="-1410467"/>
              <a:ext cx="1072903" cy="1707200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47854" y="649359"/>
              <a:ext cx="1349288" cy="956024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84587" y="958159"/>
              <a:ext cx="727889" cy="885614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84260" y="1203924"/>
              <a:ext cx="428885" cy="129879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72954" y="161237"/>
              <a:ext cx="290876" cy="1007004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30099" y="667246"/>
              <a:ext cx="510727" cy="191206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09956" y="-179901"/>
              <a:ext cx="1310580" cy="1115217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06642" y="-1264805"/>
              <a:ext cx="834561" cy="1388528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56330" y="214905"/>
              <a:ext cx="761547" cy="1107290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12323" y="405544"/>
              <a:ext cx="957898" cy="959293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88670" y="805249"/>
              <a:ext cx="459546" cy="589883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31360" y="-306440"/>
              <a:ext cx="122207" cy="1241565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29553" y="368239"/>
              <a:ext cx="646682" cy="152876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522038" y="-207443"/>
              <a:ext cx="1019232" cy="1236060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495720" y="-1073131"/>
              <a:ext cx="666109" cy="1386439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379412" y="468747"/>
              <a:ext cx="966875" cy="1175873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93942" y="986319"/>
              <a:ext cx="574441" cy="1367967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985296" y="2749602"/>
              <a:ext cx="916705" cy="881907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252140" y="2959625"/>
              <a:ext cx="374925" cy="433045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8210" y="2668294"/>
              <a:ext cx="597555" cy="887551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3552" y="2855361"/>
              <a:ext cx="520889" cy="589560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641567" y="2683622"/>
              <a:ext cx="168218" cy="628193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565138" y="246128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51134" y="1880147"/>
              <a:ext cx="732663" cy="1690574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07925" y="2553709"/>
              <a:ext cx="1693906" cy="1088312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88617" y="3266306"/>
              <a:ext cx="245294" cy="516432"/>
            </a:xfrm>
            <a:prstGeom prst="rect">
              <a:avLst/>
            </a:prstGeom>
            <a:effectLst/>
          </p:spPr>
        </p:pic>
        <p:pic>
          <p:nvPicPr>
            <p:cNvPr id="110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171623" y="2348765"/>
              <a:ext cx="896562" cy="765760"/>
            </a:xfrm>
            <a:prstGeom prst="rect">
              <a:avLst/>
            </a:prstGeom>
            <a:effectLst/>
          </p:spPr>
        </p:pic>
        <p:pic>
          <p:nvPicPr>
            <p:cNvPr id="110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999882" y="289063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36649" y="2351719"/>
              <a:ext cx="438750" cy="1130165"/>
            </a:xfrm>
            <a:prstGeom prst="rect">
              <a:avLst/>
            </a:prstGeom>
            <a:effectLst/>
          </p:spPr>
        </p:pic>
        <p:pic>
          <p:nvPicPr>
            <p:cNvPr id="111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07646" y="2683628"/>
              <a:ext cx="237326" cy="152870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27662" y="2583949"/>
              <a:ext cx="183551" cy="156648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950329" y="2767963"/>
              <a:ext cx="375215" cy="1302903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739082" y="4768999"/>
              <a:ext cx="984822" cy="898780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194" y="4040648"/>
              <a:ext cx="780557" cy="1049956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52373" y="5083338"/>
              <a:ext cx="1005400" cy="1021289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89884" y="5252681"/>
              <a:ext cx="865893" cy="803666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89222" y="5367016"/>
              <a:ext cx="198883" cy="773896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649230" y="4387456"/>
              <a:ext cx="865898" cy="1209106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868267" y="4926983"/>
              <a:ext cx="858222" cy="140564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013926" y="5215502"/>
              <a:ext cx="589891" cy="151062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864952" y="4600333"/>
              <a:ext cx="927229" cy="967487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642618" y="4048325"/>
              <a:ext cx="1003889" cy="321540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037982" y="4592670"/>
              <a:ext cx="106871" cy="850554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662297" y="4868666"/>
              <a:ext cx="689561" cy="158276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513319" y="4592663"/>
              <a:ext cx="635898" cy="1044421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64676" y="4163317"/>
              <a:ext cx="260216" cy="497889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387337" y="3450302"/>
              <a:ext cx="540100" cy="2552602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476442" y="3526973"/>
              <a:ext cx="855733" cy="2445270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023693" y="3450311"/>
              <a:ext cx="508211" cy="1117346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924677" y="4815007"/>
              <a:ext cx="941903" cy="1111847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591033" y="4974862"/>
              <a:ext cx="758559" cy="977649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637035" y="5252014"/>
              <a:ext cx="520887" cy="789227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188470" y="3749309"/>
              <a:ext cx="529129" cy="1802283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688938" y="4538998"/>
              <a:ext cx="603675" cy="904226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449726" y="4255327"/>
              <a:ext cx="904221" cy="183539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538417" y="4470001"/>
              <a:ext cx="122213" cy="988565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224077" y="4822671"/>
              <a:ext cx="658885" cy="129874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898756" y="4299322"/>
              <a:ext cx="658889" cy="1066889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466095" y="3956321"/>
              <a:ext cx="237216" cy="666559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121094" y="3381299"/>
              <a:ext cx="920902" cy="2989613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978906" y="6520563"/>
              <a:ext cx="1456239" cy="118687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863905" y="6701046"/>
              <a:ext cx="1502245" cy="244882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979952" y="6380227"/>
              <a:ext cx="865892" cy="1110797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731303" y="6225697"/>
              <a:ext cx="214220" cy="651230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229644" y="5888357"/>
              <a:ext cx="758562" cy="1136475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348638" y="7000710"/>
              <a:ext cx="946249" cy="1116795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103663" y="7552350"/>
              <a:ext cx="467223" cy="390265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330833" y="7398724"/>
              <a:ext cx="194059" cy="973242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525344" y="6527219"/>
              <a:ext cx="789233" cy="1438404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598696" y="6202705"/>
              <a:ext cx="244884" cy="781562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-1507636" y="-935128"/>
              <a:ext cx="787364" cy="1072915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-1647502" y="-844516"/>
              <a:ext cx="490216" cy="399606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-1919355" y="-1241803"/>
              <a:ext cx="1264779" cy="1529813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-1455838" y="1081251"/>
              <a:ext cx="313887" cy="206551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-1609168" y="260906"/>
              <a:ext cx="525752" cy="1100344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-1827223" y="222565"/>
              <a:ext cx="478268" cy="1341244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-1356167" y="222567"/>
              <a:ext cx="362647" cy="15405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Drawing"/>
          <p:cNvGrpSpPr/>
          <p:nvPr/>
        </p:nvGrpSpPr>
        <p:grpSpPr>
          <a:xfrm>
            <a:off x="1027589" y="-15104"/>
            <a:ext cx="10721184" cy="8801234"/>
            <a:chOff x="-160135" y="-375444"/>
            <a:chExt cx="10721182" cy="8801233"/>
          </a:xfrm>
        </p:grpSpPr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3701" y="-38103"/>
              <a:ext cx="423680" cy="1044866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800" y="1138655"/>
              <a:ext cx="881221" cy="615576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1206" y="1293374"/>
              <a:ext cx="375226" cy="604840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3873" y="1364925"/>
              <a:ext cx="444226" cy="157138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7562" y="498577"/>
              <a:ext cx="566885" cy="1006957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41231" y="-22776"/>
              <a:ext cx="313892" cy="697234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94245" y="559911"/>
              <a:ext cx="666550" cy="218615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22742" y="84174"/>
              <a:ext cx="518421" cy="1134621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52261" y="598237"/>
              <a:ext cx="750893" cy="158504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95953" y="314822"/>
              <a:ext cx="1134236" cy="859641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45647" y="115226"/>
              <a:ext cx="283218" cy="505557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52321" y="498577"/>
              <a:ext cx="681883" cy="91536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21315" y="835916"/>
              <a:ext cx="536224" cy="103177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303011" y="559913"/>
              <a:ext cx="743216" cy="88092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33678" y="308984"/>
              <a:ext cx="416145" cy="1207625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21042" y="-375445"/>
              <a:ext cx="472498" cy="958069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924303" y="797584"/>
              <a:ext cx="831631" cy="841856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04050" y="1018065"/>
              <a:ext cx="796893" cy="682541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526384" y="1318921"/>
              <a:ext cx="260224" cy="712568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71066" y="170387"/>
              <a:ext cx="551550" cy="1339747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622751" y="-61102"/>
              <a:ext cx="229540" cy="620549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60136" y="2031945"/>
              <a:ext cx="996233" cy="1414910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57198" y="3603574"/>
              <a:ext cx="1092242" cy="1023166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42886" y="3968715"/>
              <a:ext cx="490231" cy="784502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50890" y="4117316"/>
              <a:ext cx="528559" cy="157149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618564" y="3049080"/>
              <a:ext cx="1218573" cy="1066304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21267" y="2629956"/>
              <a:ext cx="183217" cy="651223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458613" y="3143634"/>
              <a:ext cx="114543" cy="959831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975601" y="3741650"/>
              <a:ext cx="750885" cy="86425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84931" y="2603217"/>
              <a:ext cx="668585" cy="1383307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872622" y="3373638"/>
              <a:ext cx="819890" cy="142357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92970" y="3029143"/>
              <a:ext cx="835231" cy="1015396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643653" y="2737286"/>
              <a:ext cx="267891" cy="513230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188001" y="3189633"/>
              <a:ext cx="781561" cy="181072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218675" y="3450311"/>
              <a:ext cx="750893" cy="191214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962351" y="3097629"/>
              <a:ext cx="628224" cy="175879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771428" y="2883902"/>
              <a:ext cx="585561" cy="1337366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11720" y="2077945"/>
              <a:ext cx="543884" cy="1125310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956859" y="2338619"/>
              <a:ext cx="420088" cy="934888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362071" y="2553282"/>
              <a:ext cx="145220" cy="221889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391367" y="3366055"/>
              <a:ext cx="1016256" cy="1089456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124403" y="3789869"/>
              <a:ext cx="712558" cy="1650011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369744" y="2039609"/>
              <a:ext cx="436549" cy="605220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46533" y="5121677"/>
              <a:ext cx="645143" cy="1228134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46539" y="6625729"/>
              <a:ext cx="1210895" cy="1284007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74217" y="7021212"/>
              <a:ext cx="482554" cy="975069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43881" y="7148167"/>
              <a:ext cx="536226" cy="135106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672239" y="6274632"/>
              <a:ext cx="1164893" cy="1483976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822257" y="5758029"/>
              <a:ext cx="160546" cy="735559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510790" y="6317709"/>
              <a:ext cx="100694" cy="1134229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105938" y="6984724"/>
              <a:ext cx="804551" cy="99202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225297" y="5758029"/>
              <a:ext cx="145207" cy="1666409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830977" y="5658360"/>
              <a:ext cx="91535" cy="1701572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140957" y="6701047"/>
              <a:ext cx="720222" cy="137541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244439" y="5367011"/>
              <a:ext cx="406433" cy="2176927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769338" y="5689018"/>
              <a:ext cx="338060" cy="956913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185453" y="5750363"/>
              <a:ext cx="396623" cy="786445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686351" y="5413016"/>
              <a:ext cx="306214" cy="689556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638401" y="6630489"/>
              <a:ext cx="1032161" cy="953673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157334" y="7027318"/>
              <a:ext cx="681888" cy="694884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218669" y="7007718"/>
              <a:ext cx="528559" cy="896566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077361" y="6386709"/>
              <a:ext cx="106871" cy="750885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839686" y="6639712"/>
              <a:ext cx="612889" cy="152878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407033" y="5560842"/>
              <a:ext cx="613387" cy="1225944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982049" y="5903700"/>
              <a:ext cx="697215" cy="937443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618390" y="5313348"/>
              <a:ext cx="275551" cy="681893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447926" y="7100685"/>
              <a:ext cx="1047335" cy="774096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943706" y="7344030"/>
              <a:ext cx="635893" cy="1081759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549386" y="4983678"/>
              <a:ext cx="842578" cy="2928276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512861" y="6287037"/>
              <a:ext cx="661437" cy="136864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331412" y="6524710"/>
              <a:ext cx="597552" cy="129873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758185" y="6126030"/>
              <a:ext cx="802863" cy="10765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Drawing"/>
          <p:cNvGrpSpPr/>
          <p:nvPr/>
        </p:nvGrpSpPr>
        <p:grpSpPr>
          <a:xfrm>
            <a:off x="48880" y="-97367"/>
            <a:ext cx="12492849" cy="8442509"/>
            <a:chOff x="-648167" y="-519043"/>
            <a:chExt cx="12492848" cy="8442508"/>
          </a:xfrm>
        </p:grpSpPr>
        <p:pic>
          <p:nvPicPr>
            <p:cNvPr id="135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192" y="1280586"/>
              <a:ext cx="125634" cy="92095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64360" y="2085489"/>
              <a:ext cx="84081" cy="76326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88445" y="2081274"/>
              <a:ext cx="96291" cy="76486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1881" y="1288690"/>
              <a:ext cx="118818" cy="85517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195" y="-84110"/>
              <a:ext cx="812236" cy="996056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4879" y="-122445"/>
              <a:ext cx="503429" cy="1348906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34234" y="-191443"/>
              <a:ext cx="152878" cy="635889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8894" y="1311259"/>
              <a:ext cx="1709556" cy="1183818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20225" y="1675151"/>
              <a:ext cx="574548" cy="1100011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12884" y="2077940"/>
              <a:ext cx="666559" cy="108270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33574" y="1601403"/>
              <a:ext cx="582216" cy="676751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8541" y="-519044"/>
              <a:ext cx="597546" cy="710481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76925" y="935587"/>
              <a:ext cx="145204" cy="1049891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24583" y="1456933"/>
              <a:ext cx="796894" cy="198881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452776" y="498573"/>
              <a:ext cx="411719" cy="1617247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44263" y="1410083"/>
              <a:ext cx="804568" cy="199730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72196" y="-55998"/>
              <a:ext cx="719984" cy="940863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642616" y="398908"/>
              <a:ext cx="297783" cy="750889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41287" y="1125924"/>
              <a:ext cx="1026898" cy="1541906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022638" y="728574"/>
              <a:ext cx="336894" cy="727902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60954" y="3810652"/>
              <a:ext cx="1108175" cy="198876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593281" y="3417963"/>
              <a:ext cx="389521" cy="942062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05608" y="2821631"/>
              <a:ext cx="244879" cy="1290968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673285" y="2737295"/>
              <a:ext cx="137536" cy="1323129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80692" y="3496311"/>
              <a:ext cx="584132" cy="133769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16700" y="2522618"/>
              <a:ext cx="522142" cy="2084921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794292" y="2568624"/>
              <a:ext cx="455129" cy="962371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182116" y="2450958"/>
              <a:ext cx="491752" cy="528466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628326" y="2359012"/>
              <a:ext cx="666618" cy="1504843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218673" y="2330944"/>
              <a:ext cx="252550" cy="536223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716964" y="3820226"/>
              <a:ext cx="1286574" cy="1015997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375313" y="4111098"/>
              <a:ext cx="812228" cy="794465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22937" y="4377989"/>
              <a:ext cx="649280" cy="670103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057667" y="3960168"/>
              <a:ext cx="712562" cy="649611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228169" y="2051447"/>
              <a:ext cx="406604" cy="608100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747687" y="3404310"/>
              <a:ext cx="750884" cy="106870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055104" y="2675961"/>
              <a:ext cx="190470" cy="1456242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598704" y="1817272"/>
              <a:ext cx="510296" cy="1478395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201180" y="1817275"/>
              <a:ext cx="539419" cy="760191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687396" y="2133020"/>
              <a:ext cx="619141" cy="1439494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346737" y="2001271"/>
              <a:ext cx="329223" cy="712565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612696" y="3703315"/>
              <a:ext cx="1649250" cy="1224727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273379" y="4155085"/>
              <a:ext cx="620565" cy="1863500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949455" y="3971427"/>
              <a:ext cx="841504" cy="728115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691745" y="1978276"/>
              <a:ext cx="585130" cy="3158282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397103" y="3450302"/>
              <a:ext cx="589889" cy="227235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75454" y="3856653"/>
              <a:ext cx="726863" cy="244445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035241" y="3212630"/>
              <a:ext cx="809441" cy="1122406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61535" y="5473261"/>
              <a:ext cx="1001103" cy="2086012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419234" y="5213685"/>
              <a:ext cx="221871" cy="904219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488235" y="6256375"/>
              <a:ext cx="827552" cy="91535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534233" y="6474097"/>
              <a:ext cx="666559" cy="188157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293253" y="5654328"/>
              <a:ext cx="903194" cy="1505618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127246" y="6632042"/>
              <a:ext cx="332576" cy="798196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420273" y="5931815"/>
              <a:ext cx="835228" cy="693699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876946" y="5873032"/>
              <a:ext cx="593223" cy="680281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964616" y="5885735"/>
              <a:ext cx="830576" cy="1541624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890106" y="5091012"/>
              <a:ext cx="1098107" cy="2406933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796992" y="6329063"/>
              <a:ext cx="214217" cy="486529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866001" y="5903700"/>
              <a:ext cx="175870" cy="76201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192230" y="5167673"/>
              <a:ext cx="539667" cy="2123267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557086" y="5658361"/>
              <a:ext cx="128802" cy="1258346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430449" y="6034036"/>
              <a:ext cx="531444" cy="1072900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893352" y="6212534"/>
              <a:ext cx="658896" cy="592802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055150" y="6133697"/>
              <a:ext cx="420428" cy="960317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529702" y="6072362"/>
              <a:ext cx="183548" cy="743227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276699" y="6442043"/>
              <a:ext cx="497883" cy="166539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867044" y="5908806"/>
              <a:ext cx="520883" cy="1182789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227379" y="6518825"/>
              <a:ext cx="574262" cy="1404641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840735" y="6593716"/>
              <a:ext cx="628215" cy="106871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523074" y="6054302"/>
              <a:ext cx="576588" cy="1008667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967760" y="6130662"/>
              <a:ext cx="658891" cy="991598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052090" y="6432851"/>
              <a:ext cx="557724" cy="191070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504429" y="5551017"/>
              <a:ext cx="379150" cy="1877927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765101" y="5053337"/>
              <a:ext cx="618001" cy="2775698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413543" y="4395428"/>
              <a:ext cx="1103968" cy="728543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7527" y="3956313"/>
              <a:ext cx="702777" cy="1532911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-648168" y="3779975"/>
              <a:ext cx="464574" cy="16939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