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7"/>
    <p:restoredTop sz="94674"/>
  </p:normalViewPr>
  <p:slideViewPr>
    <p:cSldViewPr snapToGrid="0" snapToObjects="1">
      <p:cViewPr varScale="1">
        <p:scale>
          <a:sx n="86" d="100"/>
          <a:sy n="86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A3594-8D4D-DD4C-8977-DA087BE77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1D880B-DA25-064D-8239-AEEFBA842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8366B-FFCE-6046-8C34-B271FFE5F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B734B-7A0D-ED47-8DD4-3D12D3D95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DC271-FF47-0545-B733-15BB6AC7B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34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EA266-7A20-B348-B893-87949EBCF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4E1B3B-C283-C846-92CF-A01803053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FF8AE-76FE-DE46-B813-1503F5A90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AA3C2-A7E7-F149-B80A-FA37495D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909C3-EEBC-AD45-9A0E-A8444985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0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D20D71-896B-924A-A654-DAF5EDAB5C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207C4-F9BB-324D-BBF4-11FA582A7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3398A-366E-FA4B-A46C-3CE4AADC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9F73B-2047-CD48-BFA4-9C88C6061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6016C-570A-FF43-8BA7-41B4FF305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44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31ED7-D93D-5149-B4FB-D50971119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1248E-A430-6846-8B16-B84BBACDA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6064E-A219-4E49-A0CB-BC9D5401A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18F7B-85B5-6245-A37B-F3AC33D6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8DD8A-2546-DC4A-8735-C17768B7E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00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8BBB5-236E-6440-9EA1-2E302DAA0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77968-F2C2-4A48-B007-C05086E43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5D011-33BE-B146-8FB0-874F9677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3FDDE-0369-C24F-977E-4F995D3CE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0E08B-C1AA-754E-A4C3-08D6CCB63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89AD-4CDA-CA40-89B2-DD2D79F10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8EE11-4088-3C4B-82BE-7485A34039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73B05-947E-5A41-810F-96BAF0E50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FF5BA-A4DB-2247-B38D-1313556E2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950041-C5BB-8941-A87E-C324D778B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77246-C315-DC41-898F-30DB530B7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86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996AA-5C8B-204C-B749-724E97C50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155A06-404D-504E-8259-9738045E0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69E0B6-6205-1448-8AD1-461DBEAC0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AD931F-E7A0-8C44-A8CE-BBE21B6366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4326B0-6141-254B-9327-80537E41F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E43C30-7F33-944E-9798-FF80E8494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F3E1FE-1001-384D-9DC5-930435996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A2DAFA-ADCF-7940-A917-E32DE29C7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0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E9C58-A4BC-754E-B8C1-B05ADDE61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13AA71-2D53-EB41-9009-90ADD64A5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6E35FB-4661-AF4E-AEE3-F98CEFC06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F82EAF-5721-684B-89C0-F4AF27AB1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8B6F31-2E00-1346-98E9-EBA81D48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65028D-F57B-B244-A4F8-72CB0DDC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B68BC-B5F5-C74F-9C7E-06343BC1A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15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CDA67-0593-E645-8DC5-11F20AE75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71A04-4DC9-D34D-BCEB-881CBFB4F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3D060-0891-1649-959D-0B682AA9D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8B08A8-91AD-E246-877F-27A98BE53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B8890-179D-3042-B1F4-37AAADB72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8E78C-2C9B-6445-BB76-2DF1FDF2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75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DB4C0-1481-6E42-BD3E-8D3469880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C34239-15E1-8044-985B-668E4F5FC3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FAC4A-497A-6C4E-9C1B-CFA281259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D9EA2-74B6-6B4D-81DF-B554E1494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8ACB6-919E-5649-8C33-A9DF00CE2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1C1B5-A2FA-D949-8F8D-961CF1843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77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10187B-092E-004E-9FD4-1BB693F2A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F6F4DD-AE38-A14A-B82E-0E552B4E1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A177C-4E1D-6249-8AC7-763D363F1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5B703-C326-4F4A-8293-7AA7A53ED09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7E796-7A1C-E24D-8088-ACAAE9F349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3330B-ECB4-7D4D-BF49-AF8D1C4F3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F463A-3F6D-AD4F-A05E-D8D51C711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2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248D3-3996-4941-9EA2-EAA0E575B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145" y="1378598"/>
            <a:ext cx="4400144" cy="2120631"/>
          </a:xfrm>
        </p:spPr>
        <p:txBody>
          <a:bodyPr>
            <a:normAutofit/>
          </a:bodyPr>
          <a:lstStyle/>
          <a:p>
            <a:r>
              <a:rPr lang="en-US" b="1" dirty="0"/>
              <a:t>Frequency vs. wavenumber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B9A3B9-0D02-EF4B-ABFD-189D39A62B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06" t="3536" r="14556" b="7478"/>
          <a:stretch/>
        </p:blipFill>
        <p:spPr>
          <a:xfrm rot="10800000">
            <a:off x="5894962" y="136185"/>
            <a:ext cx="6138152" cy="6642658"/>
          </a:xfrm>
          <a:prstGeom prst="rect">
            <a:avLst/>
          </a:prstGeom>
          <a:ln>
            <a:solidFill>
              <a:srgbClr val="7030A0"/>
            </a:solidFill>
          </a:ln>
        </p:spPr>
      </p:pic>
    </p:spTree>
    <p:extLst>
      <p:ext uri="{BB962C8B-B14F-4D97-AF65-F5344CB8AC3E}">
        <p14:creationId xmlns:p14="http://schemas.microsoft.com/office/powerpoint/2010/main" val="3653004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9964D5-B724-BB4F-953F-33695D389A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79" t="10088" r="4189" b="10115"/>
          <a:stretch/>
        </p:blipFill>
        <p:spPr>
          <a:xfrm rot="163071">
            <a:off x="960364" y="225501"/>
            <a:ext cx="9896059" cy="5247745"/>
          </a:xfrm>
          <a:prstGeom prst="rect">
            <a:avLst/>
          </a:prstGeom>
          <a:scene3d>
            <a:camera prst="orthographicFront">
              <a:rot lat="0" lon="0" rev="72000"/>
            </a:camera>
            <a:lightRig rig="threePt" dir="t"/>
          </a:scene3d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E701310-87D2-BE46-B33A-88EF5E03D8E2}"/>
                  </a:ext>
                </a:extLst>
              </p:cNvPr>
              <p:cNvSpPr txBox="1"/>
              <p:nvPr/>
            </p:nvSpPr>
            <p:spPr>
              <a:xfrm>
                <a:off x="271891" y="6219725"/>
                <a:ext cx="3388758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/2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E701310-87D2-BE46-B33A-88EF5E03D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91" y="6219725"/>
                <a:ext cx="3388758" cy="307777"/>
              </a:xfrm>
              <a:prstGeom prst="rect">
                <a:avLst/>
              </a:prstGeom>
              <a:blipFill>
                <a:blip r:embed="rId3"/>
                <a:stretch>
                  <a:fillRect t="-20000"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2F6FC37-C30E-874A-8F7A-992B54AE10AE}"/>
                  </a:ext>
                </a:extLst>
              </p:cNvPr>
              <p:cNvSpPr txBox="1"/>
              <p:nvPr/>
            </p:nvSpPr>
            <p:spPr>
              <a:xfrm>
                <a:off x="3660649" y="6080970"/>
                <a:ext cx="2182848" cy="4465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𝜉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ad>
                              <m:radPr>
                                <m:degHide m:val="on"/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𝑔</m:t>
                                </m:r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sub>
                                </m:sSub>
                              </m:e>
                            </m:rad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1/2</m:t>
                        </m:r>
                      </m:sup>
                    </m:sSup>
                  </m:oMath>
                </a14:m>
                <a:r>
                  <a:rPr lang="en-US" sz="2000" dirty="0"/>
                  <a:t>y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2F6FC37-C30E-874A-8F7A-992B54AE1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649" y="6080970"/>
                <a:ext cx="2182848" cy="446532"/>
              </a:xfrm>
              <a:prstGeom prst="rect">
                <a:avLst/>
              </a:prstGeom>
              <a:blipFill>
                <a:blip r:embed="rId4"/>
                <a:stretch>
                  <a:fillRect l="-5814" b="-2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4EF1F00-8F5B-6548-98D6-99155FBF20C5}"/>
                  </a:ext>
                </a:extLst>
              </p:cNvPr>
              <p:cNvSpPr txBox="1"/>
              <p:nvPr/>
            </p:nvSpPr>
            <p:spPr>
              <a:xfrm>
                <a:off x="5472168" y="6219725"/>
                <a:ext cx="637288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 ;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𝜉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4EF1F00-8F5B-6548-98D6-99155FBF20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168" y="6219725"/>
                <a:ext cx="6372889" cy="307777"/>
              </a:xfrm>
              <a:prstGeom prst="rect">
                <a:avLst/>
              </a:prstGeom>
              <a:blipFill>
                <a:blip r:embed="rId5"/>
                <a:stretch>
                  <a:fillRect t="-4000" b="-3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67C3B68D-9691-0641-8D74-7C8225ECC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160" y="5111573"/>
            <a:ext cx="8507526" cy="1006812"/>
          </a:xfrm>
        </p:spPr>
        <p:txBody>
          <a:bodyPr/>
          <a:lstStyle/>
          <a:p>
            <a:r>
              <a:rPr lang="en-US" b="1" dirty="0"/>
              <a:t>Equatorial </a:t>
            </a:r>
            <a:r>
              <a:rPr lang="en-US" b="1" dirty="0" err="1"/>
              <a:t>Rossby</a:t>
            </a:r>
            <a:r>
              <a:rPr lang="en-US" b="1" dirty="0"/>
              <a:t>-Gravity Wave</a:t>
            </a:r>
          </a:p>
        </p:txBody>
      </p:sp>
    </p:spTree>
    <p:extLst>
      <p:ext uri="{BB962C8B-B14F-4D97-AF65-F5344CB8AC3E}">
        <p14:creationId xmlns:p14="http://schemas.microsoft.com/office/powerpoint/2010/main" val="93574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44A43-2F72-8547-B0FB-5453D15E0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736" y="5098193"/>
            <a:ext cx="10515600" cy="897871"/>
          </a:xfrm>
        </p:spPr>
        <p:txBody>
          <a:bodyPr/>
          <a:lstStyle/>
          <a:p>
            <a:pPr algn="ctr"/>
            <a:r>
              <a:rPr lang="en-US" b="1" dirty="0"/>
              <a:t>Kelvin Wave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4BE4EB-4705-7349-B2B4-BAC22170FA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307" t="19399" r="15902" b="11087"/>
          <a:stretch/>
        </p:blipFill>
        <p:spPr>
          <a:xfrm>
            <a:off x="564204" y="127419"/>
            <a:ext cx="10643689" cy="51751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8D2429B-F9EB-D84F-A5D6-3BB468E97726}"/>
                  </a:ext>
                </a:extLst>
              </p:cNvPr>
              <p:cNvSpPr txBox="1"/>
              <p:nvPr/>
            </p:nvSpPr>
            <p:spPr>
              <a:xfrm>
                <a:off x="1543987" y="5996064"/>
                <a:ext cx="4164177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acc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8D2429B-F9EB-D84F-A5D6-3BB468E977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987" y="5996064"/>
                <a:ext cx="4164177" cy="430887"/>
              </a:xfrm>
              <a:prstGeom prst="rect">
                <a:avLst/>
              </a:prstGeom>
              <a:blipFill>
                <a:blip r:embed="rId3"/>
                <a:stretch>
                  <a:fillRect t="-14286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FF394F4-74CB-3D43-8EC1-A2F8E1F8318B}"/>
                  </a:ext>
                </a:extLst>
              </p:cNvPr>
              <p:cNvSpPr txBox="1"/>
              <p:nvPr/>
            </p:nvSpPr>
            <p:spPr>
              <a:xfrm>
                <a:off x="6142748" y="5996064"/>
                <a:ext cx="1928477" cy="5218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FF394F4-74CB-3D43-8EC1-A2F8E1F83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2748" y="5996064"/>
                <a:ext cx="1928477" cy="521810"/>
              </a:xfrm>
              <a:prstGeom prst="rect">
                <a:avLst/>
              </a:prstGeom>
              <a:blipFill>
                <a:blip r:embed="rId4"/>
                <a:stretch>
                  <a:fillRect l="-1961" b="-26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0994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50</Words>
  <Application>Microsoft Macintosh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Frequency vs. wavenumber</vt:lpstr>
      <vt:lpstr>Equatorial Rossby-Gravity Wave</vt:lpstr>
      <vt:lpstr>Kelvin Wave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Frequency vs. wavenumber</dc:title>
  <dc:creator>Gutowski, William J [LAS]</dc:creator>
  <cp:lastModifiedBy>Bill Gutowski</cp:lastModifiedBy>
  <cp:revision>9</cp:revision>
  <dcterms:created xsi:type="dcterms:W3CDTF">2018-09-20T14:16:53Z</dcterms:created>
  <dcterms:modified xsi:type="dcterms:W3CDTF">2018-09-25T02:38:03Z</dcterms:modified>
</cp:coreProperties>
</file>