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747"/>
  </p:normalViewPr>
  <p:slideViewPr>
    <p:cSldViewPr snapToGrid="0" snapToObjects="1">
      <p:cViewPr varScale="1">
        <p:scale>
          <a:sx n="86" d="100"/>
          <a:sy n="86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63899-6A12-B34E-AE5D-7535B48ED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2C47F-5C0E-0E4E-BFE2-67F54030D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C15A7-7C74-4B41-B6B4-9198849CB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1C80E-35F2-B04E-A80E-81FD82C05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D7AFD-BB2B-5A49-BAC4-3ED258156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93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988C5-397C-7749-B80C-F9967EF8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FAADB-7929-C647-8A7A-490284B87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71D86-22B9-D944-8ECD-FBA8549E5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86AF4-8146-B348-97CF-E773E02F3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D1A88-69CD-8949-88E8-765A65E74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6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B0F2BA-E4E3-A042-B8F0-7C37A4243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55A69-DF96-CE44-A633-83DEC708B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4470F-9ADD-2C44-839D-EB16E41F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CBD38-6AE7-7948-B071-4010C7FD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5CCD0-9B5E-C648-A2A4-A0A9EAA0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E4E01-FE4E-E148-A1A2-68244163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3C096-CC78-4E4E-85F4-4D428D2B7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E85EA-4BFF-FC4D-A7B2-F9FB66EC7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5AD4A-6468-9644-9F10-F1EACE130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78DAE-26A1-EA48-B940-992D42C0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6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14289-088C-C242-94C4-ABF3463A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4ED21-4751-AD48-84AA-B8EEB916E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7C9A6-2F1D-B940-820C-DADBDD985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17ADB-B572-8740-A948-F7259EBF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D84B-C6C2-4D44-A97A-73DAFCA1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2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0DF94-B327-EC41-94A5-C1FAAAAA7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A247C-2D79-9C44-8D74-BB10DFDEDC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AF469-72A9-1442-9B00-D01014B3F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6DCAA-858B-8947-971D-82165003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2B344-A541-5B43-9177-4A48AA01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8C960-2915-9D49-935D-1699F520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3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DAD8-7C53-114D-ABD9-5E78B9F0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67E64-8242-1F4C-A3B8-524A1FF56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CAE8E-44E9-244F-8B76-C577970D2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D146D-249A-BF43-A97E-A767FC6B2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71E24-6B9E-504F-9ABF-55C9B984D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BD5DC4-4DBC-E142-ABD4-3345D0F2E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7F1A9-EC9B-BD44-AA05-7D0C60636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44FA4-6EAB-CA4E-9864-921A6D423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FCA05-7D9F-F045-86EF-26C000DA4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E824EE-AC2A-D14C-AA1C-DD3E538A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36AE5-5F21-CF42-A02B-4FBB2338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05BC2-F30D-9246-95AC-2AF464CA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13BDE-4646-1244-9D29-233AE6199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5D354-2F51-884B-BC8B-8282594E6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3A70C-65AB-2E45-A652-5160339A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6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75E24-23B6-934A-BBD5-984A980CC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54764-CB01-0C45-8706-7C5E3BCA3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4BCF0C-8E05-EA41-A491-58BB52722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783CE-2603-D64C-872D-55EC6DF0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6FEB1-F251-3540-911B-F30D1A7E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5E399-5DA3-8140-BBD3-19D9F4EF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3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EFACC-0088-D14A-9FC1-DF7CEE3C8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FCC982-5523-4444-9E0D-CF3832AA6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B5C3F-64F9-1F47-A3BD-C2EC682EB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378F0-0190-1649-A4A3-2FE38D10A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D2590-90E4-1B47-899F-4A331EA8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62555-D621-2547-9C7C-EEB5BBB02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D95F6C-BC01-CB43-BD7C-378CC2A4C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9ABF7-528F-3C48-9636-906AE1DCB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03EAB-5643-BE42-A883-004167B70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8AF73-25AE-BA4C-B1F4-85F86F04E072}" type="datetimeFigureOut">
              <a:rPr lang="en-US" smtClean="0"/>
              <a:t>8/27/18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885EA-1377-CA4F-A898-C50A3CA421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407E1-154B-8840-B965-7FBF0BE09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C2159-059E-1E4B-89FC-7AD28DA9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1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51C0-646C-7842-AE84-F04C21851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Charney (1948):</a:t>
            </a:r>
            <a:br>
              <a:rPr lang="en-US" b="1" dirty="0"/>
            </a:br>
            <a:r>
              <a:rPr lang="en-US" b="1" dirty="0"/>
              <a:t>On the Scale of Atmospheric Motions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8EFAC-757A-BF48-A8FF-AE49F23AF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1999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2060"/>
                </a:solidFill>
              </a:rPr>
              <a:t>Some key points</a:t>
            </a:r>
          </a:p>
        </p:txBody>
      </p:sp>
    </p:spTree>
    <p:extLst>
      <p:ext uri="{BB962C8B-B14F-4D97-AF65-F5344CB8AC3E}">
        <p14:creationId xmlns:p14="http://schemas.microsoft.com/office/powerpoint/2010/main" val="43774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4B637-05C4-CA44-A7FB-753A6F7D5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General equations of motion </a:t>
            </a:r>
            <a:br>
              <a:rPr lang="en-US" b="1" dirty="0"/>
            </a:br>
            <a:r>
              <a:rPr lang="en-US" b="1" dirty="0"/>
              <a:t>(conservation laws)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C639-0B59-3448-B5E2-50B9985CD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4" y="1825625"/>
            <a:ext cx="11482466" cy="4351338"/>
          </a:xfrm>
        </p:spPr>
        <p:txBody>
          <a:bodyPr>
            <a:normAutofit/>
          </a:bodyPr>
          <a:lstStyle/>
          <a:p>
            <a:r>
              <a:rPr lang="en-US" sz="3200" dirty="0"/>
              <a:t>Are indeed general</a:t>
            </a:r>
          </a:p>
          <a:p>
            <a:pPr lvl="1"/>
            <a:r>
              <a:rPr lang="en-US" dirty="0"/>
              <a:t>Allow a wide range of behavior </a:t>
            </a:r>
            <a:r>
              <a:rPr lang="en-US" dirty="0">
                <a:sym typeface="Wingdings" pitchFamily="2" charset="2"/>
              </a:rPr>
              <a:t> Complicates working with them</a:t>
            </a:r>
          </a:p>
          <a:p>
            <a:pPr lvl="1"/>
            <a:r>
              <a:rPr lang="en-US" dirty="0">
                <a:sym typeface="Wingdings" pitchFamily="2" charset="2"/>
              </a:rPr>
              <a:t>Need to filter out the “noise”</a:t>
            </a: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r>
              <a:rPr lang="en-US" sz="3200" dirty="0"/>
              <a:t>Large-scale behavior of atmosphere is</a:t>
            </a:r>
          </a:p>
          <a:p>
            <a:pPr lvl="1"/>
            <a:r>
              <a:rPr lang="en-US" dirty="0"/>
              <a:t>~ hydrostatic</a:t>
            </a:r>
          </a:p>
          <a:p>
            <a:pPr lvl="1"/>
            <a:r>
              <a:rPr lang="en-US" dirty="0">
                <a:sym typeface="Wingdings" pitchFamily="2" charset="2"/>
              </a:rPr>
              <a:t>~ adiabatic</a:t>
            </a:r>
          </a:p>
          <a:p>
            <a:pPr lvl="1"/>
            <a:r>
              <a:rPr lang="en-US" dirty="0">
                <a:sym typeface="Wingdings" pitchFamily="2" charset="2"/>
              </a:rPr>
              <a:t>~ horizontal</a:t>
            </a:r>
          </a:p>
          <a:p>
            <a:pPr lvl="1"/>
            <a:r>
              <a:rPr lang="en-US" dirty="0">
                <a:sym typeface="Wingdings" pitchFamily="2" charset="2"/>
              </a:rPr>
              <a:t>~ quasi-geostrophic</a:t>
            </a: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2299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7BA60-5E43-AE4E-8F1B-7DA0D78E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Motivations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7125-C55B-3D4E-A866-7D749961A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Gain physical insight through analysis</a:t>
            </a:r>
          </a:p>
          <a:p>
            <a:r>
              <a:rPr lang="en-US" sz="3200" dirty="0"/>
              <a:t>Produce simpler numerical weather prediction equations</a:t>
            </a:r>
          </a:p>
          <a:p>
            <a:endParaRPr lang="en-US" sz="3200" dirty="0"/>
          </a:p>
          <a:p>
            <a:r>
              <a:rPr lang="en-US" sz="3200" dirty="0">
                <a:solidFill>
                  <a:prstClr val="black"/>
                </a:solidFill>
              </a:rPr>
              <a:t>How do we implement these appropriately? (have a closed, consistent system)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7990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73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Charney (1948): On the Scale of Atmospheric Motions</vt:lpstr>
      <vt:lpstr>General equations of motion  (conservation laws)</vt:lpstr>
      <vt:lpstr>Motivations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Charney (1948): On the Scale of Atmospheric Motions</dc:title>
  <dc:subject/>
  <dc:creator>Bill Gutowski</dc:creator>
  <cp:keywords/>
  <dc:description/>
  <cp:lastModifiedBy>Bill Gutowski</cp:lastModifiedBy>
  <cp:revision>4</cp:revision>
  <dcterms:created xsi:type="dcterms:W3CDTF">2018-08-28T01:06:18Z</dcterms:created>
  <dcterms:modified xsi:type="dcterms:W3CDTF">2018-08-28T01:34:33Z</dcterms:modified>
  <cp:category/>
</cp:coreProperties>
</file>