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73" r:id="rId4"/>
    <p:sldId id="272" r:id="rId5"/>
    <p:sldId id="260" r:id="rId6"/>
    <p:sldId id="261" r:id="rId7"/>
    <p:sldId id="286" r:id="rId8"/>
    <p:sldId id="262" r:id="rId9"/>
    <p:sldId id="263" r:id="rId10"/>
    <p:sldId id="287" r:id="rId11"/>
    <p:sldId id="274" r:id="rId12"/>
    <p:sldId id="264" r:id="rId13"/>
    <p:sldId id="276" r:id="rId14"/>
    <p:sldId id="275" r:id="rId15"/>
    <p:sldId id="266" r:id="rId16"/>
    <p:sldId id="267" r:id="rId17"/>
    <p:sldId id="288" r:id="rId18"/>
    <p:sldId id="268" r:id="rId19"/>
    <p:sldId id="269" r:id="rId20"/>
    <p:sldId id="289" r:id="rId21"/>
    <p:sldId id="277" r:id="rId22"/>
    <p:sldId id="270" r:id="rId23"/>
    <p:sldId id="280" r:id="rId24"/>
    <p:sldId id="278" r:id="rId25"/>
    <p:sldId id="281" r:id="rId26"/>
    <p:sldId id="283" r:id="rId27"/>
    <p:sldId id="284" r:id="rId28"/>
    <p:sldId id="271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5535-C9F1-484A-97DE-689E7742062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DD7F4-027D-45C3-BDFE-C1FCDCEE5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D7F4-027D-45C3-BDFE-C1FCDCEE59F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t="-23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C:/Users/tmaaske/Desktop/TMAASKE-PC%2010-10-2013%209.09.19%20PM/ScreenCapture_10-10-2013%209.08.32%20PM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C:/Users/tmaaske/Desktop/TMAASKE-PC%2010-10-2013%207.18.06%20PM/ScreenCapture_10-10-2013%207.17.12%20PM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C:/Users/tmaaske/Desktop/TMAASKE-PC%2010-10-2013%209.22.09%20PM/ScreenCapture_10-10-2013%209.21.11%20PM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C:/Users/tmaaske/Desktop/TMAASKE-PC%2010-10-2013%207.26.35%20PM/ScreenCapture_10-10-2013%207.25.29%20PM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C:/Users/tmaaske/Desktop/TMAASKE-PC%2010-10-2013%209.27.55%20PM/ScreenCapture_10-10-2013%209.27.17%20PM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C:/Users/tmaaske/Desktop/TMAASKE-PC%2010-10-2013%206.53.48%20PM/ScreenCapture_10-10-2013%206.52.53%20PM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C:/Users/tmaaske/Desktop/TMAASKE-PC%2010-10-2013%209.15.05%20PM/ScreenCapture_10-10-2013%209.14.28%20PM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C:/Users/tmaaske/Desktop/TMAASKE-PC%2010-10-2013%207.05.28%20PM/ScreenCapture_10-10-2013%207.04.28%20PM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Wave Presentation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Group #3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Scandinavian Forecast ECMWF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 anchor="b"/>
          <a:lstStyle/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http://www.ecmwf.int/</a:t>
            </a:r>
          </a:p>
        </p:txBody>
      </p:sp>
      <p:pic>
        <p:nvPicPr>
          <p:cNvPr id="5" name="ScreenCapture_10-10-2013 9.08.32 P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209801"/>
            <a:ext cx="5867400" cy="358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1828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ECMWF has the wave moved out already, so a much faster progression.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Stockholm, Sweden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ln>
            <a:noFill/>
          </a:ln>
        </p:spPr>
        <p:txBody>
          <a:bodyPr anchor="b"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http://www.scandinavia.meteox.com</a:t>
            </a:r>
          </a:p>
        </p:txBody>
      </p:sp>
      <p:pic>
        <p:nvPicPr>
          <p:cNvPr id="4" name="Picture 3" descr="sweden stockholm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800600" cy="4166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2438400"/>
            <a:ext cx="342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Current forecast shows us that the clouds today is the wave moving its way out of Stockholm, Sweden.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</a:t>
            </a:r>
          </a:p>
        </p:txBody>
      </p:sp>
      <p:pic>
        <p:nvPicPr>
          <p:cNvPr id="4" name="Content Placeholder 3" descr="hemis500s10_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25" r="15625"/>
          <a:stretch>
            <a:fillRect/>
          </a:stretch>
        </p:blipFill>
        <p:spPr>
          <a:xfrm>
            <a:off x="304800" y="1752600"/>
            <a:ext cx="3981450" cy="4343400"/>
          </a:xfrm>
        </p:spPr>
      </p:pic>
      <p:pic>
        <p:nvPicPr>
          <p:cNvPr id="5" name="Picture 4" descr="hemis500s10_7.gif"/>
          <p:cNvPicPr>
            <a:picLocks noChangeAspect="1"/>
          </p:cNvPicPr>
          <p:nvPr/>
        </p:nvPicPr>
        <p:blipFill>
          <a:blip r:embed="rId3" cstate="print"/>
          <a:srcRect l="15625" r="15625"/>
          <a:stretch>
            <a:fillRect/>
          </a:stretch>
        </p:blipFill>
        <p:spPr>
          <a:xfrm>
            <a:off x="4648200" y="1752600"/>
            <a:ext cx="39814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</a:t>
            </a:r>
          </a:p>
        </p:txBody>
      </p:sp>
      <p:pic>
        <p:nvPicPr>
          <p:cNvPr id="4" name="Content Placeholder 3" descr="hemis500s10_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25" r="15625"/>
          <a:stretch>
            <a:fillRect/>
          </a:stretch>
        </p:blipFill>
        <p:spPr>
          <a:xfrm>
            <a:off x="381000" y="1752600"/>
            <a:ext cx="4114800" cy="4488873"/>
          </a:xfrm>
        </p:spPr>
      </p:pic>
      <p:pic>
        <p:nvPicPr>
          <p:cNvPr id="5" name="Picture 4" descr="hemis500s10_9.gif"/>
          <p:cNvPicPr>
            <a:picLocks noChangeAspect="1"/>
          </p:cNvPicPr>
          <p:nvPr/>
        </p:nvPicPr>
        <p:blipFill>
          <a:blip r:embed="rId3" cstate="print"/>
          <a:srcRect l="15625" r="15625"/>
          <a:stretch>
            <a:fillRect/>
          </a:stretch>
        </p:blipFill>
        <p:spPr>
          <a:xfrm>
            <a:off x="4794248" y="1759527"/>
            <a:ext cx="4114801" cy="44888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</a:t>
            </a:r>
          </a:p>
        </p:txBody>
      </p:sp>
      <p:pic>
        <p:nvPicPr>
          <p:cNvPr id="4" name="Content Placeholder 3" descr="hemis500s10_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25" r="15625"/>
          <a:stretch>
            <a:fillRect/>
          </a:stretch>
        </p:blipFill>
        <p:spPr>
          <a:xfrm>
            <a:off x="304800" y="1447800"/>
            <a:ext cx="4400550" cy="4800600"/>
          </a:xfrm>
        </p:spPr>
      </p:pic>
      <p:sp>
        <p:nvSpPr>
          <p:cNvPr id="5" name="TextBox 4"/>
          <p:cNvSpPr txBox="1"/>
          <p:nvPr/>
        </p:nvSpPr>
        <p:spPr>
          <a:xfrm>
            <a:off x="4953000" y="1447800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wave moving into the southern tip of South America.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major wave leaving South America.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Another large wave moving into Western Australia.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While a minor wave moving off the east coast of Australia.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>
                <a:solidFill>
                  <a:schemeClr val="bg1"/>
                </a:solidFill>
              </a:rPr>
              <a:t>Southern Hemisphere </a:t>
            </a:r>
            <a:br>
              <a:rPr lang="en-US" b="1" u="sng" dirty="0">
                <a:solidFill>
                  <a:schemeClr val="bg1"/>
                </a:solidFill>
              </a:rPr>
            </a:br>
            <a:r>
              <a:rPr lang="en-US" sz="3600" b="1" u="sng" dirty="0">
                <a:solidFill>
                  <a:schemeClr val="bg1"/>
                </a:solidFill>
              </a:rPr>
              <a:t>Recent Behavior   </a:t>
            </a:r>
            <a:endParaRPr lang="en-US" b="1" u="sng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43100"/>
          <a:ext cx="70104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 (Wave #)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 (m)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 (de)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10/6/2013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195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10/7/2013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187.5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10/8/2013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10/9/2013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10/10/2013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 Forecast GFS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 anchor="b"/>
          <a:lstStyle/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http://www.meteochile.gob.cl</a:t>
            </a:r>
          </a:p>
        </p:txBody>
      </p:sp>
      <p:pic>
        <p:nvPicPr>
          <p:cNvPr id="4" name="ScreenCapture_10-10-2013 7.17.12 P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5036185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295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Wave currently has PVA in in Argentina and Chile.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Will be moving out of the area soon so NVA will move be </a:t>
            </a:r>
            <a:r>
              <a:rPr lang="en-US" sz="2400" dirty="0" err="1">
                <a:solidFill>
                  <a:schemeClr val="bg1"/>
                </a:solidFill>
              </a:rPr>
              <a:t>advected</a:t>
            </a:r>
            <a:r>
              <a:rPr lang="en-US" sz="2400" dirty="0">
                <a:solidFill>
                  <a:schemeClr val="bg1"/>
                </a:solidFill>
              </a:rPr>
              <a:t>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 Forecast ECMWF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 anchor="b"/>
          <a:lstStyle/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http://www.ecmwf.int/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160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Two waves off east coast merge together.</a:t>
            </a:r>
          </a:p>
        </p:txBody>
      </p:sp>
      <p:pic>
        <p:nvPicPr>
          <p:cNvPr id="7" name="ScreenCapture_10-10-2013 9.21.11 P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5546725" cy="402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 Forecast</a:t>
            </a:r>
          </a:p>
        </p:txBody>
      </p:sp>
      <p:pic>
        <p:nvPicPr>
          <p:cNvPr id="4" name="Content Placeholder 3" descr="chil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4977530" cy="5029200"/>
          </a:xfrm>
        </p:spPr>
      </p:pic>
      <p:pic>
        <p:nvPicPr>
          <p:cNvPr id="5" name="Picture 4" descr="santiago weather1.tiff"/>
          <p:cNvPicPr>
            <a:picLocks noChangeAspect="1"/>
          </p:cNvPicPr>
          <p:nvPr/>
        </p:nvPicPr>
        <p:blipFill>
          <a:blip r:embed="rId3" cstate="print"/>
          <a:srcRect l="2192" r="3562" b="1312"/>
          <a:stretch>
            <a:fillRect/>
          </a:stretch>
        </p:blipFill>
        <p:spPr>
          <a:xfrm>
            <a:off x="5105400" y="1600200"/>
            <a:ext cx="3834319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9700" y="6324600"/>
            <a:ext cx="6324600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http://www.meteochile.gob.cl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 Forecast GFS</a:t>
            </a:r>
          </a:p>
        </p:txBody>
      </p:sp>
      <p:pic>
        <p:nvPicPr>
          <p:cNvPr id="4" name="ScreenCapture_10-10-2013 7.25.29 P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5163414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295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 A wave moving through southern Australia.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6324600"/>
            <a:ext cx="5715000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http://www.ogimet.com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Northern  Hemisphere</a:t>
            </a:r>
          </a:p>
        </p:txBody>
      </p:sp>
      <p:pic>
        <p:nvPicPr>
          <p:cNvPr id="4" name="Content Placeholder 3" descr="hemis500n10_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25" r="15625"/>
          <a:stretch>
            <a:fillRect/>
          </a:stretch>
        </p:blipFill>
        <p:spPr>
          <a:xfrm>
            <a:off x="304800" y="1524000"/>
            <a:ext cx="4191000" cy="4572000"/>
          </a:xfrm>
        </p:spPr>
      </p:pic>
      <p:pic>
        <p:nvPicPr>
          <p:cNvPr id="5" name="Picture 4" descr="hemis500n10_7.gif"/>
          <p:cNvPicPr>
            <a:picLocks noChangeAspect="1"/>
          </p:cNvPicPr>
          <p:nvPr/>
        </p:nvPicPr>
        <p:blipFill>
          <a:blip r:embed="rId3" cstate="print"/>
          <a:srcRect l="15625" r="15625"/>
          <a:stretch>
            <a:fillRect/>
          </a:stretch>
        </p:blipFill>
        <p:spPr>
          <a:xfrm>
            <a:off x="4724400" y="1524000"/>
            <a:ext cx="4191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 Forecast ECMWF</a:t>
            </a:r>
          </a:p>
        </p:txBody>
      </p:sp>
      <p:pic>
        <p:nvPicPr>
          <p:cNvPr id="6" name="ScreenCapture_10-10-2013 9.27.17 P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6126163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019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http://www.ecmwf.int/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1752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Southern Au.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Fairly active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Perth, Australia Forecast</a:t>
            </a:r>
          </a:p>
        </p:txBody>
      </p:sp>
      <p:pic>
        <p:nvPicPr>
          <p:cNvPr id="4" name="Content Placeholder 3" descr="perth austrailia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53340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38200" y="6172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http://www.bom.gov.au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large wave is bringing our precipitation chances for today and clouds  into tomorrow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Zonal Wind</a:t>
            </a:r>
          </a:p>
        </p:txBody>
      </p:sp>
      <p:pic>
        <p:nvPicPr>
          <p:cNvPr id="4" name="Content Placeholder 3" descr="zonalWind10_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100" y="1426030"/>
            <a:ext cx="7543800" cy="538842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Zonal Wind</a:t>
            </a:r>
          </a:p>
        </p:txBody>
      </p:sp>
      <p:pic>
        <p:nvPicPr>
          <p:cNvPr id="4" name="Content Placeholder 3" descr="zonalWind10_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467600" cy="5334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Zonal Wind</a:t>
            </a:r>
          </a:p>
        </p:txBody>
      </p:sp>
      <p:pic>
        <p:nvPicPr>
          <p:cNvPr id="4" name="Content Placeholder 3" descr="zonalWind10_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2980" y="1578429"/>
            <a:ext cx="7178040" cy="512717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Zonal Wind</a:t>
            </a:r>
          </a:p>
        </p:txBody>
      </p:sp>
      <p:pic>
        <p:nvPicPr>
          <p:cNvPr id="4" name="Content Placeholder 3" descr="zonalWind10_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9707" y="1359466"/>
            <a:ext cx="7484586" cy="534613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Zonal Wind Northern Hemisphere</a:t>
            </a:r>
          </a:p>
        </p:txBody>
      </p:sp>
      <p:pic>
        <p:nvPicPr>
          <p:cNvPr id="4" name="Content Placeholder 3" descr="zonalWind10_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1" y="1219200"/>
            <a:ext cx="5257800" cy="3755572"/>
          </a:xfrm>
        </p:spPr>
      </p:pic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0" y="1524000"/>
          <a:ext cx="3657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U500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 upper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10/6/2013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-5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10/7/2013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10/8/2013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10/9/2013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10/10/2013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526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Northern Hemisphere has been much quieter.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Zonal Wind Southern Hemisphere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Sothern Hemisphere has been much stronger.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3657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U500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 upper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10/6/2013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30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10/7/2013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10/8/2013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30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10/9/2013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10/10/2013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30</a:t>
                      </a:r>
                    </a:p>
                  </a:txBody>
                  <a:tcPr marL="22860" marR="2286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Content Placeholder 3" descr="zonalWind10_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219200"/>
            <a:ext cx="5257800" cy="37555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References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http://www.meteochile.gob.cl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http://www.ogimet.com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http://www.ecmwf.int/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Northern  Hemisphere</a:t>
            </a:r>
          </a:p>
        </p:txBody>
      </p:sp>
      <p:pic>
        <p:nvPicPr>
          <p:cNvPr id="4" name="Content Placeholder 3" descr="hemis500n10_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25" r="15625"/>
          <a:stretch>
            <a:fillRect/>
          </a:stretch>
        </p:blipFill>
        <p:spPr>
          <a:xfrm>
            <a:off x="304800" y="1524000"/>
            <a:ext cx="4191000" cy="4572000"/>
          </a:xfrm>
        </p:spPr>
      </p:pic>
      <p:pic>
        <p:nvPicPr>
          <p:cNvPr id="5" name="Picture 4" descr="hemis500n10_9.gif"/>
          <p:cNvPicPr>
            <a:picLocks noChangeAspect="1"/>
          </p:cNvPicPr>
          <p:nvPr/>
        </p:nvPicPr>
        <p:blipFill>
          <a:blip r:embed="rId3" cstate="print"/>
          <a:srcRect l="15625" r="15625"/>
          <a:stretch>
            <a:fillRect/>
          </a:stretch>
        </p:blipFill>
        <p:spPr>
          <a:xfrm>
            <a:off x="4724400" y="1524000"/>
            <a:ext cx="4191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Northern  Hemisphere</a:t>
            </a:r>
          </a:p>
        </p:txBody>
      </p:sp>
      <p:pic>
        <p:nvPicPr>
          <p:cNvPr id="4" name="Content Placeholder 3" descr="hemis500n10_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625" r="15625"/>
          <a:stretch>
            <a:fillRect/>
          </a:stretch>
        </p:blipFill>
        <p:spPr>
          <a:xfrm>
            <a:off x="285750" y="1510147"/>
            <a:ext cx="4210050" cy="4592781"/>
          </a:xfrm>
        </p:spPr>
      </p:pic>
      <p:sp>
        <p:nvSpPr>
          <p:cNvPr id="5" name="TextBox 4"/>
          <p:cNvSpPr txBox="1"/>
          <p:nvPr/>
        </p:nvSpPr>
        <p:spPr>
          <a:xfrm>
            <a:off x="4572000" y="1676400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Big wave off Eastern US coast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Cutoff low in western in California.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Wave over Siberia.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Wave over Scandinavia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>
                <a:solidFill>
                  <a:schemeClr val="bg1"/>
                </a:solidFill>
              </a:rPr>
              <a:t>Northern Hemisphere </a:t>
            </a:r>
            <a:br>
              <a:rPr lang="en-US" b="1" u="sng" dirty="0">
                <a:solidFill>
                  <a:schemeClr val="bg1"/>
                </a:solidFill>
              </a:rPr>
            </a:br>
            <a:r>
              <a:rPr lang="en-US" sz="3600" b="1" u="sng" dirty="0">
                <a:solidFill>
                  <a:schemeClr val="bg1"/>
                </a:solidFill>
              </a:rPr>
              <a:t>Recent Behavior   </a:t>
            </a:r>
            <a:endParaRPr lang="en-US" b="1" u="sng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8700" y="1827711"/>
          <a:ext cx="7086600" cy="320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 (Wave #)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 (m)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 (deg)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10/6/2013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162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12.5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10/7/2013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10/8/2013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195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10/9/2013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144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10/10/2013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United States GFS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 anchor="b"/>
          <a:lstStyle/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http://www.ogimet.com</a:t>
            </a:r>
          </a:p>
        </p:txBody>
      </p:sp>
      <p:pic>
        <p:nvPicPr>
          <p:cNvPr id="4" name="ScreenCapture_10-10-2013 6.52.53 P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5562600" cy="5152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524000"/>
            <a:ext cx="289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The low is going to track north east and move over the Dakotas early Saturday morning.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Bringing chance of showers.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United States ECMWF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 anchor="b"/>
          <a:lstStyle/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http://www.ecmwf.int/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15240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The ECMWF has a much weaker wave moving north east. </a:t>
            </a:r>
          </a:p>
        </p:txBody>
      </p:sp>
      <p:pic>
        <p:nvPicPr>
          <p:cNvPr id="6" name="ScreenCapture_10-10-2013 9.14.28 P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5913437" cy="405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Grand Junction, CO  U.S.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18" t="18520" r="13066" b="44440"/>
          <a:stretch>
            <a:fillRect/>
          </a:stretch>
        </p:blipFill>
        <p:spPr bwMode="auto">
          <a:xfrm>
            <a:off x="304800" y="13716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4724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The current forecast shows  the wave moving through and bringing clouds to the area today.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Scandinavian Forecast GFS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 anchor="b"/>
          <a:lstStyle/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http://www.ogimet.com</a:t>
            </a:r>
          </a:p>
        </p:txBody>
      </p:sp>
      <p:pic>
        <p:nvPicPr>
          <p:cNvPr id="4" name="ScreenCapture_10-10-2013 7.04.28 P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5627826" cy="5212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2192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The wave will be moving out of the region and a high pressure system will be moving into the area the next couple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555</Words>
  <Application>Microsoft Macintosh PowerPoint</Application>
  <PresentationFormat>On-screen Show (4:3)</PresentationFormat>
  <Paragraphs>157</Paragraphs>
  <Slides>29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Wave Presentation </vt:lpstr>
      <vt:lpstr>Northern  Hemisphere</vt:lpstr>
      <vt:lpstr>Northern  Hemisphere</vt:lpstr>
      <vt:lpstr>Northern  Hemisphere</vt:lpstr>
      <vt:lpstr>Northern Hemisphere  Recent Behavior   </vt:lpstr>
      <vt:lpstr>United States GFS Forecast</vt:lpstr>
      <vt:lpstr>United States ECMWF Forecast</vt:lpstr>
      <vt:lpstr>Grand Junction, CO  U.S.</vt:lpstr>
      <vt:lpstr>Scandinavian Forecast GFS</vt:lpstr>
      <vt:lpstr>Scandinavian Forecast ECMWF</vt:lpstr>
      <vt:lpstr>Stockholm, Sweden</vt:lpstr>
      <vt:lpstr>Southern Hemisphere</vt:lpstr>
      <vt:lpstr>Southern Hemisphere</vt:lpstr>
      <vt:lpstr>Southern Hemisphere</vt:lpstr>
      <vt:lpstr>Southern Hemisphere  Recent Behavior   </vt:lpstr>
      <vt:lpstr>Southern Hemisphere Forecast GFS</vt:lpstr>
      <vt:lpstr>Southern Hemisphere Forecast ECMWF</vt:lpstr>
      <vt:lpstr>Southern Hemisphere Forecast</vt:lpstr>
      <vt:lpstr>Southern Hemisphere Forecast GFS</vt:lpstr>
      <vt:lpstr>Southern Hemisphere Forecast ECMWF</vt:lpstr>
      <vt:lpstr>Perth, Australia Forecast</vt:lpstr>
      <vt:lpstr>Zonal Wind</vt:lpstr>
      <vt:lpstr>Zonal Wind</vt:lpstr>
      <vt:lpstr>Zonal Wind</vt:lpstr>
      <vt:lpstr>Zonal Wind</vt:lpstr>
      <vt:lpstr>Zonal Wind Northern Hemisphere</vt:lpstr>
      <vt:lpstr>Zonal Wind Southern Hemisphere </vt:lpstr>
      <vt:lpstr>References  </vt:lpstr>
      <vt:lpstr>Questions?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Presentation</dc:title>
  <dc:creator>tmaaske</dc:creator>
  <cp:lastModifiedBy>Gutowski, William J [LAS]</cp:lastModifiedBy>
  <cp:revision>45</cp:revision>
  <dcterms:created xsi:type="dcterms:W3CDTF">2013-09-30T03:14:53Z</dcterms:created>
  <dcterms:modified xsi:type="dcterms:W3CDTF">2018-09-10T21:07:49Z</dcterms:modified>
</cp:coreProperties>
</file>