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1" r:id="rId4"/>
    <p:sldId id="262" r:id="rId5"/>
    <p:sldId id="257" r:id="rId6"/>
    <p:sldId id="375" r:id="rId7"/>
    <p:sldId id="374" r:id="rId8"/>
    <p:sldId id="258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7"/>
    <p:restoredTop sz="94747"/>
  </p:normalViewPr>
  <p:slideViewPr>
    <p:cSldViewPr snapToGrid="0" snapToObjects="1">
      <p:cViewPr varScale="1">
        <p:scale>
          <a:sx n="125" d="100"/>
          <a:sy n="125" d="100"/>
        </p:scale>
        <p:origin x="1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EC50-CAA1-9548-B96E-59C1F17AD1A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E1D48-FD90-D846-9AEE-A90FA926C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4A99006D-A52C-8A41-B91F-216E7E8CB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329E3-26C9-0042-A4DA-7998E45B42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B3C65050-557E-0F48-B790-B5E4EABE3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6DD13B1-D12B-324E-BFE0-1605C7903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95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DBDF-BBE4-924F-AE16-4CA2C263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1F10E-E39A-424F-8713-FC4DB0D1B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2695-AB64-9B40-9D3F-4F4D195E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28E27-A009-3B43-89E5-7E51A83B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92D62-5CD2-384D-ADF5-602622D7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0CE0-C668-BB43-B294-F0FDA46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8CCD3-5ADC-394D-8C7F-F457BF396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F3DD4-A497-7B45-B658-E5E5DD01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C0D4-C8BC-144C-BDF8-6EA77107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F1A77-0EE4-3546-A9C5-4B4826D0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DA786-A0B9-F14D-B7F3-1AA7DE2D0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47867-C8CC-4049-B205-9DB53F481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E46B-E72C-5040-A767-C04D5FF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FA7BC-EF0C-904E-95DC-9FB50A27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00FF2-AA92-A143-A4B9-DDAAE8BE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FF845-E72C-574F-A35C-264E78E83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CFAA87-1558-FC47-A0C3-3C31DAED1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3F0ADB-9E79-544B-B2FC-6CD5A32F5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6FFC9-DAC2-3246-B610-C5CB9E56D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75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841A27-03AC-7C4B-A0C8-729821F74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EBA14-271B-C140-AA3B-BC4FC364C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A8637-D163-D64A-8833-AEE0E2BA8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92641-C806-B743-BA76-54E2C6693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8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346D9-038E-2647-B174-2D61427E2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A5B86-54A7-4242-BC81-8C61BAEF5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B0610-F541-EF49-9643-5F8433AF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6A0EE-4887-C94D-B253-E427AF635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99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067A3-2044-C049-8D6E-402FC6BEF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EFC32-9CC5-6F48-8C44-51DD932B7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233EC-4898-C34E-9FFF-BB21BF30E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EA745-E390-A241-AF2F-3D0581EC5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4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919C14-EFFD-A843-8EA9-710DFFF9F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9374F0-496E-F444-A404-153DFA68A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70833E-8E71-284E-A431-FE8806046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F2CC7-FBC9-1C4F-8403-AEEF62378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3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846FB9-F426-2D42-A97F-294FBB0D1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7F50B0-6C42-7C4D-B47B-F53D6C466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8E1A6C-E985-4E4D-80D4-F332A04C1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07263-A83E-E14F-B2BB-493C1E9D8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2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7A6F70-EE3A-9D48-9E51-39ABE3784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19E5B0-988D-124E-AAFE-FD8582713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79D7E2-2AF0-3149-AA00-A05199ECC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1E79D-33FD-FD43-B1E0-A4A3926D1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B3164-D0A6-9946-8C77-3C68E9A47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AB72E-82B6-9F42-8656-D26C9C273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1BAFC-49E1-D049-B899-00D48A86E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8865D-272D-D341-9A19-A2527827B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51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CFCE-2155-DE47-AAA4-1217606B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D4B0-38F1-B942-AE7E-A82A0CEB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C9229-0575-C54F-AE1F-4877F404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98B2-3BFB-CC40-B308-8E3AB6D9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1E38-013A-5F42-B9F1-6A8BD7E2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C92C0-982F-A347-926F-4BA361E7E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F685F-190E-0546-8477-E2824A366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F626B-3852-4D4C-95DF-766A607F0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82386-D4C6-D946-838F-2F99DB71D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5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05FADE-1FC2-9344-8933-B5C9C92C6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24C55C-8941-494E-88C3-5F9E9C409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789003-8D6B-5D4C-BE6C-BC1FA429A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1293B-98EB-A243-9698-106AF1FCF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760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DF635-43A0-5448-98CC-07A850B07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8EB7A-0F03-2048-9ABC-1D9DDF28F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CD6740-3F9D-374E-8B88-C7731C4B7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5540C-0D78-F04C-A5C8-4DDD212EB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06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70D7-73AA-C345-81A9-BB2555D3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1121A-FE13-8B42-A6C8-8D7DD66F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355-3AA7-E849-869A-849F0D80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C9E1-BF8A-204B-9ABF-2CED7747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B740-4106-3B47-BFFF-0FCA8E64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3B13-D5C9-9F4E-99EC-30215218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AB5D-5C6B-184E-84EC-D7ADAECC5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72AD-A520-1C49-A422-1B30DB21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14BA9-EB33-2F47-911B-EE3E1F70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CA166-F3F8-9245-97A0-F73263B2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D16CA-0CBE-1643-9860-F0FEB5DB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7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4840-D8E7-214E-871C-05ADF6A0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37C14-C71D-D045-BDDF-EC42FDE3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17F0F-7A00-FD47-83B8-A08843B0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E3AF-1A65-CC42-B28E-5DFB0A620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8B433-BE49-0641-B6C6-578B69232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17D5E-696C-C74A-9E6C-C0E58AF6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88B06-0104-2B49-9540-140CC984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19A8B-B37F-6343-B001-195362EA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24AE-354C-3740-AF7B-E5164984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4BC01-0124-1C40-A7BE-9EEFCCA1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7CE4B-2B81-504B-A5AC-EDAC4A6D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3860B-09C8-9746-8556-15020945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7A363-FDCE-2942-8DC7-1F7CC621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2A38A-77AA-284F-9419-D2DC8BD6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E87D3-CDFB-0043-9C4D-DFBB58F0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0E3D-A9BE-0C42-B033-089C501E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61DB-21D2-3E42-8C1C-903BBDA5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265D0-9B07-6349-9D06-37DBCDB4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18761-6CD4-1642-8211-A846FBF3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61260-BC9C-E245-8822-A4C97E83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A0F7D-042C-4B4B-9C8B-5F4963C1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1F4A-3178-0C41-8B76-3414AEC2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E5CC9-1301-E942-A9DB-B1B9AB984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A1CD5-0597-E74A-A053-39E5B53BA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0DFE7-D933-1449-8AB7-81187477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F74F4-FA2F-A04D-8530-4CC987B9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0734E-3486-9F4C-B9F6-37C6992E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A883A-9766-AB47-8A13-6FBC62F9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6E6E-8D3D-B14B-BF34-E9B510C8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E28A2-C245-1347-B74A-7AE3FE4B1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81C2-D0C0-604F-AB67-AAB3CFA1CA70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473EB-A417-234C-ADE1-D239800B0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DDF7-04AE-9040-90BE-6FF0C4923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9072-F919-A243-91A7-9194788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4DD2058-364D-B344-8975-F222E579F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F3A9B9-E607-C347-93F0-E1644FB8B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F845DD-4BB7-0745-8330-5D3E980DA3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2F7018-F0B6-9648-B265-B738BDEE78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693CA5-8A0F-AF4F-8D46-90C6601380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125A902-43A6-8049-9BFB-10A3B4005D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6EBA81AB-0B74-A046-A8B0-E8163BA06A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06400" y="6629400"/>
            <a:ext cx="1158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2" name="Rectangle 5">
            <a:extLst>
              <a:ext uri="{FF2B5EF4-FFF2-40B4-BE49-F238E27FC236}">
                <a16:creationId xmlns:a16="http://schemas.microsoft.com/office/drawing/2014/main" id="{0E144491-1250-E143-B50A-BC105809DA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553200"/>
            <a:ext cx="132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/>
              <a:t>MT 454</a:t>
            </a:r>
          </a:p>
        </p:txBody>
      </p:sp>
    </p:spTree>
    <p:extLst>
      <p:ext uri="{BB962C8B-B14F-4D97-AF65-F5344CB8AC3E}">
        <p14:creationId xmlns:p14="http://schemas.microsoft.com/office/powerpoint/2010/main" val="121111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26" Type="http://schemas.openxmlformats.org/officeDocument/2006/relationships/image" Target="../media/image290.png"/><Relationship Id="rId39" Type="http://schemas.openxmlformats.org/officeDocument/2006/relationships/image" Target="../media/image303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42" Type="http://schemas.openxmlformats.org/officeDocument/2006/relationships/image" Target="../media/image306.png"/><Relationship Id="rId47" Type="http://schemas.openxmlformats.org/officeDocument/2006/relationships/image" Target="../media/image311.png"/><Relationship Id="rId50" Type="http://schemas.openxmlformats.org/officeDocument/2006/relationships/image" Target="../media/image314.png"/><Relationship Id="rId7" Type="http://schemas.openxmlformats.org/officeDocument/2006/relationships/image" Target="../media/image272.png"/><Relationship Id="rId2" Type="http://schemas.openxmlformats.org/officeDocument/2006/relationships/image" Target="../media/image267.png"/><Relationship Id="rId16" Type="http://schemas.openxmlformats.org/officeDocument/2006/relationships/image" Target="../media/image281.png"/><Relationship Id="rId29" Type="http://schemas.openxmlformats.org/officeDocument/2006/relationships/image" Target="../media/image293.png"/><Relationship Id="rId11" Type="http://schemas.openxmlformats.org/officeDocument/2006/relationships/image" Target="../media/image276.png"/><Relationship Id="rId24" Type="http://schemas.openxmlformats.org/officeDocument/2006/relationships/image" Target="../media/image288.png"/><Relationship Id="rId32" Type="http://schemas.openxmlformats.org/officeDocument/2006/relationships/image" Target="../media/image296.png"/><Relationship Id="rId37" Type="http://schemas.openxmlformats.org/officeDocument/2006/relationships/image" Target="../media/image301.png"/><Relationship Id="rId40" Type="http://schemas.openxmlformats.org/officeDocument/2006/relationships/image" Target="../media/image304.png"/><Relationship Id="rId45" Type="http://schemas.openxmlformats.org/officeDocument/2006/relationships/image" Target="../media/image309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23" Type="http://schemas.openxmlformats.org/officeDocument/2006/relationships/image" Target="../media/image287.png"/><Relationship Id="rId28" Type="http://schemas.openxmlformats.org/officeDocument/2006/relationships/image" Target="../media/image292.png"/><Relationship Id="rId36" Type="http://schemas.openxmlformats.org/officeDocument/2006/relationships/image" Target="../media/image300.png"/><Relationship Id="rId49" Type="http://schemas.openxmlformats.org/officeDocument/2006/relationships/image" Target="../media/image313.png"/><Relationship Id="rId10" Type="http://schemas.openxmlformats.org/officeDocument/2006/relationships/image" Target="../media/image275.png"/><Relationship Id="rId19" Type="http://schemas.openxmlformats.org/officeDocument/2006/relationships/image" Target="../media/image284.png"/><Relationship Id="rId31" Type="http://schemas.openxmlformats.org/officeDocument/2006/relationships/image" Target="../media/image295.png"/><Relationship Id="rId44" Type="http://schemas.openxmlformats.org/officeDocument/2006/relationships/image" Target="../media/image308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35" Type="http://schemas.openxmlformats.org/officeDocument/2006/relationships/image" Target="../media/image299.png"/><Relationship Id="rId43" Type="http://schemas.openxmlformats.org/officeDocument/2006/relationships/image" Target="../media/image307.png"/><Relationship Id="rId48" Type="http://schemas.openxmlformats.org/officeDocument/2006/relationships/image" Target="../media/image312.png"/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5" Type="http://schemas.openxmlformats.org/officeDocument/2006/relationships/image" Target="../media/image289.png"/><Relationship Id="rId33" Type="http://schemas.openxmlformats.org/officeDocument/2006/relationships/image" Target="../media/image297.png"/><Relationship Id="rId38" Type="http://schemas.openxmlformats.org/officeDocument/2006/relationships/image" Target="../media/image302.png"/><Relationship Id="rId46" Type="http://schemas.openxmlformats.org/officeDocument/2006/relationships/image" Target="../media/image310.png"/><Relationship Id="rId20" Type="http://schemas.openxmlformats.org/officeDocument/2006/relationships/image" Target="../media/image68.png"/><Relationship Id="rId41" Type="http://schemas.openxmlformats.org/officeDocument/2006/relationships/image" Target="../media/image3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9.png"/><Relationship Id="rId21" Type="http://schemas.openxmlformats.org/officeDocument/2006/relationships/image" Target="../media/image334.png"/><Relationship Id="rId42" Type="http://schemas.openxmlformats.org/officeDocument/2006/relationships/image" Target="../media/image355.png"/><Relationship Id="rId47" Type="http://schemas.openxmlformats.org/officeDocument/2006/relationships/image" Target="../media/image360.png"/><Relationship Id="rId63" Type="http://schemas.openxmlformats.org/officeDocument/2006/relationships/image" Target="../media/image376.png"/><Relationship Id="rId68" Type="http://schemas.openxmlformats.org/officeDocument/2006/relationships/image" Target="../media/image381.png"/><Relationship Id="rId16" Type="http://schemas.openxmlformats.org/officeDocument/2006/relationships/image" Target="../media/image329.png"/><Relationship Id="rId11" Type="http://schemas.openxmlformats.org/officeDocument/2006/relationships/image" Target="../media/image324.png"/><Relationship Id="rId32" Type="http://schemas.openxmlformats.org/officeDocument/2006/relationships/image" Target="../media/image345.png"/><Relationship Id="rId37" Type="http://schemas.openxmlformats.org/officeDocument/2006/relationships/image" Target="../media/image350.png"/><Relationship Id="rId53" Type="http://schemas.openxmlformats.org/officeDocument/2006/relationships/image" Target="../media/image366.png"/><Relationship Id="rId58" Type="http://schemas.openxmlformats.org/officeDocument/2006/relationships/image" Target="../media/image371.png"/><Relationship Id="rId74" Type="http://schemas.openxmlformats.org/officeDocument/2006/relationships/image" Target="../media/image387.png"/><Relationship Id="rId79" Type="http://schemas.openxmlformats.org/officeDocument/2006/relationships/image" Target="../media/image392.png"/><Relationship Id="rId5" Type="http://schemas.openxmlformats.org/officeDocument/2006/relationships/image" Target="../media/image318.png"/><Relationship Id="rId61" Type="http://schemas.openxmlformats.org/officeDocument/2006/relationships/image" Target="../media/image374.png"/><Relationship Id="rId19" Type="http://schemas.openxmlformats.org/officeDocument/2006/relationships/image" Target="../media/image332.png"/><Relationship Id="rId14" Type="http://schemas.openxmlformats.org/officeDocument/2006/relationships/image" Target="../media/image327.png"/><Relationship Id="rId22" Type="http://schemas.openxmlformats.org/officeDocument/2006/relationships/image" Target="../media/image335.png"/><Relationship Id="rId27" Type="http://schemas.openxmlformats.org/officeDocument/2006/relationships/image" Target="../media/image340.png"/><Relationship Id="rId30" Type="http://schemas.openxmlformats.org/officeDocument/2006/relationships/image" Target="../media/image343.png"/><Relationship Id="rId35" Type="http://schemas.openxmlformats.org/officeDocument/2006/relationships/image" Target="../media/image348.png"/><Relationship Id="rId43" Type="http://schemas.openxmlformats.org/officeDocument/2006/relationships/image" Target="../media/image356.png"/><Relationship Id="rId48" Type="http://schemas.openxmlformats.org/officeDocument/2006/relationships/image" Target="../media/image361.png"/><Relationship Id="rId56" Type="http://schemas.openxmlformats.org/officeDocument/2006/relationships/image" Target="../media/image369.png"/><Relationship Id="rId64" Type="http://schemas.openxmlformats.org/officeDocument/2006/relationships/image" Target="../media/image377.png"/><Relationship Id="rId69" Type="http://schemas.openxmlformats.org/officeDocument/2006/relationships/image" Target="../media/image382.png"/><Relationship Id="rId77" Type="http://schemas.openxmlformats.org/officeDocument/2006/relationships/image" Target="../media/image390.png"/><Relationship Id="rId8" Type="http://schemas.openxmlformats.org/officeDocument/2006/relationships/image" Target="../media/image321.png"/><Relationship Id="rId51" Type="http://schemas.openxmlformats.org/officeDocument/2006/relationships/image" Target="../media/image364.png"/><Relationship Id="rId72" Type="http://schemas.openxmlformats.org/officeDocument/2006/relationships/image" Target="../media/image385.png"/><Relationship Id="rId80" Type="http://schemas.openxmlformats.org/officeDocument/2006/relationships/image" Target="../media/image393.png"/><Relationship Id="rId3" Type="http://schemas.openxmlformats.org/officeDocument/2006/relationships/image" Target="../media/image316.png"/><Relationship Id="rId12" Type="http://schemas.openxmlformats.org/officeDocument/2006/relationships/image" Target="../media/image325.png"/><Relationship Id="rId17" Type="http://schemas.openxmlformats.org/officeDocument/2006/relationships/image" Target="../media/image330.png"/><Relationship Id="rId25" Type="http://schemas.openxmlformats.org/officeDocument/2006/relationships/image" Target="../media/image338.png"/><Relationship Id="rId33" Type="http://schemas.openxmlformats.org/officeDocument/2006/relationships/image" Target="../media/image346.png"/><Relationship Id="rId38" Type="http://schemas.openxmlformats.org/officeDocument/2006/relationships/image" Target="../media/image351.png"/><Relationship Id="rId46" Type="http://schemas.openxmlformats.org/officeDocument/2006/relationships/image" Target="../media/image359.png"/><Relationship Id="rId59" Type="http://schemas.openxmlformats.org/officeDocument/2006/relationships/image" Target="../media/image372.png"/><Relationship Id="rId67" Type="http://schemas.openxmlformats.org/officeDocument/2006/relationships/image" Target="../media/image380.png"/><Relationship Id="rId20" Type="http://schemas.openxmlformats.org/officeDocument/2006/relationships/image" Target="../media/image333.png"/><Relationship Id="rId41" Type="http://schemas.openxmlformats.org/officeDocument/2006/relationships/image" Target="../media/image354.png"/><Relationship Id="rId54" Type="http://schemas.openxmlformats.org/officeDocument/2006/relationships/image" Target="../media/image367.png"/><Relationship Id="rId62" Type="http://schemas.openxmlformats.org/officeDocument/2006/relationships/image" Target="../media/image375.png"/><Relationship Id="rId70" Type="http://schemas.openxmlformats.org/officeDocument/2006/relationships/image" Target="../media/image383.png"/><Relationship Id="rId75" Type="http://schemas.openxmlformats.org/officeDocument/2006/relationships/image" Target="../media/image3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9.png"/><Relationship Id="rId15" Type="http://schemas.openxmlformats.org/officeDocument/2006/relationships/image" Target="../media/image328.png"/><Relationship Id="rId23" Type="http://schemas.openxmlformats.org/officeDocument/2006/relationships/image" Target="../media/image336.png"/><Relationship Id="rId28" Type="http://schemas.openxmlformats.org/officeDocument/2006/relationships/image" Target="../media/image341.png"/><Relationship Id="rId36" Type="http://schemas.openxmlformats.org/officeDocument/2006/relationships/image" Target="../media/image349.png"/><Relationship Id="rId49" Type="http://schemas.openxmlformats.org/officeDocument/2006/relationships/image" Target="../media/image362.png"/><Relationship Id="rId57" Type="http://schemas.openxmlformats.org/officeDocument/2006/relationships/image" Target="../media/image370.png"/><Relationship Id="rId10" Type="http://schemas.openxmlformats.org/officeDocument/2006/relationships/image" Target="../media/image323.png"/><Relationship Id="rId31" Type="http://schemas.openxmlformats.org/officeDocument/2006/relationships/image" Target="../media/image344.png"/><Relationship Id="rId44" Type="http://schemas.openxmlformats.org/officeDocument/2006/relationships/image" Target="../media/image357.png"/><Relationship Id="rId52" Type="http://schemas.openxmlformats.org/officeDocument/2006/relationships/image" Target="../media/image365.png"/><Relationship Id="rId60" Type="http://schemas.openxmlformats.org/officeDocument/2006/relationships/image" Target="../media/image373.png"/><Relationship Id="rId65" Type="http://schemas.openxmlformats.org/officeDocument/2006/relationships/image" Target="../media/image378.png"/><Relationship Id="rId73" Type="http://schemas.openxmlformats.org/officeDocument/2006/relationships/image" Target="../media/image386.png"/><Relationship Id="rId78" Type="http://schemas.openxmlformats.org/officeDocument/2006/relationships/image" Target="../media/image391.png"/><Relationship Id="rId81" Type="http://schemas.openxmlformats.org/officeDocument/2006/relationships/image" Target="../media/image394.png"/><Relationship Id="rId4" Type="http://schemas.openxmlformats.org/officeDocument/2006/relationships/image" Target="../media/image317.png"/><Relationship Id="rId9" Type="http://schemas.openxmlformats.org/officeDocument/2006/relationships/image" Target="../media/image322.png"/><Relationship Id="rId13" Type="http://schemas.openxmlformats.org/officeDocument/2006/relationships/image" Target="../media/image326.png"/><Relationship Id="rId18" Type="http://schemas.openxmlformats.org/officeDocument/2006/relationships/image" Target="../media/image331.png"/><Relationship Id="rId39" Type="http://schemas.openxmlformats.org/officeDocument/2006/relationships/image" Target="../media/image352.png"/><Relationship Id="rId34" Type="http://schemas.openxmlformats.org/officeDocument/2006/relationships/image" Target="../media/image347.png"/><Relationship Id="rId50" Type="http://schemas.openxmlformats.org/officeDocument/2006/relationships/image" Target="../media/image363.png"/><Relationship Id="rId55" Type="http://schemas.openxmlformats.org/officeDocument/2006/relationships/image" Target="../media/image368.png"/><Relationship Id="rId76" Type="http://schemas.openxmlformats.org/officeDocument/2006/relationships/image" Target="../media/image389.png"/><Relationship Id="rId7" Type="http://schemas.openxmlformats.org/officeDocument/2006/relationships/image" Target="../media/image320.png"/><Relationship Id="rId71" Type="http://schemas.openxmlformats.org/officeDocument/2006/relationships/image" Target="../media/image384.png"/><Relationship Id="rId2" Type="http://schemas.openxmlformats.org/officeDocument/2006/relationships/image" Target="../media/image315.png"/><Relationship Id="rId29" Type="http://schemas.openxmlformats.org/officeDocument/2006/relationships/image" Target="../media/image342.png"/><Relationship Id="rId24" Type="http://schemas.openxmlformats.org/officeDocument/2006/relationships/image" Target="../media/image337.png"/><Relationship Id="rId40" Type="http://schemas.openxmlformats.org/officeDocument/2006/relationships/image" Target="../media/image353.png"/><Relationship Id="rId45" Type="http://schemas.openxmlformats.org/officeDocument/2006/relationships/image" Target="../media/image358.png"/><Relationship Id="rId66" Type="http://schemas.openxmlformats.org/officeDocument/2006/relationships/image" Target="../media/image37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6.png"/><Relationship Id="rId18" Type="http://schemas.openxmlformats.org/officeDocument/2006/relationships/image" Target="../media/image411.png"/><Relationship Id="rId26" Type="http://schemas.openxmlformats.org/officeDocument/2006/relationships/image" Target="../media/image419.png"/><Relationship Id="rId39" Type="http://schemas.openxmlformats.org/officeDocument/2006/relationships/image" Target="../media/image431.png"/><Relationship Id="rId21" Type="http://schemas.openxmlformats.org/officeDocument/2006/relationships/image" Target="../media/image414.png"/><Relationship Id="rId34" Type="http://schemas.openxmlformats.org/officeDocument/2006/relationships/image" Target="../media/image426.png"/><Relationship Id="rId42" Type="http://schemas.openxmlformats.org/officeDocument/2006/relationships/image" Target="../media/image434.png"/><Relationship Id="rId47" Type="http://schemas.openxmlformats.org/officeDocument/2006/relationships/image" Target="../media/image439.png"/><Relationship Id="rId50" Type="http://schemas.openxmlformats.org/officeDocument/2006/relationships/image" Target="../media/image442.png"/><Relationship Id="rId55" Type="http://schemas.openxmlformats.org/officeDocument/2006/relationships/image" Target="../media/image447.png"/><Relationship Id="rId7" Type="http://schemas.openxmlformats.org/officeDocument/2006/relationships/image" Target="../media/image400.png"/><Relationship Id="rId2" Type="http://schemas.openxmlformats.org/officeDocument/2006/relationships/image" Target="../media/image395.png"/><Relationship Id="rId16" Type="http://schemas.openxmlformats.org/officeDocument/2006/relationships/image" Target="../media/image409.png"/><Relationship Id="rId29" Type="http://schemas.openxmlformats.org/officeDocument/2006/relationships/image" Target="../media/image422.png"/><Relationship Id="rId11" Type="http://schemas.openxmlformats.org/officeDocument/2006/relationships/image" Target="../media/image404.png"/><Relationship Id="rId24" Type="http://schemas.openxmlformats.org/officeDocument/2006/relationships/image" Target="../media/image417.png"/><Relationship Id="rId32" Type="http://schemas.openxmlformats.org/officeDocument/2006/relationships/image" Target="../media/image68.png"/><Relationship Id="rId37" Type="http://schemas.openxmlformats.org/officeDocument/2006/relationships/image" Target="../media/image429.png"/><Relationship Id="rId40" Type="http://schemas.openxmlformats.org/officeDocument/2006/relationships/image" Target="../media/image432.png"/><Relationship Id="rId45" Type="http://schemas.openxmlformats.org/officeDocument/2006/relationships/image" Target="../media/image437.png"/><Relationship Id="rId53" Type="http://schemas.openxmlformats.org/officeDocument/2006/relationships/image" Target="../media/image445.png"/><Relationship Id="rId58" Type="http://schemas.openxmlformats.org/officeDocument/2006/relationships/image" Target="../media/image450.png"/><Relationship Id="rId5" Type="http://schemas.openxmlformats.org/officeDocument/2006/relationships/image" Target="../media/image398.png"/><Relationship Id="rId61" Type="http://schemas.openxmlformats.org/officeDocument/2006/relationships/image" Target="../media/image453.png"/><Relationship Id="rId19" Type="http://schemas.openxmlformats.org/officeDocument/2006/relationships/image" Target="../media/image412.png"/><Relationship Id="rId14" Type="http://schemas.openxmlformats.org/officeDocument/2006/relationships/image" Target="../media/image407.png"/><Relationship Id="rId22" Type="http://schemas.openxmlformats.org/officeDocument/2006/relationships/image" Target="../media/image415.png"/><Relationship Id="rId27" Type="http://schemas.openxmlformats.org/officeDocument/2006/relationships/image" Target="../media/image420.png"/><Relationship Id="rId30" Type="http://schemas.openxmlformats.org/officeDocument/2006/relationships/image" Target="../media/image423.png"/><Relationship Id="rId35" Type="http://schemas.openxmlformats.org/officeDocument/2006/relationships/image" Target="../media/image427.png"/><Relationship Id="rId43" Type="http://schemas.openxmlformats.org/officeDocument/2006/relationships/image" Target="../media/image435.png"/><Relationship Id="rId48" Type="http://schemas.openxmlformats.org/officeDocument/2006/relationships/image" Target="../media/image440.png"/><Relationship Id="rId56" Type="http://schemas.openxmlformats.org/officeDocument/2006/relationships/image" Target="../media/image448.png"/><Relationship Id="rId8" Type="http://schemas.openxmlformats.org/officeDocument/2006/relationships/image" Target="../media/image401.png"/><Relationship Id="rId51" Type="http://schemas.openxmlformats.org/officeDocument/2006/relationships/image" Target="../media/image443.png"/><Relationship Id="rId3" Type="http://schemas.openxmlformats.org/officeDocument/2006/relationships/image" Target="../media/image396.png"/><Relationship Id="rId12" Type="http://schemas.openxmlformats.org/officeDocument/2006/relationships/image" Target="../media/image405.png"/><Relationship Id="rId17" Type="http://schemas.openxmlformats.org/officeDocument/2006/relationships/image" Target="../media/image410.png"/><Relationship Id="rId25" Type="http://schemas.openxmlformats.org/officeDocument/2006/relationships/image" Target="../media/image418.png"/><Relationship Id="rId33" Type="http://schemas.openxmlformats.org/officeDocument/2006/relationships/image" Target="../media/image425.png"/><Relationship Id="rId38" Type="http://schemas.openxmlformats.org/officeDocument/2006/relationships/image" Target="../media/image430.png"/><Relationship Id="rId46" Type="http://schemas.openxmlformats.org/officeDocument/2006/relationships/image" Target="../media/image438.png"/><Relationship Id="rId59" Type="http://schemas.openxmlformats.org/officeDocument/2006/relationships/image" Target="../media/image451.png"/><Relationship Id="rId20" Type="http://schemas.openxmlformats.org/officeDocument/2006/relationships/image" Target="../media/image413.png"/><Relationship Id="rId41" Type="http://schemas.openxmlformats.org/officeDocument/2006/relationships/image" Target="../media/image433.png"/><Relationship Id="rId54" Type="http://schemas.openxmlformats.org/officeDocument/2006/relationships/image" Target="../media/image446.png"/><Relationship Id="rId62" Type="http://schemas.openxmlformats.org/officeDocument/2006/relationships/image" Target="../media/image4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9.png"/><Relationship Id="rId15" Type="http://schemas.openxmlformats.org/officeDocument/2006/relationships/image" Target="../media/image408.png"/><Relationship Id="rId23" Type="http://schemas.openxmlformats.org/officeDocument/2006/relationships/image" Target="../media/image416.png"/><Relationship Id="rId28" Type="http://schemas.openxmlformats.org/officeDocument/2006/relationships/image" Target="../media/image421.png"/><Relationship Id="rId36" Type="http://schemas.openxmlformats.org/officeDocument/2006/relationships/image" Target="../media/image428.png"/><Relationship Id="rId49" Type="http://schemas.openxmlformats.org/officeDocument/2006/relationships/image" Target="../media/image441.png"/><Relationship Id="rId57" Type="http://schemas.openxmlformats.org/officeDocument/2006/relationships/image" Target="../media/image449.png"/><Relationship Id="rId10" Type="http://schemas.openxmlformats.org/officeDocument/2006/relationships/image" Target="../media/image403.png"/><Relationship Id="rId31" Type="http://schemas.openxmlformats.org/officeDocument/2006/relationships/image" Target="../media/image424.png"/><Relationship Id="rId44" Type="http://schemas.openxmlformats.org/officeDocument/2006/relationships/image" Target="../media/image436.png"/><Relationship Id="rId52" Type="http://schemas.openxmlformats.org/officeDocument/2006/relationships/image" Target="../media/image444.png"/><Relationship Id="rId60" Type="http://schemas.openxmlformats.org/officeDocument/2006/relationships/image" Target="../media/image452.png"/><Relationship Id="rId4" Type="http://schemas.openxmlformats.org/officeDocument/2006/relationships/image" Target="../media/image397.png"/><Relationship Id="rId9" Type="http://schemas.openxmlformats.org/officeDocument/2006/relationships/image" Target="../media/image40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6.png"/><Relationship Id="rId18" Type="http://schemas.openxmlformats.org/officeDocument/2006/relationships/image" Target="../media/image471.png"/><Relationship Id="rId26" Type="http://schemas.openxmlformats.org/officeDocument/2006/relationships/image" Target="../media/image479.png"/><Relationship Id="rId39" Type="http://schemas.openxmlformats.org/officeDocument/2006/relationships/image" Target="../media/image492.png"/><Relationship Id="rId21" Type="http://schemas.openxmlformats.org/officeDocument/2006/relationships/image" Target="../media/image474.png"/><Relationship Id="rId34" Type="http://schemas.openxmlformats.org/officeDocument/2006/relationships/image" Target="../media/image487.png"/><Relationship Id="rId7" Type="http://schemas.openxmlformats.org/officeDocument/2006/relationships/image" Target="../media/image460.png"/><Relationship Id="rId12" Type="http://schemas.openxmlformats.org/officeDocument/2006/relationships/image" Target="../media/image465.png"/><Relationship Id="rId17" Type="http://schemas.openxmlformats.org/officeDocument/2006/relationships/image" Target="../media/image470.png"/><Relationship Id="rId25" Type="http://schemas.openxmlformats.org/officeDocument/2006/relationships/image" Target="../media/image478.png"/><Relationship Id="rId33" Type="http://schemas.openxmlformats.org/officeDocument/2006/relationships/image" Target="../media/image486.png"/><Relationship Id="rId38" Type="http://schemas.openxmlformats.org/officeDocument/2006/relationships/image" Target="../media/image491.png"/><Relationship Id="rId2" Type="http://schemas.openxmlformats.org/officeDocument/2006/relationships/image" Target="../media/image455.png"/><Relationship Id="rId16" Type="http://schemas.openxmlformats.org/officeDocument/2006/relationships/image" Target="../media/image469.png"/><Relationship Id="rId20" Type="http://schemas.openxmlformats.org/officeDocument/2006/relationships/image" Target="../media/image473.png"/><Relationship Id="rId29" Type="http://schemas.openxmlformats.org/officeDocument/2006/relationships/image" Target="../media/image4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9.png"/><Relationship Id="rId11" Type="http://schemas.openxmlformats.org/officeDocument/2006/relationships/image" Target="../media/image464.png"/><Relationship Id="rId24" Type="http://schemas.openxmlformats.org/officeDocument/2006/relationships/image" Target="../media/image477.png"/><Relationship Id="rId32" Type="http://schemas.openxmlformats.org/officeDocument/2006/relationships/image" Target="../media/image485.png"/><Relationship Id="rId37" Type="http://schemas.openxmlformats.org/officeDocument/2006/relationships/image" Target="../media/image490.png"/><Relationship Id="rId40" Type="http://schemas.openxmlformats.org/officeDocument/2006/relationships/image" Target="../media/image493.png"/><Relationship Id="rId5" Type="http://schemas.openxmlformats.org/officeDocument/2006/relationships/image" Target="../media/image458.png"/><Relationship Id="rId15" Type="http://schemas.openxmlformats.org/officeDocument/2006/relationships/image" Target="../media/image468.png"/><Relationship Id="rId23" Type="http://schemas.openxmlformats.org/officeDocument/2006/relationships/image" Target="../media/image476.png"/><Relationship Id="rId28" Type="http://schemas.openxmlformats.org/officeDocument/2006/relationships/image" Target="../media/image481.png"/><Relationship Id="rId36" Type="http://schemas.openxmlformats.org/officeDocument/2006/relationships/image" Target="../media/image489.png"/><Relationship Id="rId10" Type="http://schemas.openxmlformats.org/officeDocument/2006/relationships/image" Target="../media/image463.png"/><Relationship Id="rId19" Type="http://schemas.openxmlformats.org/officeDocument/2006/relationships/image" Target="../media/image472.png"/><Relationship Id="rId31" Type="http://schemas.openxmlformats.org/officeDocument/2006/relationships/image" Target="../media/image484.png"/><Relationship Id="rId4" Type="http://schemas.openxmlformats.org/officeDocument/2006/relationships/image" Target="../media/image457.png"/><Relationship Id="rId9" Type="http://schemas.openxmlformats.org/officeDocument/2006/relationships/image" Target="../media/image462.png"/><Relationship Id="rId14" Type="http://schemas.openxmlformats.org/officeDocument/2006/relationships/image" Target="../media/image467.png"/><Relationship Id="rId22" Type="http://schemas.openxmlformats.org/officeDocument/2006/relationships/image" Target="../media/image475.png"/><Relationship Id="rId27" Type="http://schemas.openxmlformats.org/officeDocument/2006/relationships/image" Target="../media/image480.png"/><Relationship Id="rId30" Type="http://schemas.openxmlformats.org/officeDocument/2006/relationships/image" Target="../media/image483.png"/><Relationship Id="rId35" Type="http://schemas.openxmlformats.org/officeDocument/2006/relationships/image" Target="../media/image488.png"/><Relationship Id="rId8" Type="http://schemas.openxmlformats.org/officeDocument/2006/relationships/image" Target="../media/image461.png"/><Relationship Id="rId3" Type="http://schemas.openxmlformats.org/officeDocument/2006/relationships/image" Target="../media/image4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04.png"/><Relationship Id="rId18" Type="http://schemas.openxmlformats.org/officeDocument/2006/relationships/image" Target="../media/image509.png"/><Relationship Id="rId26" Type="http://schemas.openxmlformats.org/officeDocument/2006/relationships/image" Target="../media/image517.png"/><Relationship Id="rId3" Type="http://schemas.openxmlformats.org/officeDocument/2006/relationships/image" Target="../media/image495.png"/><Relationship Id="rId21" Type="http://schemas.openxmlformats.org/officeDocument/2006/relationships/image" Target="../media/image512.png"/><Relationship Id="rId7" Type="http://schemas.openxmlformats.org/officeDocument/2006/relationships/image" Target="../media/image499.png"/><Relationship Id="rId12" Type="http://schemas.openxmlformats.org/officeDocument/2006/relationships/image" Target="../media/image503.png"/><Relationship Id="rId17" Type="http://schemas.openxmlformats.org/officeDocument/2006/relationships/image" Target="../media/image508.png"/><Relationship Id="rId25" Type="http://schemas.openxmlformats.org/officeDocument/2006/relationships/image" Target="../media/image516.png"/><Relationship Id="rId2" Type="http://schemas.openxmlformats.org/officeDocument/2006/relationships/image" Target="../media/image494.png"/><Relationship Id="rId16" Type="http://schemas.openxmlformats.org/officeDocument/2006/relationships/image" Target="../media/image507.png"/><Relationship Id="rId20" Type="http://schemas.openxmlformats.org/officeDocument/2006/relationships/image" Target="../media/image511.png"/><Relationship Id="rId29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8.png"/><Relationship Id="rId11" Type="http://schemas.openxmlformats.org/officeDocument/2006/relationships/image" Target="../media/image68.png"/><Relationship Id="rId24" Type="http://schemas.openxmlformats.org/officeDocument/2006/relationships/image" Target="../media/image515.png"/><Relationship Id="rId32" Type="http://schemas.openxmlformats.org/officeDocument/2006/relationships/image" Target="../media/image523.png"/><Relationship Id="rId5" Type="http://schemas.openxmlformats.org/officeDocument/2006/relationships/image" Target="../media/image497.png"/><Relationship Id="rId15" Type="http://schemas.openxmlformats.org/officeDocument/2006/relationships/image" Target="../media/image506.png"/><Relationship Id="rId23" Type="http://schemas.openxmlformats.org/officeDocument/2006/relationships/image" Target="../media/image514.png"/><Relationship Id="rId28" Type="http://schemas.openxmlformats.org/officeDocument/2006/relationships/image" Target="../media/image519.png"/><Relationship Id="rId10" Type="http://schemas.openxmlformats.org/officeDocument/2006/relationships/image" Target="../media/image502.png"/><Relationship Id="rId19" Type="http://schemas.openxmlformats.org/officeDocument/2006/relationships/image" Target="../media/image510.png"/><Relationship Id="rId31" Type="http://schemas.openxmlformats.org/officeDocument/2006/relationships/image" Target="../media/image522.png"/><Relationship Id="rId4" Type="http://schemas.openxmlformats.org/officeDocument/2006/relationships/image" Target="../media/image496.png"/><Relationship Id="rId9" Type="http://schemas.openxmlformats.org/officeDocument/2006/relationships/image" Target="../media/image501.png"/><Relationship Id="rId14" Type="http://schemas.openxmlformats.org/officeDocument/2006/relationships/image" Target="../media/image505.png"/><Relationship Id="rId22" Type="http://schemas.openxmlformats.org/officeDocument/2006/relationships/image" Target="../media/image513.png"/><Relationship Id="rId27" Type="http://schemas.openxmlformats.org/officeDocument/2006/relationships/image" Target="../media/image518.png"/><Relationship Id="rId30" Type="http://schemas.openxmlformats.org/officeDocument/2006/relationships/image" Target="../media/image5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34.png"/><Relationship Id="rId18" Type="http://schemas.openxmlformats.org/officeDocument/2006/relationships/image" Target="../media/image539.png"/><Relationship Id="rId3" Type="http://schemas.openxmlformats.org/officeDocument/2006/relationships/image" Target="../media/image525.png"/><Relationship Id="rId21" Type="http://schemas.openxmlformats.org/officeDocument/2006/relationships/image" Target="../media/image542.png"/><Relationship Id="rId7" Type="http://schemas.openxmlformats.org/officeDocument/2006/relationships/image" Target="../media/image529.png"/><Relationship Id="rId12" Type="http://schemas.openxmlformats.org/officeDocument/2006/relationships/image" Target="../media/image533.png"/><Relationship Id="rId17" Type="http://schemas.openxmlformats.org/officeDocument/2006/relationships/image" Target="../media/image538.png"/><Relationship Id="rId25" Type="http://schemas.openxmlformats.org/officeDocument/2006/relationships/image" Target="../media/image546.png"/><Relationship Id="rId2" Type="http://schemas.openxmlformats.org/officeDocument/2006/relationships/image" Target="../media/image524.png"/><Relationship Id="rId16" Type="http://schemas.openxmlformats.org/officeDocument/2006/relationships/image" Target="../media/image537.png"/><Relationship Id="rId20" Type="http://schemas.openxmlformats.org/officeDocument/2006/relationships/image" Target="../media/image5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8.png"/><Relationship Id="rId11" Type="http://schemas.openxmlformats.org/officeDocument/2006/relationships/image" Target="../media/image532.png"/><Relationship Id="rId24" Type="http://schemas.openxmlformats.org/officeDocument/2006/relationships/image" Target="../media/image545.png"/><Relationship Id="rId5" Type="http://schemas.openxmlformats.org/officeDocument/2006/relationships/image" Target="../media/image527.png"/><Relationship Id="rId15" Type="http://schemas.openxmlformats.org/officeDocument/2006/relationships/image" Target="../media/image536.png"/><Relationship Id="rId23" Type="http://schemas.openxmlformats.org/officeDocument/2006/relationships/image" Target="../media/image544.png"/><Relationship Id="rId10" Type="http://schemas.openxmlformats.org/officeDocument/2006/relationships/image" Target="../media/image531.png"/><Relationship Id="rId19" Type="http://schemas.openxmlformats.org/officeDocument/2006/relationships/image" Target="../media/image540.png"/><Relationship Id="rId4" Type="http://schemas.openxmlformats.org/officeDocument/2006/relationships/image" Target="../media/image526.png"/><Relationship Id="rId9" Type="http://schemas.openxmlformats.org/officeDocument/2006/relationships/image" Target="../media/image68.png"/><Relationship Id="rId14" Type="http://schemas.openxmlformats.org/officeDocument/2006/relationships/image" Target="../media/image535.png"/><Relationship Id="rId22" Type="http://schemas.openxmlformats.org/officeDocument/2006/relationships/image" Target="../media/image54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8.png"/><Relationship Id="rId18" Type="http://schemas.openxmlformats.org/officeDocument/2006/relationships/image" Target="../media/image563.png"/><Relationship Id="rId26" Type="http://schemas.openxmlformats.org/officeDocument/2006/relationships/image" Target="../media/image571.png"/><Relationship Id="rId39" Type="http://schemas.openxmlformats.org/officeDocument/2006/relationships/image" Target="../media/image583.png"/><Relationship Id="rId21" Type="http://schemas.openxmlformats.org/officeDocument/2006/relationships/image" Target="../media/image566.png"/><Relationship Id="rId34" Type="http://schemas.openxmlformats.org/officeDocument/2006/relationships/image" Target="../media/image578.png"/><Relationship Id="rId42" Type="http://schemas.openxmlformats.org/officeDocument/2006/relationships/image" Target="../media/image586.png"/><Relationship Id="rId47" Type="http://schemas.openxmlformats.org/officeDocument/2006/relationships/image" Target="../media/image591.png"/><Relationship Id="rId50" Type="http://schemas.openxmlformats.org/officeDocument/2006/relationships/image" Target="../media/image594.png"/><Relationship Id="rId55" Type="http://schemas.openxmlformats.org/officeDocument/2006/relationships/image" Target="../media/image599.png"/><Relationship Id="rId7" Type="http://schemas.openxmlformats.org/officeDocument/2006/relationships/image" Target="../media/image552.png"/><Relationship Id="rId2" Type="http://schemas.openxmlformats.org/officeDocument/2006/relationships/image" Target="../media/image547.png"/><Relationship Id="rId16" Type="http://schemas.openxmlformats.org/officeDocument/2006/relationships/image" Target="../media/image561.png"/><Relationship Id="rId29" Type="http://schemas.openxmlformats.org/officeDocument/2006/relationships/image" Target="../media/image574.png"/><Relationship Id="rId11" Type="http://schemas.openxmlformats.org/officeDocument/2006/relationships/image" Target="../media/image556.png"/><Relationship Id="rId24" Type="http://schemas.openxmlformats.org/officeDocument/2006/relationships/image" Target="../media/image569.png"/><Relationship Id="rId32" Type="http://schemas.openxmlformats.org/officeDocument/2006/relationships/image" Target="../media/image576.png"/><Relationship Id="rId37" Type="http://schemas.openxmlformats.org/officeDocument/2006/relationships/image" Target="../media/image581.png"/><Relationship Id="rId40" Type="http://schemas.openxmlformats.org/officeDocument/2006/relationships/image" Target="../media/image584.png"/><Relationship Id="rId45" Type="http://schemas.openxmlformats.org/officeDocument/2006/relationships/image" Target="../media/image589.png"/><Relationship Id="rId53" Type="http://schemas.openxmlformats.org/officeDocument/2006/relationships/image" Target="../media/image597.png"/><Relationship Id="rId5" Type="http://schemas.openxmlformats.org/officeDocument/2006/relationships/image" Target="../media/image550.png"/><Relationship Id="rId19" Type="http://schemas.openxmlformats.org/officeDocument/2006/relationships/image" Target="../media/image564.png"/><Relationship Id="rId4" Type="http://schemas.openxmlformats.org/officeDocument/2006/relationships/image" Target="../media/image549.png"/><Relationship Id="rId9" Type="http://schemas.openxmlformats.org/officeDocument/2006/relationships/image" Target="../media/image554.png"/><Relationship Id="rId14" Type="http://schemas.openxmlformats.org/officeDocument/2006/relationships/image" Target="../media/image559.png"/><Relationship Id="rId22" Type="http://schemas.openxmlformats.org/officeDocument/2006/relationships/image" Target="../media/image567.png"/><Relationship Id="rId27" Type="http://schemas.openxmlformats.org/officeDocument/2006/relationships/image" Target="../media/image572.png"/><Relationship Id="rId30" Type="http://schemas.openxmlformats.org/officeDocument/2006/relationships/image" Target="../media/image575.png"/><Relationship Id="rId35" Type="http://schemas.openxmlformats.org/officeDocument/2006/relationships/image" Target="../media/image579.png"/><Relationship Id="rId43" Type="http://schemas.openxmlformats.org/officeDocument/2006/relationships/image" Target="../media/image587.png"/><Relationship Id="rId48" Type="http://schemas.openxmlformats.org/officeDocument/2006/relationships/image" Target="../media/image592.png"/><Relationship Id="rId56" Type="http://schemas.openxmlformats.org/officeDocument/2006/relationships/image" Target="../media/image600.png"/><Relationship Id="rId8" Type="http://schemas.openxmlformats.org/officeDocument/2006/relationships/image" Target="../media/image553.png"/><Relationship Id="rId51" Type="http://schemas.openxmlformats.org/officeDocument/2006/relationships/image" Target="../media/image595.png"/><Relationship Id="rId3" Type="http://schemas.openxmlformats.org/officeDocument/2006/relationships/image" Target="../media/image548.png"/><Relationship Id="rId12" Type="http://schemas.openxmlformats.org/officeDocument/2006/relationships/image" Target="../media/image557.png"/><Relationship Id="rId17" Type="http://schemas.openxmlformats.org/officeDocument/2006/relationships/image" Target="../media/image562.png"/><Relationship Id="rId25" Type="http://schemas.openxmlformats.org/officeDocument/2006/relationships/image" Target="../media/image570.png"/><Relationship Id="rId33" Type="http://schemas.openxmlformats.org/officeDocument/2006/relationships/image" Target="../media/image577.png"/><Relationship Id="rId38" Type="http://schemas.openxmlformats.org/officeDocument/2006/relationships/image" Target="../media/image582.png"/><Relationship Id="rId46" Type="http://schemas.openxmlformats.org/officeDocument/2006/relationships/image" Target="../media/image590.png"/><Relationship Id="rId20" Type="http://schemas.openxmlformats.org/officeDocument/2006/relationships/image" Target="../media/image565.png"/><Relationship Id="rId41" Type="http://schemas.openxmlformats.org/officeDocument/2006/relationships/image" Target="../media/image585.png"/><Relationship Id="rId54" Type="http://schemas.openxmlformats.org/officeDocument/2006/relationships/image" Target="../media/image5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1.png"/><Relationship Id="rId15" Type="http://schemas.openxmlformats.org/officeDocument/2006/relationships/image" Target="../media/image560.png"/><Relationship Id="rId23" Type="http://schemas.openxmlformats.org/officeDocument/2006/relationships/image" Target="../media/image568.png"/><Relationship Id="rId28" Type="http://schemas.openxmlformats.org/officeDocument/2006/relationships/image" Target="../media/image573.png"/><Relationship Id="rId36" Type="http://schemas.openxmlformats.org/officeDocument/2006/relationships/image" Target="../media/image580.png"/><Relationship Id="rId49" Type="http://schemas.openxmlformats.org/officeDocument/2006/relationships/image" Target="../media/image593.png"/><Relationship Id="rId57" Type="http://schemas.openxmlformats.org/officeDocument/2006/relationships/image" Target="../media/image601.png"/><Relationship Id="rId10" Type="http://schemas.openxmlformats.org/officeDocument/2006/relationships/image" Target="../media/image555.png"/><Relationship Id="rId31" Type="http://schemas.openxmlformats.org/officeDocument/2006/relationships/image" Target="../media/image68.png"/><Relationship Id="rId44" Type="http://schemas.openxmlformats.org/officeDocument/2006/relationships/image" Target="../media/image588.png"/><Relationship Id="rId52" Type="http://schemas.openxmlformats.org/officeDocument/2006/relationships/image" Target="../media/image59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3.png"/><Relationship Id="rId18" Type="http://schemas.openxmlformats.org/officeDocument/2006/relationships/image" Target="../media/image618.png"/><Relationship Id="rId26" Type="http://schemas.openxmlformats.org/officeDocument/2006/relationships/image" Target="../media/image626.png"/><Relationship Id="rId39" Type="http://schemas.openxmlformats.org/officeDocument/2006/relationships/image" Target="../media/image639.png"/><Relationship Id="rId21" Type="http://schemas.openxmlformats.org/officeDocument/2006/relationships/image" Target="../media/image621.png"/><Relationship Id="rId34" Type="http://schemas.openxmlformats.org/officeDocument/2006/relationships/image" Target="../media/image634.png"/><Relationship Id="rId42" Type="http://schemas.openxmlformats.org/officeDocument/2006/relationships/image" Target="../media/image642.png"/><Relationship Id="rId7" Type="http://schemas.openxmlformats.org/officeDocument/2006/relationships/image" Target="../media/image607.png"/><Relationship Id="rId2" Type="http://schemas.openxmlformats.org/officeDocument/2006/relationships/image" Target="../media/image602.png"/><Relationship Id="rId16" Type="http://schemas.openxmlformats.org/officeDocument/2006/relationships/image" Target="../media/image616.png"/><Relationship Id="rId20" Type="http://schemas.openxmlformats.org/officeDocument/2006/relationships/image" Target="../media/image620.png"/><Relationship Id="rId29" Type="http://schemas.openxmlformats.org/officeDocument/2006/relationships/image" Target="../media/image629.png"/><Relationship Id="rId41" Type="http://schemas.openxmlformats.org/officeDocument/2006/relationships/image" Target="../media/image6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6.png"/><Relationship Id="rId11" Type="http://schemas.openxmlformats.org/officeDocument/2006/relationships/image" Target="../media/image611.png"/><Relationship Id="rId24" Type="http://schemas.openxmlformats.org/officeDocument/2006/relationships/image" Target="../media/image624.png"/><Relationship Id="rId32" Type="http://schemas.openxmlformats.org/officeDocument/2006/relationships/image" Target="../media/image632.png"/><Relationship Id="rId37" Type="http://schemas.openxmlformats.org/officeDocument/2006/relationships/image" Target="../media/image637.png"/><Relationship Id="rId40" Type="http://schemas.openxmlformats.org/officeDocument/2006/relationships/image" Target="../media/image640.png"/><Relationship Id="rId5" Type="http://schemas.openxmlformats.org/officeDocument/2006/relationships/image" Target="../media/image605.png"/><Relationship Id="rId15" Type="http://schemas.openxmlformats.org/officeDocument/2006/relationships/image" Target="../media/image615.png"/><Relationship Id="rId23" Type="http://schemas.openxmlformats.org/officeDocument/2006/relationships/image" Target="../media/image623.png"/><Relationship Id="rId28" Type="http://schemas.openxmlformats.org/officeDocument/2006/relationships/image" Target="../media/image628.png"/><Relationship Id="rId36" Type="http://schemas.openxmlformats.org/officeDocument/2006/relationships/image" Target="../media/image636.png"/><Relationship Id="rId10" Type="http://schemas.openxmlformats.org/officeDocument/2006/relationships/image" Target="../media/image610.png"/><Relationship Id="rId19" Type="http://schemas.openxmlformats.org/officeDocument/2006/relationships/image" Target="../media/image619.png"/><Relationship Id="rId31" Type="http://schemas.openxmlformats.org/officeDocument/2006/relationships/image" Target="../media/image631.png"/><Relationship Id="rId4" Type="http://schemas.openxmlformats.org/officeDocument/2006/relationships/image" Target="../media/image604.png"/><Relationship Id="rId9" Type="http://schemas.openxmlformats.org/officeDocument/2006/relationships/image" Target="../media/image609.png"/><Relationship Id="rId14" Type="http://schemas.openxmlformats.org/officeDocument/2006/relationships/image" Target="../media/image614.png"/><Relationship Id="rId22" Type="http://schemas.openxmlformats.org/officeDocument/2006/relationships/image" Target="../media/image622.png"/><Relationship Id="rId27" Type="http://schemas.openxmlformats.org/officeDocument/2006/relationships/image" Target="../media/image627.png"/><Relationship Id="rId30" Type="http://schemas.openxmlformats.org/officeDocument/2006/relationships/image" Target="../media/image630.png"/><Relationship Id="rId35" Type="http://schemas.openxmlformats.org/officeDocument/2006/relationships/image" Target="../media/image635.png"/><Relationship Id="rId43" Type="http://schemas.openxmlformats.org/officeDocument/2006/relationships/image" Target="../media/image643.png"/><Relationship Id="rId8" Type="http://schemas.openxmlformats.org/officeDocument/2006/relationships/image" Target="../media/image608.png"/><Relationship Id="rId3" Type="http://schemas.openxmlformats.org/officeDocument/2006/relationships/image" Target="../media/image603.png"/><Relationship Id="rId12" Type="http://schemas.openxmlformats.org/officeDocument/2006/relationships/image" Target="../media/image612.png"/><Relationship Id="rId17" Type="http://schemas.openxmlformats.org/officeDocument/2006/relationships/image" Target="../media/image617.png"/><Relationship Id="rId25" Type="http://schemas.openxmlformats.org/officeDocument/2006/relationships/image" Target="../media/image625.png"/><Relationship Id="rId33" Type="http://schemas.openxmlformats.org/officeDocument/2006/relationships/image" Target="../media/image633.png"/><Relationship Id="rId38" Type="http://schemas.openxmlformats.org/officeDocument/2006/relationships/image" Target="../media/image63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5.png"/><Relationship Id="rId18" Type="http://schemas.openxmlformats.org/officeDocument/2006/relationships/image" Target="../media/image660.png"/><Relationship Id="rId26" Type="http://schemas.openxmlformats.org/officeDocument/2006/relationships/image" Target="../media/image668.png"/><Relationship Id="rId3" Type="http://schemas.openxmlformats.org/officeDocument/2006/relationships/image" Target="../media/image645.png"/><Relationship Id="rId21" Type="http://schemas.openxmlformats.org/officeDocument/2006/relationships/image" Target="../media/image663.png"/><Relationship Id="rId34" Type="http://schemas.openxmlformats.org/officeDocument/2006/relationships/image" Target="../media/image676.png"/><Relationship Id="rId7" Type="http://schemas.openxmlformats.org/officeDocument/2006/relationships/image" Target="../media/image649.png"/><Relationship Id="rId12" Type="http://schemas.openxmlformats.org/officeDocument/2006/relationships/image" Target="../media/image654.png"/><Relationship Id="rId17" Type="http://schemas.openxmlformats.org/officeDocument/2006/relationships/image" Target="../media/image659.png"/><Relationship Id="rId25" Type="http://schemas.openxmlformats.org/officeDocument/2006/relationships/image" Target="../media/image667.png"/><Relationship Id="rId33" Type="http://schemas.openxmlformats.org/officeDocument/2006/relationships/image" Target="../media/image675.png"/><Relationship Id="rId2" Type="http://schemas.openxmlformats.org/officeDocument/2006/relationships/image" Target="../media/image644.png"/><Relationship Id="rId16" Type="http://schemas.openxmlformats.org/officeDocument/2006/relationships/image" Target="../media/image658.png"/><Relationship Id="rId20" Type="http://schemas.openxmlformats.org/officeDocument/2006/relationships/image" Target="../media/image662.png"/><Relationship Id="rId29" Type="http://schemas.openxmlformats.org/officeDocument/2006/relationships/image" Target="../media/image6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8.png"/><Relationship Id="rId11" Type="http://schemas.openxmlformats.org/officeDocument/2006/relationships/image" Target="../media/image653.png"/><Relationship Id="rId24" Type="http://schemas.openxmlformats.org/officeDocument/2006/relationships/image" Target="../media/image666.png"/><Relationship Id="rId32" Type="http://schemas.openxmlformats.org/officeDocument/2006/relationships/image" Target="../media/image674.png"/><Relationship Id="rId5" Type="http://schemas.openxmlformats.org/officeDocument/2006/relationships/image" Target="../media/image647.png"/><Relationship Id="rId15" Type="http://schemas.openxmlformats.org/officeDocument/2006/relationships/image" Target="../media/image657.png"/><Relationship Id="rId23" Type="http://schemas.openxmlformats.org/officeDocument/2006/relationships/image" Target="../media/image665.png"/><Relationship Id="rId28" Type="http://schemas.openxmlformats.org/officeDocument/2006/relationships/image" Target="../media/image670.png"/><Relationship Id="rId36" Type="http://schemas.openxmlformats.org/officeDocument/2006/relationships/image" Target="../media/image678.png"/><Relationship Id="rId10" Type="http://schemas.openxmlformats.org/officeDocument/2006/relationships/image" Target="../media/image652.png"/><Relationship Id="rId19" Type="http://schemas.openxmlformats.org/officeDocument/2006/relationships/image" Target="../media/image661.png"/><Relationship Id="rId31" Type="http://schemas.openxmlformats.org/officeDocument/2006/relationships/image" Target="../media/image673.png"/><Relationship Id="rId4" Type="http://schemas.openxmlformats.org/officeDocument/2006/relationships/image" Target="../media/image646.png"/><Relationship Id="rId9" Type="http://schemas.openxmlformats.org/officeDocument/2006/relationships/image" Target="../media/image651.png"/><Relationship Id="rId14" Type="http://schemas.openxmlformats.org/officeDocument/2006/relationships/image" Target="../media/image656.png"/><Relationship Id="rId22" Type="http://schemas.openxmlformats.org/officeDocument/2006/relationships/image" Target="../media/image664.png"/><Relationship Id="rId27" Type="http://schemas.openxmlformats.org/officeDocument/2006/relationships/image" Target="../media/image669.png"/><Relationship Id="rId30" Type="http://schemas.openxmlformats.org/officeDocument/2006/relationships/image" Target="../media/image672.png"/><Relationship Id="rId35" Type="http://schemas.openxmlformats.org/officeDocument/2006/relationships/image" Target="../media/image677.png"/><Relationship Id="rId8" Type="http://schemas.openxmlformats.org/officeDocument/2006/relationships/image" Target="../media/image650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3.png"/><Relationship Id="rId21" Type="http://schemas.openxmlformats.org/officeDocument/2006/relationships/image" Target="../media/image698.png"/><Relationship Id="rId34" Type="http://schemas.openxmlformats.org/officeDocument/2006/relationships/image" Target="../media/image711.png"/><Relationship Id="rId42" Type="http://schemas.openxmlformats.org/officeDocument/2006/relationships/image" Target="../media/image719.png"/><Relationship Id="rId47" Type="http://schemas.openxmlformats.org/officeDocument/2006/relationships/image" Target="../media/image724.png"/><Relationship Id="rId50" Type="http://schemas.openxmlformats.org/officeDocument/2006/relationships/image" Target="../media/image727.png"/><Relationship Id="rId55" Type="http://schemas.openxmlformats.org/officeDocument/2006/relationships/image" Target="../media/image732.png"/><Relationship Id="rId63" Type="http://schemas.openxmlformats.org/officeDocument/2006/relationships/image" Target="../media/image740.png"/><Relationship Id="rId7" Type="http://schemas.openxmlformats.org/officeDocument/2006/relationships/image" Target="../media/image684.png"/><Relationship Id="rId2" Type="http://schemas.openxmlformats.org/officeDocument/2006/relationships/image" Target="../media/image679.png"/><Relationship Id="rId16" Type="http://schemas.openxmlformats.org/officeDocument/2006/relationships/image" Target="../media/image693.png"/><Relationship Id="rId29" Type="http://schemas.openxmlformats.org/officeDocument/2006/relationships/image" Target="../media/image706.png"/><Relationship Id="rId11" Type="http://schemas.openxmlformats.org/officeDocument/2006/relationships/image" Target="../media/image688.png"/><Relationship Id="rId24" Type="http://schemas.openxmlformats.org/officeDocument/2006/relationships/image" Target="../media/image701.png"/><Relationship Id="rId32" Type="http://schemas.openxmlformats.org/officeDocument/2006/relationships/image" Target="../media/image709.png"/><Relationship Id="rId37" Type="http://schemas.openxmlformats.org/officeDocument/2006/relationships/image" Target="../media/image714.png"/><Relationship Id="rId40" Type="http://schemas.openxmlformats.org/officeDocument/2006/relationships/image" Target="../media/image717.png"/><Relationship Id="rId45" Type="http://schemas.openxmlformats.org/officeDocument/2006/relationships/image" Target="../media/image722.png"/><Relationship Id="rId53" Type="http://schemas.openxmlformats.org/officeDocument/2006/relationships/image" Target="../media/image730.png"/><Relationship Id="rId58" Type="http://schemas.openxmlformats.org/officeDocument/2006/relationships/image" Target="../media/image735.png"/><Relationship Id="rId66" Type="http://schemas.openxmlformats.org/officeDocument/2006/relationships/image" Target="../media/image743.png"/><Relationship Id="rId5" Type="http://schemas.openxmlformats.org/officeDocument/2006/relationships/image" Target="../media/image682.png"/><Relationship Id="rId61" Type="http://schemas.openxmlformats.org/officeDocument/2006/relationships/image" Target="../media/image738.png"/><Relationship Id="rId19" Type="http://schemas.openxmlformats.org/officeDocument/2006/relationships/image" Target="../media/image696.png"/><Relationship Id="rId14" Type="http://schemas.openxmlformats.org/officeDocument/2006/relationships/image" Target="../media/image691.png"/><Relationship Id="rId22" Type="http://schemas.openxmlformats.org/officeDocument/2006/relationships/image" Target="../media/image699.png"/><Relationship Id="rId27" Type="http://schemas.openxmlformats.org/officeDocument/2006/relationships/image" Target="../media/image704.png"/><Relationship Id="rId30" Type="http://schemas.openxmlformats.org/officeDocument/2006/relationships/image" Target="../media/image707.png"/><Relationship Id="rId35" Type="http://schemas.openxmlformats.org/officeDocument/2006/relationships/image" Target="../media/image712.png"/><Relationship Id="rId43" Type="http://schemas.openxmlformats.org/officeDocument/2006/relationships/image" Target="../media/image720.png"/><Relationship Id="rId48" Type="http://schemas.openxmlformats.org/officeDocument/2006/relationships/image" Target="../media/image725.png"/><Relationship Id="rId56" Type="http://schemas.openxmlformats.org/officeDocument/2006/relationships/image" Target="../media/image733.png"/><Relationship Id="rId64" Type="http://schemas.openxmlformats.org/officeDocument/2006/relationships/image" Target="../media/image741.png"/><Relationship Id="rId8" Type="http://schemas.openxmlformats.org/officeDocument/2006/relationships/image" Target="../media/image685.png"/><Relationship Id="rId51" Type="http://schemas.openxmlformats.org/officeDocument/2006/relationships/image" Target="../media/image728.png"/><Relationship Id="rId3" Type="http://schemas.openxmlformats.org/officeDocument/2006/relationships/image" Target="../media/image680.png"/><Relationship Id="rId12" Type="http://schemas.openxmlformats.org/officeDocument/2006/relationships/image" Target="../media/image689.png"/><Relationship Id="rId17" Type="http://schemas.openxmlformats.org/officeDocument/2006/relationships/image" Target="../media/image694.png"/><Relationship Id="rId25" Type="http://schemas.openxmlformats.org/officeDocument/2006/relationships/image" Target="../media/image702.png"/><Relationship Id="rId33" Type="http://schemas.openxmlformats.org/officeDocument/2006/relationships/image" Target="../media/image710.png"/><Relationship Id="rId38" Type="http://schemas.openxmlformats.org/officeDocument/2006/relationships/image" Target="../media/image715.png"/><Relationship Id="rId46" Type="http://schemas.openxmlformats.org/officeDocument/2006/relationships/image" Target="../media/image723.png"/><Relationship Id="rId59" Type="http://schemas.openxmlformats.org/officeDocument/2006/relationships/image" Target="../media/image736.png"/><Relationship Id="rId20" Type="http://schemas.openxmlformats.org/officeDocument/2006/relationships/image" Target="../media/image697.png"/><Relationship Id="rId41" Type="http://schemas.openxmlformats.org/officeDocument/2006/relationships/image" Target="../media/image718.png"/><Relationship Id="rId54" Type="http://schemas.openxmlformats.org/officeDocument/2006/relationships/image" Target="../media/image731.png"/><Relationship Id="rId62" Type="http://schemas.openxmlformats.org/officeDocument/2006/relationships/image" Target="../media/image7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3.png"/><Relationship Id="rId15" Type="http://schemas.openxmlformats.org/officeDocument/2006/relationships/image" Target="../media/image692.png"/><Relationship Id="rId23" Type="http://schemas.openxmlformats.org/officeDocument/2006/relationships/image" Target="../media/image700.png"/><Relationship Id="rId28" Type="http://schemas.openxmlformats.org/officeDocument/2006/relationships/image" Target="../media/image705.png"/><Relationship Id="rId36" Type="http://schemas.openxmlformats.org/officeDocument/2006/relationships/image" Target="../media/image713.png"/><Relationship Id="rId49" Type="http://schemas.openxmlformats.org/officeDocument/2006/relationships/image" Target="../media/image726.png"/><Relationship Id="rId57" Type="http://schemas.openxmlformats.org/officeDocument/2006/relationships/image" Target="../media/image734.png"/><Relationship Id="rId10" Type="http://schemas.openxmlformats.org/officeDocument/2006/relationships/image" Target="../media/image687.png"/><Relationship Id="rId31" Type="http://schemas.openxmlformats.org/officeDocument/2006/relationships/image" Target="../media/image708.png"/><Relationship Id="rId44" Type="http://schemas.openxmlformats.org/officeDocument/2006/relationships/image" Target="../media/image721.png"/><Relationship Id="rId52" Type="http://schemas.openxmlformats.org/officeDocument/2006/relationships/image" Target="../media/image729.png"/><Relationship Id="rId60" Type="http://schemas.openxmlformats.org/officeDocument/2006/relationships/image" Target="../media/image737.png"/><Relationship Id="rId65" Type="http://schemas.openxmlformats.org/officeDocument/2006/relationships/image" Target="../media/image742.png"/><Relationship Id="rId4" Type="http://schemas.openxmlformats.org/officeDocument/2006/relationships/image" Target="../media/image681.png"/><Relationship Id="rId9" Type="http://schemas.openxmlformats.org/officeDocument/2006/relationships/image" Target="../media/image686.png"/><Relationship Id="rId13" Type="http://schemas.openxmlformats.org/officeDocument/2006/relationships/image" Target="../media/image690.png"/><Relationship Id="rId18" Type="http://schemas.openxmlformats.org/officeDocument/2006/relationships/image" Target="../media/image695.png"/><Relationship Id="rId39" Type="http://schemas.openxmlformats.org/officeDocument/2006/relationships/image" Target="../media/image7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42" Type="http://schemas.openxmlformats.org/officeDocument/2006/relationships/image" Target="../media/image104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46" Type="http://schemas.openxmlformats.org/officeDocument/2006/relationships/image" Target="../media/image108.png"/><Relationship Id="rId20" Type="http://schemas.openxmlformats.org/officeDocument/2006/relationships/image" Target="../media/image82.png"/><Relationship Id="rId41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png"/><Relationship Id="rId21" Type="http://schemas.openxmlformats.org/officeDocument/2006/relationships/image" Target="../media/image128.png"/><Relationship Id="rId42" Type="http://schemas.openxmlformats.org/officeDocument/2006/relationships/image" Target="../media/image149.png"/><Relationship Id="rId47" Type="http://schemas.openxmlformats.org/officeDocument/2006/relationships/image" Target="../media/image154.png"/><Relationship Id="rId63" Type="http://schemas.openxmlformats.org/officeDocument/2006/relationships/image" Target="../media/image170.png"/><Relationship Id="rId68" Type="http://schemas.openxmlformats.org/officeDocument/2006/relationships/image" Target="../media/image175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9" Type="http://schemas.openxmlformats.org/officeDocument/2006/relationships/image" Target="../media/image136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32" Type="http://schemas.openxmlformats.org/officeDocument/2006/relationships/image" Target="../media/image139.png"/><Relationship Id="rId37" Type="http://schemas.openxmlformats.org/officeDocument/2006/relationships/image" Target="../media/image144.png"/><Relationship Id="rId40" Type="http://schemas.openxmlformats.org/officeDocument/2006/relationships/image" Target="../media/image147.png"/><Relationship Id="rId45" Type="http://schemas.openxmlformats.org/officeDocument/2006/relationships/image" Target="../media/image152.png"/><Relationship Id="rId53" Type="http://schemas.openxmlformats.org/officeDocument/2006/relationships/image" Target="../media/image160.png"/><Relationship Id="rId58" Type="http://schemas.openxmlformats.org/officeDocument/2006/relationships/image" Target="../media/image165.png"/><Relationship Id="rId66" Type="http://schemas.openxmlformats.org/officeDocument/2006/relationships/image" Target="../media/image173.png"/><Relationship Id="rId74" Type="http://schemas.openxmlformats.org/officeDocument/2006/relationships/image" Target="../media/image181.png"/><Relationship Id="rId5" Type="http://schemas.openxmlformats.org/officeDocument/2006/relationships/image" Target="../media/image112.png"/><Relationship Id="rId61" Type="http://schemas.openxmlformats.org/officeDocument/2006/relationships/image" Target="../media/image168.png"/><Relationship Id="rId19" Type="http://schemas.openxmlformats.org/officeDocument/2006/relationships/image" Target="../media/image12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37.png"/><Relationship Id="rId35" Type="http://schemas.openxmlformats.org/officeDocument/2006/relationships/image" Target="../media/image142.png"/><Relationship Id="rId43" Type="http://schemas.openxmlformats.org/officeDocument/2006/relationships/image" Target="../media/image150.png"/><Relationship Id="rId48" Type="http://schemas.openxmlformats.org/officeDocument/2006/relationships/image" Target="../media/image155.png"/><Relationship Id="rId56" Type="http://schemas.openxmlformats.org/officeDocument/2006/relationships/image" Target="../media/image163.png"/><Relationship Id="rId64" Type="http://schemas.openxmlformats.org/officeDocument/2006/relationships/image" Target="../media/image171.png"/><Relationship Id="rId69" Type="http://schemas.openxmlformats.org/officeDocument/2006/relationships/image" Target="../media/image176.png"/><Relationship Id="rId8" Type="http://schemas.openxmlformats.org/officeDocument/2006/relationships/image" Target="../media/image115.png"/><Relationship Id="rId51" Type="http://schemas.openxmlformats.org/officeDocument/2006/relationships/image" Target="../media/image158.png"/><Relationship Id="rId72" Type="http://schemas.openxmlformats.org/officeDocument/2006/relationships/image" Target="../media/image179.png"/><Relationship Id="rId3" Type="http://schemas.openxmlformats.org/officeDocument/2006/relationships/image" Target="../media/image110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33" Type="http://schemas.openxmlformats.org/officeDocument/2006/relationships/image" Target="../media/image140.png"/><Relationship Id="rId38" Type="http://schemas.openxmlformats.org/officeDocument/2006/relationships/image" Target="../media/image145.png"/><Relationship Id="rId46" Type="http://schemas.openxmlformats.org/officeDocument/2006/relationships/image" Target="../media/image153.png"/><Relationship Id="rId59" Type="http://schemas.openxmlformats.org/officeDocument/2006/relationships/image" Target="../media/image166.png"/><Relationship Id="rId67" Type="http://schemas.openxmlformats.org/officeDocument/2006/relationships/image" Target="../media/image174.png"/><Relationship Id="rId20" Type="http://schemas.openxmlformats.org/officeDocument/2006/relationships/image" Target="../media/image127.png"/><Relationship Id="rId41" Type="http://schemas.openxmlformats.org/officeDocument/2006/relationships/image" Target="../media/image148.png"/><Relationship Id="rId54" Type="http://schemas.openxmlformats.org/officeDocument/2006/relationships/image" Target="../media/image161.png"/><Relationship Id="rId62" Type="http://schemas.openxmlformats.org/officeDocument/2006/relationships/image" Target="../media/image169.png"/><Relationship Id="rId70" Type="http://schemas.openxmlformats.org/officeDocument/2006/relationships/image" Target="../media/image177.png"/><Relationship Id="rId75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28" Type="http://schemas.openxmlformats.org/officeDocument/2006/relationships/image" Target="../media/image135.png"/><Relationship Id="rId36" Type="http://schemas.openxmlformats.org/officeDocument/2006/relationships/image" Target="../media/image143.png"/><Relationship Id="rId49" Type="http://schemas.openxmlformats.org/officeDocument/2006/relationships/image" Target="../media/image156.png"/><Relationship Id="rId57" Type="http://schemas.openxmlformats.org/officeDocument/2006/relationships/image" Target="../media/image164.png"/><Relationship Id="rId10" Type="http://schemas.openxmlformats.org/officeDocument/2006/relationships/image" Target="../media/image117.png"/><Relationship Id="rId31" Type="http://schemas.openxmlformats.org/officeDocument/2006/relationships/image" Target="../media/image138.png"/><Relationship Id="rId44" Type="http://schemas.openxmlformats.org/officeDocument/2006/relationships/image" Target="../media/image151.png"/><Relationship Id="rId52" Type="http://schemas.openxmlformats.org/officeDocument/2006/relationships/image" Target="../media/image159.png"/><Relationship Id="rId60" Type="http://schemas.openxmlformats.org/officeDocument/2006/relationships/image" Target="../media/image167.png"/><Relationship Id="rId65" Type="http://schemas.openxmlformats.org/officeDocument/2006/relationships/image" Target="../media/image172.png"/><Relationship Id="rId73" Type="http://schemas.openxmlformats.org/officeDocument/2006/relationships/image" Target="../media/image180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9" Type="http://schemas.openxmlformats.org/officeDocument/2006/relationships/image" Target="../media/image146.png"/><Relationship Id="rId34" Type="http://schemas.openxmlformats.org/officeDocument/2006/relationships/image" Target="../media/image141.png"/><Relationship Id="rId50" Type="http://schemas.openxmlformats.org/officeDocument/2006/relationships/image" Target="../media/image157.png"/><Relationship Id="rId55" Type="http://schemas.openxmlformats.org/officeDocument/2006/relationships/image" Target="../media/image162.png"/><Relationship Id="rId76" Type="http://schemas.openxmlformats.org/officeDocument/2006/relationships/image" Target="../media/image183.png"/><Relationship Id="rId7" Type="http://schemas.openxmlformats.org/officeDocument/2006/relationships/image" Target="../media/image114.png"/><Relationship Id="rId71" Type="http://schemas.openxmlformats.org/officeDocument/2006/relationships/image" Target="../media/image17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png"/><Relationship Id="rId21" Type="http://schemas.openxmlformats.org/officeDocument/2006/relationships/image" Target="../media/image202.png"/><Relationship Id="rId42" Type="http://schemas.openxmlformats.org/officeDocument/2006/relationships/image" Target="../media/image223.png"/><Relationship Id="rId47" Type="http://schemas.openxmlformats.org/officeDocument/2006/relationships/image" Target="../media/image228.png"/><Relationship Id="rId63" Type="http://schemas.openxmlformats.org/officeDocument/2006/relationships/image" Target="../media/image244.png"/><Relationship Id="rId68" Type="http://schemas.openxmlformats.org/officeDocument/2006/relationships/image" Target="../media/image249.png"/><Relationship Id="rId84" Type="http://schemas.openxmlformats.org/officeDocument/2006/relationships/image" Target="../media/image265.png"/><Relationship Id="rId16" Type="http://schemas.openxmlformats.org/officeDocument/2006/relationships/image" Target="../media/image197.png"/><Relationship Id="rId11" Type="http://schemas.openxmlformats.org/officeDocument/2006/relationships/image" Target="../media/image192.png"/><Relationship Id="rId32" Type="http://schemas.openxmlformats.org/officeDocument/2006/relationships/image" Target="../media/image213.png"/><Relationship Id="rId37" Type="http://schemas.openxmlformats.org/officeDocument/2006/relationships/image" Target="../media/image218.png"/><Relationship Id="rId53" Type="http://schemas.openxmlformats.org/officeDocument/2006/relationships/image" Target="../media/image234.png"/><Relationship Id="rId58" Type="http://schemas.openxmlformats.org/officeDocument/2006/relationships/image" Target="../media/image239.png"/><Relationship Id="rId74" Type="http://schemas.openxmlformats.org/officeDocument/2006/relationships/image" Target="../media/image255.png"/><Relationship Id="rId79" Type="http://schemas.openxmlformats.org/officeDocument/2006/relationships/image" Target="../media/image260.png"/><Relationship Id="rId5" Type="http://schemas.openxmlformats.org/officeDocument/2006/relationships/image" Target="../media/image186.png"/><Relationship Id="rId19" Type="http://schemas.openxmlformats.org/officeDocument/2006/relationships/image" Target="../media/image20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Relationship Id="rId30" Type="http://schemas.openxmlformats.org/officeDocument/2006/relationships/image" Target="../media/image211.png"/><Relationship Id="rId35" Type="http://schemas.openxmlformats.org/officeDocument/2006/relationships/image" Target="../media/image216.png"/><Relationship Id="rId43" Type="http://schemas.openxmlformats.org/officeDocument/2006/relationships/image" Target="../media/image224.png"/><Relationship Id="rId48" Type="http://schemas.openxmlformats.org/officeDocument/2006/relationships/image" Target="../media/image229.png"/><Relationship Id="rId56" Type="http://schemas.openxmlformats.org/officeDocument/2006/relationships/image" Target="../media/image237.png"/><Relationship Id="rId64" Type="http://schemas.openxmlformats.org/officeDocument/2006/relationships/image" Target="../media/image245.png"/><Relationship Id="rId69" Type="http://schemas.openxmlformats.org/officeDocument/2006/relationships/image" Target="../media/image250.png"/><Relationship Id="rId77" Type="http://schemas.openxmlformats.org/officeDocument/2006/relationships/image" Target="../media/image258.png"/><Relationship Id="rId8" Type="http://schemas.openxmlformats.org/officeDocument/2006/relationships/image" Target="../media/image189.png"/><Relationship Id="rId51" Type="http://schemas.openxmlformats.org/officeDocument/2006/relationships/image" Target="../media/image232.png"/><Relationship Id="rId72" Type="http://schemas.openxmlformats.org/officeDocument/2006/relationships/image" Target="../media/image253.png"/><Relationship Id="rId80" Type="http://schemas.openxmlformats.org/officeDocument/2006/relationships/image" Target="../media/image261.png"/><Relationship Id="rId85" Type="http://schemas.openxmlformats.org/officeDocument/2006/relationships/image" Target="../media/image266.png"/><Relationship Id="rId3" Type="http://schemas.openxmlformats.org/officeDocument/2006/relationships/image" Target="../media/image185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33" Type="http://schemas.openxmlformats.org/officeDocument/2006/relationships/image" Target="../media/image214.png"/><Relationship Id="rId38" Type="http://schemas.openxmlformats.org/officeDocument/2006/relationships/image" Target="../media/image219.png"/><Relationship Id="rId46" Type="http://schemas.openxmlformats.org/officeDocument/2006/relationships/image" Target="../media/image227.png"/><Relationship Id="rId59" Type="http://schemas.openxmlformats.org/officeDocument/2006/relationships/image" Target="../media/image240.png"/><Relationship Id="rId67" Type="http://schemas.openxmlformats.org/officeDocument/2006/relationships/image" Target="../media/image248.png"/><Relationship Id="rId20" Type="http://schemas.openxmlformats.org/officeDocument/2006/relationships/image" Target="../media/image201.png"/><Relationship Id="rId41" Type="http://schemas.openxmlformats.org/officeDocument/2006/relationships/image" Target="../media/image222.png"/><Relationship Id="rId54" Type="http://schemas.openxmlformats.org/officeDocument/2006/relationships/image" Target="../media/image235.png"/><Relationship Id="rId62" Type="http://schemas.openxmlformats.org/officeDocument/2006/relationships/image" Target="../media/image243.png"/><Relationship Id="rId70" Type="http://schemas.openxmlformats.org/officeDocument/2006/relationships/image" Target="../media/image251.png"/><Relationship Id="rId75" Type="http://schemas.openxmlformats.org/officeDocument/2006/relationships/image" Target="../media/image256.png"/><Relationship Id="rId83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28" Type="http://schemas.openxmlformats.org/officeDocument/2006/relationships/image" Target="../media/image209.png"/><Relationship Id="rId36" Type="http://schemas.openxmlformats.org/officeDocument/2006/relationships/image" Target="../media/image217.png"/><Relationship Id="rId49" Type="http://schemas.openxmlformats.org/officeDocument/2006/relationships/image" Target="../media/image230.png"/><Relationship Id="rId57" Type="http://schemas.openxmlformats.org/officeDocument/2006/relationships/image" Target="../media/image238.png"/><Relationship Id="rId10" Type="http://schemas.openxmlformats.org/officeDocument/2006/relationships/image" Target="../media/image191.png"/><Relationship Id="rId31" Type="http://schemas.openxmlformats.org/officeDocument/2006/relationships/image" Target="../media/image212.png"/><Relationship Id="rId44" Type="http://schemas.openxmlformats.org/officeDocument/2006/relationships/image" Target="../media/image225.png"/><Relationship Id="rId52" Type="http://schemas.openxmlformats.org/officeDocument/2006/relationships/image" Target="../media/image233.png"/><Relationship Id="rId60" Type="http://schemas.openxmlformats.org/officeDocument/2006/relationships/image" Target="../media/image241.png"/><Relationship Id="rId65" Type="http://schemas.openxmlformats.org/officeDocument/2006/relationships/image" Target="../media/image246.png"/><Relationship Id="rId73" Type="http://schemas.openxmlformats.org/officeDocument/2006/relationships/image" Target="../media/image254.png"/><Relationship Id="rId78" Type="http://schemas.openxmlformats.org/officeDocument/2006/relationships/image" Target="../media/image259.png"/><Relationship Id="rId81" Type="http://schemas.openxmlformats.org/officeDocument/2006/relationships/image" Target="../media/image262.png"/><Relationship Id="rId4" Type="http://schemas.openxmlformats.org/officeDocument/2006/relationships/image" Target="../media/image68.png"/><Relationship Id="rId9" Type="http://schemas.openxmlformats.org/officeDocument/2006/relationships/image" Target="../media/image190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9" Type="http://schemas.openxmlformats.org/officeDocument/2006/relationships/image" Target="../media/image220.png"/><Relationship Id="rId34" Type="http://schemas.openxmlformats.org/officeDocument/2006/relationships/image" Target="../media/image215.png"/><Relationship Id="rId50" Type="http://schemas.openxmlformats.org/officeDocument/2006/relationships/image" Target="../media/image231.png"/><Relationship Id="rId55" Type="http://schemas.openxmlformats.org/officeDocument/2006/relationships/image" Target="../media/image236.png"/><Relationship Id="rId76" Type="http://schemas.openxmlformats.org/officeDocument/2006/relationships/image" Target="../media/image257.png"/><Relationship Id="rId7" Type="http://schemas.openxmlformats.org/officeDocument/2006/relationships/image" Target="../media/image188.png"/><Relationship Id="rId71" Type="http://schemas.openxmlformats.org/officeDocument/2006/relationships/image" Target="../media/image252.png"/><Relationship Id="rId2" Type="http://schemas.openxmlformats.org/officeDocument/2006/relationships/image" Target="../media/image184.png"/><Relationship Id="rId29" Type="http://schemas.openxmlformats.org/officeDocument/2006/relationships/image" Target="../media/image210.png"/><Relationship Id="rId24" Type="http://schemas.openxmlformats.org/officeDocument/2006/relationships/image" Target="../media/image205.png"/><Relationship Id="rId40" Type="http://schemas.openxmlformats.org/officeDocument/2006/relationships/image" Target="../media/image221.png"/><Relationship Id="rId45" Type="http://schemas.openxmlformats.org/officeDocument/2006/relationships/image" Target="../media/image226.png"/><Relationship Id="rId66" Type="http://schemas.openxmlformats.org/officeDocument/2006/relationships/image" Target="../media/image247.png"/><Relationship Id="rId61" Type="http://schemas.openxmlformats.org/officeDocument/2006/relationships/image" Target="../media/image242.png"/><Relationship Id="rId82" Type="http://schemas.openxmlformats.org/officeDocument/2006/relationships/image" Target="../media/image2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3BEA-2BF7-FE4A-96F9-43FF0FCE8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Mesoscale 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134D-D9EE-1F4A-A63A-4C0EAEA3F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2565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2" name="Drawing"/>
          <p:cNvGrpSpPr/>
          <p:nvPr/>
        </p:nvGrpSpPr>
        <p:grpSpPr>
          <a:xfrm>
            <a:off x="2144098" y="48678"/>
            <a:ext cx="8155431" cy="4247586"/>
            <a:chOff x="-896153" y="-1333799"/>
            <a:chExt cx="11598833" cy="6041009"/>
          </a:xfrm>
        </p:grpSpPr>
        <p:pic>
          <p:nvPicPr>
            <p:cNvPr id="66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3988" y="-38110"/>
              <a:ext cx="920415" cy="1259908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74482" y="-375451"/>
              <a:ext cx="1019238" cy="168560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06209" y="-1057799"/>
              <a:ext cx="847171" cy="1247725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5220" y="408126"/>
              <a:ext cx="1256895" cy="1055021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03237" y="726485"/>
              <a:ext cx="934891" cy="682698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40577" y="667249"/>
              <a:ext cx="221873" cy="998595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47627" y="-137769"/>
              <a:ext cx="527512" cy="864831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11645" y="-774127"/>
              <a:ext cx="200510" cy="758560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65284" y="-329443"/>
              <a:ext cx="152875" cy="1164898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67265" y="168896"/>
              <a:ext cx="973235" cy="118721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14832" y="-150860"/>
              <a:ext cx="765765" cy="1769944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11766" y="-1186531"/>
              <a:ext cx="464643" cy="1381736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04329" y="-1326136"/>
              <a:ext cx="620553" cy="1463905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71009" y="-1333800"/>
              <a:ext cx="162111" cy="881232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17272" y="346253"/>
              <a:ext cx="1537294" cy="1194290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49666" y="696978"/>
              <a:ext cx="973233" cy="842134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10343" y="858911"/>
              <a:ext cx="444222" cy="973956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84701" y="237905"/>
              <a:ext cx="973549" cy="122203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20617" y="6519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02400" y="-137770"/>
              <a:ext cx="424651" cy="1348907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016017" y="521570"/>
              <a:ext cx="1126974" cy="290891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63697" y="-272805"/>
              <a:ext cx="882923" cy="1496710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52111" y="2698954"/>
              <a:ext cx="874859" cy="1315758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896154" y="2453621"/>
              <a:ext cx="1080561" cy="146771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6879" y="2085608"/>
              <a:ext cx="685280" cy="882631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2046" y="3420795"/>
              <a:ext cx="1517736" cy="1170941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4124" y="36803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88226" y="3636933"/>
              <a:ext cx="896563" cy="817272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696579" y="40483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40906" y="3718646"/>
              <a:ext cx="390551" cy="988564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114120" y="1824939"/>
              <a:ext cx="631012" cy="2261257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03869" y="2108612"/>
              <a:ext cx="371045" cy="1693913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96942" y="1878609"/>
              <a:ext cx="122208" cy="674220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89280" y="2936626"/>
              <a:ext cx="689557" cy="139862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05456" y="1978278"/>
              <a:ext cx="433054" cy="1592271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39077" y="3205814"/>
              <a:ext cx="650783" cy="1026049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459649" y="1617927"/>
              <a:ext cx="673054" cy="2836283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448679" y="2591622"/>
              <a:ext cx="145209" cy="1134230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119003" y="3182631"/>
              <a:ext cx="750886" cy="121547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92695" y="2192950"/>
              <a:ext cx="129869" cy="1624903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29702" y="2108612"/>
              <a:ext cx="334321" cy="1786328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115695" y="3010984"/>
              <a:ext cx="720222" cy="139859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05044" y="1587265"/>
              <a:ext cx="463626" cy="1161811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483919" y="1847941"/>
              <a:ext cx="424909" cy="796886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093731" y="1656270"/>
              <a:ext cx="237215" cy="789227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30069" y="2978470"/>
              <a:ext cx="1001870" cy="1202744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49062" y="3582733"/>
              <a:ext cx="551549" cy="544368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833058" y="3373634"/>
              <a:ext cx="382893" cy="942573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300743" y="2852296"/>
              <a:ext cx="835225" cy="142687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323897" y="3074636"/>
              <a:ext cx="551397" cy="186264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141583" y="2453622"/>
              <a:ext cx="561097" cy="10259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02450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Drawing"/>
          <p:cNvGrpSpPr/>
          <p:nvPr/>
        </p:nvGrpSpPr>
        <p:grpSpPr>
          <a:xfrm>
            <a:off x="1928471" y="16337"/>
            <a:ext cx="6027820" cy="6556056"/>
            <a:chOff x="-865483" y="-712782"/>
            <a:chExt cx="8572898" cy="9324168"/>
          </a:xfrm>
        </p:grpSpPr>
        <p:pic>
          <p:nvPicPr>
            <p:cNvPr id="76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81821" y="-46178"/>
              <a:ext cx="643043" cy="771940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84" y="-22769"/>
              <a:ext cx="391072" cy="573002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0879" y="-536445"/>
              <a:ext cx="229538" cy="1283982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5093" y="168901"/>
              <a:ext cx="961356" cy="635894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64904" y="-498111"/>
              <a:ext cx="244881" cy="1353755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43226" y="61567"/>
              <a:ext cx="934890" cy="129872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86906" y="15563"/>
              <a:ext cx="151774" cy="810687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27002" y="-275774"/>
              <a:ext cx="335780" cy="175878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38903" y="-15110"/>
              <a:ext cx="426810" cy="740741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23255" y="-15104"/>
              <a:ext cx="612891" cy="798518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23308" y="-15110"/>
              <a:ext cx="459815" cy="809238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09456" y="-620783"/>
              <a:ext cx="621388" cy="1392140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85305" y="-436779"/>
              <a:ext cx="129872" cy="1210896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32232" y="-337107"/>
              <a:ext cx="150954" cy="1132946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93636" y="191904"/>
              <a:ext cx="620554" cy="152877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33629" y="-130112"/>
              <a:ext cx="272174" cy="661132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67175" y="-559446"/>
              <a:ext cx="98696" cy="1256901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96337" y="-697450"/>
              <a:ext cx="106879" cy="1321326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28327" y="-91779"/>
              <a:ext cx="658893" cy="206550"/>
            </a:xfrm>
            <a:prstGeom prst="rect">
              <a:avLst/>
            </a:prstGeom>
            <a:effectLst/>
          </p:spPr>
        </p:pic>
        <p:pic>
          <p:nvPicPr>
            <p:cNvPr id="80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72675" y="23225"/>
              <a:ext cx="351789" cy="558106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12356" y="-84105"/>
              <a:ext cx="354316" cy="881230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38696" y="-712783"/>
              <a:ext cx="568719" cy="1908583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183161" y="1501896"/>
              <a:ext cx="842913" cy="916951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6327" y="1050582"/>
              <a:ext cx="523437" cy="591324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96894" y="1617933"/>
              <a:ext cx="842890" cy="114540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96565" y="1870941"/>
              <a:ext cx="750884" cy="106870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51077" y="1502927"/>
              <a:ext cx="497982" cy="1273694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098271" y="920254"/>
              <a:ext cx="91535" cy="1195561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11950" y="958588"/>
              <a:ext cx="91543" cy="1114173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52261" y="1472257"/>
              <a:ext cx="612890" cy="152880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742815" y="2798630"/>
              <a:ext cx="528549" cy="1641698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290480" y="2767963"/>
              <a:ext cx="206546" cy="674223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37468" y="3733984"/>
              <a:ext cx="919556" cy="122205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60142" y="3902649"/>
              <a:ext cx="934900" cy="166249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0220" y="3181965"/>
              <a:ext cx="643555" cy="98109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807687" y="2714294"/>
              <a:ext cx="469768" cy="1103561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300920" y="3348076"/>
              <a:ext cx="635891" cy="983464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75442" y="2315613"/>
              <a:ext cx="467377" cy="1548241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88617" y="2705578"/>
              <a:ext cx="766226" cy="836275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604280" y="2334645"/>
              <a:ext cx="612888" cy="103181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444843" y="1998470"/>
              <a:ext cx="500671" cy="861029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62638" y="2215943"/>
              <a:ext cx="804559" cy="1590986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62396" y="2864475"/>
              <a:ext cx="648816" cy="752645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17234" y="2299701"/>
              <a:ext cx="577312" cy="774468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88663" y="1847938"/>
              <a:ext cx="549922" cy="2023590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305740" y="4101988"/>
              <a:ext cx="4996808" cy="290877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806411" y="4602511"/>
              <a:ext cx="394373" cy="1027560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948236" y="5474347"/>
              <a:ext cx="482554" cy="102539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23248" y="4830339"/>
              <a:ext cx="574561" cy="198884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413141" y="4416331"/>
              <a:ext cx="696686" cy="743218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305277" y="4224659"/>
              <a:ext cx="827554" cy="152873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274609" y="4406047"/>
              <a:ext cx="766223" cy="124828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020848" y="4141557"/>
              <a:ext cx="380319" cy="585001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115322" y="4262993"/>
              <a:ext cx="646189" cy="1212837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597710" y="4755603"/>
              <a:ext cx="616152" cy="528725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099479" y="4239995"/>
              <a:ext cx="681730" cy="666559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865484" y="6885056"/>
              <a:ext cx="681889" cy="1203233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183135" y="6455704"/>
              <a:ext cx="229546" cy="743225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64" y="7214729"/>
              <a:ext cx="720221" cy="137542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5194" y="7506070"/>
              <a:ext cx="666558" cy="160546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347915" y="5773364"/>
              <a:ext cx="553873" cy="1380581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978913" y="6733930"/>
              <a:ext cx="520885" cy="549342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319560" y="7407869"/>
              <a:ext cx="1379575" cy="182074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664572" y="7536736"/>
              <a:ext cx="198881" cy="927231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86572" y="7506062"/>
              <a:ext cx="304207" cy="1105324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572564" y="7920080"/>
              <a:ext cx="559219" cy="168209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905418" y="5704356"/>
              <a:ext cx="782739" cy="2767270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838841" y="5980361"/>
              <a:ext cx="830673" cy="1043657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765281" y="5811691"/>
              <a:ext cx="896560" cy="129877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251608" y="6854185"/>
              <a:ext cx="2736596" cy="390746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558277" y="7322065"/>
              <a:ext cx="99207" cy="881947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910948" y="7797401"/>
              <a:ext cx="620559" cy="135471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723642" y="7368066"/>
              <a:ext cx="490212" cy="605215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478302" y="7207062"/>
              <a:ext cx="735553" cy="129872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186641" y="7002439"/>
              <a:ext cx="410557" cy="522512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305982" y="7069054"/>
              <a:ext cx="513557" cy="1014283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726681" y="7559737"/>
              <a:ext cx="483861" cy="448087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127754" y="7170208"/>
              <a:ext cx="358794" cy="450397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172664" y="5597019"/>
              <a:ext cx="598911" cy="2498940"/>
            </a:xfrm>
            <a:prstGeom prst="rect">
              <a:avLst/>
            </a:prstGeom>
            <a:effectLst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CC61EB-A3DD-D24A-BAD9-AA975094B086}"/>
                  </a:ext>
                </a:extLst>
              </p:cNvPr>
              <p:cNvSpPr txBox="1"/>
              <p:nvPr/>
            </p:nvSpPr>
            <p:spPr>
              <a:xfrm>
                <a:off x="8609400" y="3014989"/>
                <a:ext cx="2505686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latin typeface="Cambria Math" panose="02040503050406030204" pitchFamily="18" charset="0"/>
                  </a:rPr>
                  <a:t>where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𝑔𝐻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CC61EB-A3DD-D24A-BAD9-AA975094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00" y="3014989"/>
                <a:ext cx="2505686" cy="1477328"/>
              </a:xfrm>
              <a:prstGeom prst="rect">
                <a:avLst/>
              </a:prstGeom>
              <a:blipFill>
                <a:blip r:embed="rId81"/>
                <a:stretch>
                  <a:fillRect l="-14573" t="-11765" r="-3518" b="-134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9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Drawing"/>
          <p:cNvGrpSpPr/>
          <p:nvPr/>
        </p:nvGrpSpPr>
        <p:grpSpPr>
          <a:xfrm>
            <a:off x="1820305" y="323602"/>
            <a:ext cx="7390742" cy="6408664"/>
            <a:chOff x="-2821026" y="-889129"/>
            <a:chExt cx="10511276" cy="9114543"/>
          </a:xfrm>
        </p:grpSpPr>
        <p:pic>
          <p:nvPicPr>
            <p:cNvPr id="92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51567" y="-38101"/>
              <a:ext cx="1290303" cy="1816579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26167" y="797575"/>
              <a:ext cx="543889" cy="117358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04815" y="1518265"/>
              <a:ext cx="666560" cy="712859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5918" y="743911"/>
              <a:ext cx="1105854" cy="137542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9537" y="1035250"/>
              <a:ext cx="858236" cy="206555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39917" y="165340"/>
              <a:ext cx="1011555" cy="1223904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94570" y="-229780"/>
              <a:ext cx="1195569" cy="166176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406403" y="-850691"/>
              <a:ext cx="964104" cy="962280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66605" y="-559446"/>
              <a:ext cx="1555907" cy="2460595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38503" y="713257"/>
              <a:ext cx="1258697" cy="1057549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77514" y="-323639"/>
              <a:ext cx="825364" cy="1228096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2165934" y="2897822"/>
              <a:ext cx="1330660" cy="1824722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199522" y="3772312"/>
              <a:ext cx="628221" cy="99208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662845" y="3710974"/>
              <a:ext cx="1003908" cy="942564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822787" y="3910321"/>
              <a:ext cx="376753" cy="522725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298138" y="3760403"/>
              <a:ext cx="1164900" cy="670180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7388" y="2617568"/>
              <a:ext cx="670711" cy="1823493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50886" y="3586988"/>
              <a:ext cx="812234" cy="947525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33150" y="3457978"/>
              <a:ext cx="694668" cy="828273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28380" y="3489939"/>
              <a:ext cx="1877479" cy="764928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52313" y="2560958"/>
              <a:ext cx="571456" cy="1787750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04656" y="3074629"/>
              <a:ext cx="1877926" cy="1376867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97028" y="-889130"/>
              <a:ext cx="787455" cy="815286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2621295" y="4953011"/>
              <a:ext cx="942659" cy="1095895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2720868" y="5505016"/>
              <a:ext cx="551558" cy="283219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2138182" y="5811690"/>
              <a:ext cx="352218" cy="753648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2266079" y="5665836"/>
              <a:ext cx="244990" cy="743409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441776" y="5114014"/>
              <a:ext cx="667826" cy="835220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566482" y="4760717"/>
              <a:ext cx="490215" cy="1076851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05477" y="5765696"/>
              <a:ext cx="474881" cy="160540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6778" y="513701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8113" y="555869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10162" y="4911949"/>
              <a:ext cx="484952" cy="784283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681084" y="5045009"/>
              <a:ext cx="512036" cy="651222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62586" y="4439333"/>
              <a:ext cx="419039" cy="1274408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01005" y="5212221"/>
              <a:ext cx="480479" cy="448912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381937" y="5052673"/>
              <a:ext cx="605221" cy="532811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936513" y="4953012"/>
              <a:ext cx="196321" cy="744608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18721" y="4607999"/>
              <a:ext cx="168442" cy="283221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235179" y="4170992"/>
              <a:ext cx="188994" cy="1532907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77309" y="5068014"/>
              <a:ext cx="99203" cy="612881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95623" y="4868676"/>
              <a:ext cx="643547" cy="81313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77308" y="4585000"/>
              <a:ext cx="129875" cy="359880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038468" y="5082609"/>
              <a:ext cx="535733" cy="616268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620662" y="4331998"/>
              <a:ext cx="812219" cy="1341611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2821027" y="6890377"/>
              <a:ext cx="1395398" cy="1113580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2736193" y="7375733"/>
              <a:ext cx="459543" cy="83868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2214856" y="7667064"/>
              <a:ext cx="597562" cy="558350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087833" y="7030715"/>
              <a:ext cx="779340" cy="750049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259805" y="6754412"/>
              <a:ext cx="482553" cy="1100555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282815" y="7713063"/>
              <a:ext cx="559223" cy="129880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8118" y="698472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2784" y="73527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41488" y="6777717"/>
              <a:ext cx="714290" cy="720224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97134" y="6846712"/>
              <a:ext cx="1019391" cy="1079391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98927" y="6680264"/>
              <a:ext cx="1302910" cy="715016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110581" y="6875852"/>
              <a:ext cx="574260" cy="475051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63048" y="6678041"/>
              <a:ext cx="543142" cy="647216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265461" y="6739382"/>
              <a:ext cx="132396" cy="676559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53219" y="611070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349807" y="6110702"/>
              <a:ext cx="609945" cy="1273575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026994" y="6969380"/>
              <a:ext cx="612891" cy="351789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551756" y="5760474"/>
              <a:ext cx="1138495" cy="1730400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11340" y="7176395"/>
              <a:ext cx="76201" cy="168203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061289" y="6616775"/>
              <a:ext cx="448266" cy="63583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76523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Drawing"/>
          <p:cNvGrpSpPr/>
          <p:nvPr/>
        </p:nvGrpSpPr>
        <p:grpSpPr>
          <a:xfrm>
            <a:off x="2555573" y="237357"/>
            <a:ext cx="6808876" cy="5999578"/>
            <a:chOff x="-1046962" y="-375441"/>
            <a:chExt cx="9683733" cy="8532732"/>
          </a:xfrm>
        </p:grpSpPr>
        <p:pic>
          <p:nvPicPr>
            <p:cNvPr id="105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46963" y="-68768"/>
              <a:ext cx="1085701" cy="1471571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95820" y="483235"/>
              <a:ext cx="651223" cy="243033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90479" y="927912"/>
              <a:ext cx="842902" cy="948706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4873" y="-182287"/>
              <a:ext cx="1344427" cy="1056080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10904" y="-375442"/>
              <a:ext cx="505545" cy="1555085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95239" y="1081254"/>
              <a:ext cx="551550" cy="122207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38256" y="529237"/>
              <a:ext cx="145216" cy="206552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23253" y="-183781"/>
              <a:ext cx="275555" cy="218543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56075" y="-314107"/>
              <a:ext cx="384421" cy="1617238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17627" y="851250"/>
              <a:ext cx="896566" cy="1080570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90141" y="233020"/>
              <a:ext cx="715027" cy="702105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83515" y="38566"/>
              <a:ext cx="679600" cy="957859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54360" y="329905"/>
              <a:ext cx="1057561" cy="137539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31029" y="682581"/>
              <a:ext cx="1042224" cy="260207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45038" y="-65505"/>
              <a:ext cx="1091733" cy="1368644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2368" y="2407613"/>
              <a:ext cx="833732" cy="1357503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43548" y="2093271"/>
              <a:ext cx="283227" cy="697235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25898" y="2514947"/>
              <a:ext cx="791265" cy="899714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50280" y="2415281"/>
              <a:ext cx="689747" cy="865813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156288" y="3181965"/>
              <a:ext cx="138622" cy="896564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84646" y="2208284"/>
              <a:ext cx="459542" cy="1325895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13316" y="1970603"/>
              <a:ext cx="237224" cy="605231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75892" y="2284944"/>
              <a:ext cx="740671" cy="1279912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31350" y="2277275"/>
              <a:ext cx="829526" cy="1309481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96040" y="4750943"/>
              <a:ext cx="719447" cy="1496471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2183" y="4863565"/>
              <a:ext cx="726146" cy="1225231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4863" y="5374678"/>
              <a:ext cx="459554" cy="114547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86051" y="4888507"/>
              <a:ext cx="1364900" cy="853726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914267" y="4423999"/>
              <a:ext cx="267883" cy="1529371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88819" y="4554330"/>
              <a:ext cx="873114" cy="1325912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922031" y="4572226"/>
              <a:ext cx="859643" cy="1377015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57951" y="5106348"/>
              <a:ext cx="674219" cy="275544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71842" y="4745881"/>
              <a:ext cx="845383" cy="1303022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336981" y="5321012"/>
              <a:ext cx="720224" cy="226170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50327" y="5244628"/>
              <a:ext cx="2613943" cy="698718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570012" y="6785386"/>
              <a:ext cx="470753" cy="1371905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194" y="6532377"/>
              <a:ext cx="183550" cy="620561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3974" y="6892722"/>
              <a:ext cx="784793" cy="1080560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615568" y="6969391"/>
              <a:ext cx="656057" cy="97696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55922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Drawing"/>
          <p:cNvGrpSpPr/>
          <p:nvPr/>
        </p:nvGrpSpPr>
        <p:grpSpPr>
          <a:xfrm>
            <a:off x="2171053" y="323609"/>
            <a:ext cx="6439108" cy="4975331"/>
            <a:chOff x="-1601500" y="-352440"/>
            <a:chExt cx="9157840" cy="7076025"/>
          </a:xfrm>
        </p:grpSpPr>
        <p:pic>
          <p:nvPicPr>
            <p:cNvPr id="113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96475" y="-119003"/>
              <a:ext cx="1535212" cy="1813147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601501" y="805250"/>
              <a:ext cx="827553" cy="93058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04160" y="1257585"/>
              <a:ext cx="957907" cy="1020707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208" y="168903"/>
              <a:ext cx="877451" cy="1319561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4909" y="1376568"/>
              <a:ext cx="90468" cy="88798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6565" y="-250160"/>
              <a:ext cx="718362" cy="1731084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72902" y="1249920"/>
              <a:ext cx="651223" cy="221880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0931" y="682582"/>
              <a:ext cx="137536" cy="359875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21009" y="-99443"/>
              <a:ext cx="216130" cy="313888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46163" y="7209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65287" y="-352441"/>
              <a:ext cx="538767" cy="2046583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2999" y="1142591"/>
              <a:ext cx="862535" cy="1036023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06974" y="138227"/>
              <a:ext cx="1140932" cy="1092332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78676" y="-91778"/>
              <a:ext cx="877665" cy="1429381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598831" y="2936633"/>
              <a:ext cx="1051586" cy="1159781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0878" y="2269608"/>
              <a:ext cx="336885" cy="935753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33005" y="2821622"/>
              <a:ext cx="661443" cy="928701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09904" y="2575313"/>
              <a:ext cx="855649" cy="1152377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90605" y="3227963"/>
              <a:ext cx="195290" cy="965565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95976" y="2208282"/>
              <a:ext cx="566200" cy="1918944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585637" y="2392277"/>
              <a:ext cx="267884" cy="674227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106979" y="3113045"/>
              <a:ext cx="838201" cy="835145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03332" y="2702295"/>
              <a:ext cx="1022230" cy="1360076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850151" y="5305687"/>
              <a:ext cx="191204" cy="1417898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60415" y="5482024"/>
              <a:ext cx="798829" cy="1095901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755" y="5436019"/>
              <a:ext cx="840340" cy="1227802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6870" y="6064704"/>
              <a:ext cx="436542" cy="76201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20227" y="5255232"/>
              <a:ext cx="1333569" cy="977685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07262" y="4845675"/>
              <a:ext cx="929338" cy="1522387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844627" y="5083348"/>
              <a:ext cx="796768" cy="1341237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412603" y="5528016"/>
              <a:ext cx="844975" cy="25913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02177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Drawing"/>
          <p:cNvGrpSpPr/>
          <p:nvPr/>
        </p:nvGrpSpPr>
        <p:grpSpPr>
          <a:xfrm>
            <a:off x="2620881" y="278516"/>
            <a:ext cx="6719538" cy="4907225"/>
            <a:chOff x="-1651762" y="-615911"/>
            <a:chExt cx="9556675" cy="6979163"/>
          </a:xfrm>
        </p:grpSpPr>
        <p:pic>
          <p:nvPicPr>
            <p:cNvPr id="120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51763" y="-321968"/>
              <a:ext cx="1682841" cy="2363633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63500" y="667248"/>
              <a:ext cx="697218" cy="114538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42487" y="1065922"/>
              <a:ext cx="796888" cy="690261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0204" y="475578"/>
              <a:ext cx="1456240" cy="490631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1578" y="-551712"/>
              <a:ext cx="741634" cy="1836748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87017" y="1219261"/>
              <a:ext cx="910125" cy="148656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50607" y="-615912"/>
              <a:ext cx="918207" cy="1075698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19189" y="105059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400744" y="2530290"/>
              <a:ext cx="879806" cy="1599682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474486" y="2422954"/>
              <a:ext cx="237217" cy="796895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7197" y="3979321"/>
              <a:ext cx="140569" cy="842897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9547" y="2392284"/>
              <a:ext cx="704839" cy="1870254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18563" y="2223616"/>
              <a:ext cx="180951" cy="904230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60929" y="3036300"/>
              <a:ext cx="444219" cy="1090960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82266" y="3171355"/>
              <a:ext cx="298572" cy="574478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32300" y="2392285"/>
              <a:ext cx="191206" cy="1589126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95893" y="3273967"/>
              <a:ext cx="379294" cy="647983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22408" y="3051629"/>
              <a:ext cx="612137" cy="896570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14774" y="3238919"/>
              <a:ext cx="653786" cy="1463643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18676" y="2874491"/>
              <a:ext cx="1686237" cy="1036760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38542" y="5144182"/>
              <a:ext cx="729512" cy="963990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5876" y="5252019"/>
              <a:ext cx="1226237" cy="1111234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74852" y="4426601"/>
              <a:ext cx="2005972" cy="1649143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72005" y="2491949"/>
              <a:ext cx="206553" cy="321555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37264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Drawing"/>
          <p:cNvGrpSpPr/>
          <p:nvPr/>
        </p:nvGrpSpPr>
        <p:grpSpPr>
          <a:xfrm>
            <a:off x="2300426" y="27117"/>
            <a:ext cx="7936258" cy="6468575"/>
            <a:chOff x="-267480" y="-620781"/>
            <a:chExt cx="11287121" cy="9199750"/>
          </a:xfrm>
        </p:grpSpPr>
        <p:pic>
          <p:nvPicPr>
            <p:cNvPr id="125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689555" cy="1241092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8060" y="94990"/>
              <a:ext cx="500656" cy="869543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12222" y="-38108"/>
              <a:ext cx="582230" cy="1199660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575" y="-620782"/>
              <a:ext cx="183544" cy="1456240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01578" y="30897"/>
              <a:ext cx="260216" cy="883084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16917" y="-352450"/>
              <a:ext cx="214212" cy="329216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31254" y="115234"/>
              <a:ext cx="543883" cy="881223"/>
            </a:xfrm>
            <a:prstGeom prst="rect">
              <a:avLst/>
            </a:prstGeom>
            <a:effectLst/>
          </p:spPr>
        </p:pic>
        <p:pic>
          <p:nvPicPr>
            <p:cNvPr id="126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9601" y="74979"/>
              <a:ext cx="865895" cy="995183"/>
            </a:xfrm>
            <a:prstGeom prst="rect">
              <a:avLst/>
            </a:prstGeom>
            <a:effectLst/>
          </p:spPr>
        </p:pic>
        <p:pic>
          <p:nvPicPr>
            <p:cNvPr id="126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71175" y="21334"/>
              <a:ext cx="1972021" cy="962046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67481" y="1288263"/>
              <a:ext cx="5235998" cy="229548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8876" y="2070279"/>
              <a:ext cx="1095893" cy="1258948"/>
            </a:xfrm>
            <a:prstGeom prst="rect">
              <a:avLst/>
            </a:prstGeom>
            <a:effectLst/>
          </p:spPr>
        </p:pic>
        <p:pic>
          <p:nvPicPr>
            <p:cNvPr id="127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26564" y="1518262"/>
              <a:ext cx="796890" cy="951197"/>
            </a:xfrm>
            <a:prstGeom prst="rect">
              <a:avLst/>
            </a:prstGeom>
            <a:effectLst/>
          </p:spPr>
        </p:pic>
        <p:pic>
          <p:nvPicPr>
            <p:cNvPr id="127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15923" y="1740606"/>
              <a:ext cx="835226" cy="803312"/>
            </a:xfrm>
            <a:prstGeom prst="rect">
              <a:avLst/>
            </a:prstGeom>
            <a:effectLst/>
          </p:spPr>
        </p:pic>
        <p:pic>
          <p:nvPicPr>
            <p:cNvPr id="127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41741" y="2537957"/>
              <a:ext cx="1471067" cy="1203233"/>
            </a:xfrm>
            <a:prstGeom prst="rect">
              <a:avLst/>
            </a:prstGeom>
            <a:effectLst/>
          </p:spPr>
        </p:pic>
        <p:pic>
          <p:nvPicPr>
            <p:cNvPr id="127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68595" y="2871221"/>
              <a:ext cx="881222" cy="915334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13599" y="2944298"/>
              <a:ext cx="198879" cy="988564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133286" y="2238943"/>
              <a:ext cx="267886" cy="1057570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57618" y="2737292"/>
              <a:ext cx="865892" cy="152874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93228" y="2174778"/>
              <a:ext cx="693897" cy="1555994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73336" y="1127259"/>
              <a:ext cx="804561" cy="1311842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94015" y="889582"/>
              <a:ext cx="536221" cy="1701581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01063" y="2606956"/>
              <a:ext cx="1528178" cy="1182072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77028" y="2768541"/>
              <a:ext cx="681893" cy="801827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22694" y="2752623"/>
              <a:ext cx="283218" cy="1210906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29042" y="2365590"/>
              <a:ext cx="720217" cy="95233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752035" y="2628328"/>
              <a:ext cx="727891" cy="200511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902241" y="1972747"/>
              <a:ext cx="893645" cy="1371531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68120" y="4040656"/>
              <a:ext cx="380482" cy="934895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637756" y="3999281"/>
              <a:ext cx="593528" cy="875627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285646" y="452366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30749" y="3852441"/>
              <a:ext cx="594770" cy="960452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197765" y="3748740"/>
              <a:ext cx="505546" cy="1115730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89097" y="3258633"/>
              <a:ext cx="445582" cy="2092589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37475" y="5121674"/>
              <a:ext cx="744224" cy="1192481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3604" y="6528589"/>
              <a:ext cx="1110160" cy="834584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90553" y="6704718"/>
              <a:ext cx="888888" cy="593880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35561" y="6908052"/>
              <a:ext cx="129873" cy="727886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511090" y="5083349"/>
              <a:ext cx="766371" cy="2345593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74069" y="5925044"/>
              <a:ext cx="799752" cy="885954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80314" y="5267351"/>
              <a:ext cx="514512" cy="1678582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082452" y="5604691"/>
              <a:ext cx="502719" cy="1405122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54640" y="6333043"/>
              <a:ext cx="704882" cy="83869"/>
            </a:xfrm>
            <a:prstGeom prst="rect">
              <a:avLst/>
            </a:prstGeom>
            <a:effectLst/>
          </p:spPr>
        </p:pic>
        <p:pic>
          <p:nvPicPr>
            <p:cNvPr id="133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36658" y="5344021"/>
              <a:ext cx="528548" cy="1670906"/>
            </a:xfrm>
            <a:prstGeom prst="rect">
              <a:avLst/>
            </a:prstGeom>
            <a:effectLst/>
          </p:spPr>
        </p:pic>
        <p:pic>
          <p:nvPicPr>
            <p:cNvPr id="133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958003" y="6658160"/>
              <a:ext cx="858219" cy="832109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95342" y="5052679"/>
              <a:ext cx="739758" cy="2153921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786012" y="4715331"/>
              <a:ext cx="1027130" cy="2898117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67371" y="5857690"/>
              <a:ext cx="620562" cy="214220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83034" y="6223804"/>
              <a:ext cx="911895" cy="170114"/>
            </a:xfrm>
            <a:prstGeom prst="rect">
              <a:avLst/>
            </a:prstGeom>
            <a:effectLst/>
          </p:spPr>
        </p:pic>
        <p:pic>
          <p:nvPicPr>
            <p:cNvPr id="134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351172" y="5505025"/>
              <a:ext cx="643520" cy="1124948"/>
            </a:xfrm>
            <a:prstGeom prst="rect">
              <a:avLst/>
            </a:prstGeom>
            <a:effectLst/>
          </p:spPr>
        </p:pic>
        <p:pic>
          <p:nvPicPr>
            <p:cNvPr id="134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278049" y="7414064"/>
              <a:ext cx="485550" cy="973225"/>
            </a:xfrm>
            <a:prstGeom prst="rect">
              <a:avLst/>
            </a:prstGeom>
            <a:effectLst/>
          </p:spPr>
        </p:pic>
        <p:pic>
          <p:nvPicPr>
            <p:cNvPr id="135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977587" y="7478761"/>
              <a:ext cx="422367" cy="965310"/>
            </a:xfrm>
            <a:prstGeom prst="rect">
              <a:avLst/>
            </a:prstGeom>
            <a:effectLst/>
          </p:spPr>
        </p:pic>
        <p:pic>
          <p:nvPicPr>
            <p:cNvPr id="135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15411" y="8104078"/>
              <a:ext cx="175881" cy="237215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663664" y="7230054"/>
              <a:ext cx="510634" cy="781561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059762" y="7368066"/>
              <a:ext cx="137536" cy="1049890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190089" y="7360392"/>
              <a:ext cx="365260" cy="868379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703767" y="7076717"/>
              <a:ext cx="315875" cy="150225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07747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Drawing"/>
          <p:cNvGrpSpPr/>
          <p:nvPr/>
        </p:nvGrpSpPr>
        <p:grpSpPr>
          <a:xfrm>
            <a:off x="2138704" y="194229"/>
            <a:ext cx="7823807" cy="5851149"/>
            <a:chOff x="-1363835" y="-651449"/>
            <a:chExt cx="11127190" cy="8321632"/>
          </a:xfrm>
        </p:grpSpPr>
        <p:pic>
          <p:nvPicPr>
            <p:cNvPr id="136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44264" y="-323325"/>
              <a:ext cx="844338" cy="1243115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64495" y="115232"/>
              <a:ext cx="605218" cy="191209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58488" y="87648"/>
              <a:ext cx="996231" cy="640540"/>
            </a:xfrm>
            <a:prstGeom prst="rect">
              <a:avLst/>
            </a:prstGeom>
            <a:effectLst/>
          </p:spPr>
        </p:pic>
        <p:pic>
          <p:nvPicPr>
            <p:cNvPr id="137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6504" y="118406"/>
              <a:ext cx="1071941" cy="611053"/>
            </a:xfrm>
            <a:prstGeom prst="rect">
              <a:avLst/>
            </a:prstGeom>
            <a:effectLst/>
          </p:spPr>
        </p:pic>
        <p:pic>
          <p:nvPicPr>
            <p:cNvPr id="137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43324" y="-551782"/>
              <a:ext cx="579140" cy="1877916"/>
            </a:xfrm>
            <a:prstGeom prst="rect">
              <a:avLst/>
            </a:prstGeom>
            <a:effectLst/>
          </p:spPr>
        </p:pic>
        <p:pic>
          <p:nvPicPr>
            <p:cNvPr id="137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28624" y="-86679"/>
              <a:ext cx="660530" cy="1511485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11419" y="782241"/>
              <a:ext cx="130741" cy="329218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41106" y="7901"/>
              <a:ext cx="582540" cy="1095890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68343" y="16973"/>
              <a:ext cx="745180" cy="1481122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07312" y="-651450"/>
              <a:ext cx="938938" cy="2337928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48679" y="659580"/>
              <a:ext cx="160539" cy="387988"/>
            </a:xfrm>
            <a:prstGeom prst="rect">
              <a:avLst/>
            </a:prstGeom>
            <a:effectLst/>
          </p:spPr>
        </p:pic>
        <p:pic>
          <p:nvPicPr>
            <p:cNvPr id="138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33345" y="-45768"/>
              <a:ext cx="290875" cy="236425"/>
            </a:xfrm>
            <a:prstGeom prst="rect">
              <a:avLst/>
            </a:prstGeom>
            <a:effectLst/>
          </p:spPr>
        </p:pic>
        <p:pic>
          <p:nvPicPr>
            <p:cNvPr id="138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363836" y="1947604"/>
              <a:ext cx="1105238" cy="1418889"/>
            </a:xfrm>
            <a:prstGeom prst="rect">
              <a:avLst/>
            </a:prstGeom>
            <a:effectLst/>
          </p:spPr>
        </p:pic>
        <p:pic>
          <p:nvPicPr>
            <p:cNvPr id="139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919158" y="3434978"/>
              <a:ext cx="1034562" cy="1029947"/>
            </a:xfrm>
            <a:prstGeom prst="rect">
              <a:avLst/>
            </a:prstGeom>
            <a:effectLst/>
          </p:spPr>
        </p:pic>
        <p:pic>
          <p:nvPicPr>
            <p:cNvPr id="139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290481" y="3773097"/>
              <a:ext cx="904239" cy="783026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44719" y="3733974"/>
              <a:ext cx="331037" cy="973236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2496" y="1751422"/>
              <a:ext cx="938950" cy="2863791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086239" y="2231284"/>
              <a:ext cx="106878" cy="1019232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649238" y="3066968"/>
              <a:ext cx="942556" cy="413545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67877" y="3487577"/>
              <a:ext cx="746587" cy="935957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831346" y="2744955"/>
              <a:ext cx="887481" cy="1004409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76438" y="1948495"/>
              <a:ext cx="786402" cy="980010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01415" y="2614622"/>
              <a:ext cx="213771" cy="1101622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37843" y="3235636"/>
              <a:ext cx="807340" cy="160542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75322" y="2636413"/>
              <a:ext cx="712560" cy="2058198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87337" y="2192941"/>
              <a:ext cx="574559" cy="1839588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023691" y="1816666"/>
              <a:ext cx="758745" cy="3039715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59047" y="2867629"/>
              <a:ext cx="850556" cy="237209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81718" y="3266306"/>
              <a:ext cx="666549" cy="237206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98093" y="2591616"/>
              <a:ext cx="665263" cy="1079828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656431" y="5773918"/>
              <a:ext cx="779509" cy="797443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5295" y="5842356"/>
              <a:ext cx="373738" cy="743310"/>
            </a:xfrm>
            <a:prstGeom prst="rect">
              <a:avLst/>
            </a:prstGeom>
            <a:effectLst/>
          </p:spPr>
        </p:pic>
        <p:pic>
          <p:nvPicPr>
            <p:cNvPr id="142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7215" y="5635359"/>
              <a:ext cx="620555" cy="1295237"/>
            </a:xfrm>
            <a:prstGeom prst="rect">
              <a:avLst/>
            </a:prstGeom>
            <a:effectLst/>
          </p:spPr>
        </p:pic>
        <p:pic>
          <p:nvPicPr>
            <p:cNvPr id="143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21064" y="5911362"/>
              <a:ext cx="683053" cy="695057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848577" y="6041704"/>
              <a:ext cx="301034" cy="601248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12924" y="5612358"/>
              <a:ext cx="538880" cy="780295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08243" y="4944216"/>
              <a:ext cx="740252" cy="1411370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98926" y="5712021"/>
              <a:ext cx="911905" cy="221890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33616" y="5563071"/>
              <a:ext cx="1407583" cy="1053179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13323" y="5685171"/>
              <a:ext cx="1548238" cy="863671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93018" y="5970980"/>
              <a:ext cx="625404" cy="1313808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47347" y="5721377"/>
              <a:ext cx="1188020" cy="194880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10520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Drawing"/>
          <p:cNvGrpSpPr/>
          <p:nvPr/>
        </p:nvGrpSpPr>
        <p:grpSpPr>
          <a:xfrm>
            <a:off x="2289650" y="372126"/>
            <a:ext cx="6565603" cy="4694941"/>
            <a:chOff x="-696815" y="-429109"/>
            <a:chExt cx="9337745" cy="6677248"/>
          </a:xfrm>
        </p:grpSpPr>
        <p:pic>
          <p:nvPicPr>
            <p:cNvPr id="145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8355" y="-38103"/>
              <a:ext cx="1319782" cy="1671120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95569" y="866586"/>
              <a:ext cx="451879" cy="451879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27226" y="644242"/>
              <a:ext cx="865900" cy="796899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92540" y="-206781"/>
              <a:ext cx="696608" cy="1717411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57038" y="133519"/>
              <a:ext cx="998130" cy="1156937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78295" y="927921"/>
              <a:ext cx="168211" cy="183545"/>
            </a:xfrm>
            <a:prstGeom prst="rect">
              <a:avLst/>
            </a:prstGeom>
            <a:effectLst/>
          </p:spPr>
        </p:pic>
        <p:pic>
          <p:nvPicPr>
            <p:cNvPr id="146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03867" y="63990"/>
              <a:ext cx="844791" cy="1127592"/>
            </a:xfrm>
            <a:prstGeom prst="rect">
              <a:avLst/>
            </a:prstGeom>
            <a:effectLst/>
          </p:spPr>
        </p:pic>
        <p:pic>
          <p:nvPicPr>
            <p:cNvPr id="146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684897" y="134779"/>
              <a:ext cx="709659" cy="1176027"/>
            </a:xfrm>
            <a:prstGeom prst="rect">
              <a:avLst/>
            </a:prstGeom>
            <a:effectLst/>
          </p:spPr>
        </p:pic>
        <p:pic>
          <p:nvPicPr>
            <p:cNvPr id="146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80340" y="-429110"/>
              <a:ext cx="688253" cy="2084916"/>
            </a:xfrm>
            <a:prstGeom prst="rect">
              <a:avLst/>
            </a:prstGeom>
            <a:effectLst/>
          </p:spPr>
        </p:pic>
        <p:pic>
          <p:nvPicPr>
            <p:cNvPr id="146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77793" y="2361614"/>
              <a:ext cx="1098555" cy="1130565"/>
            </a:xfrm>
            <a:prstGeom prst="rect">
              <a:avLst/>
            </a:prstGeom>
            <a:effectLst/>
          </p:spPr>
        </p:pic>
        <p:pic>
          <p:nvPicPr>
            <p:cNvPr id="147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3763" y="2361613"/>
              <a:ext cx="790039" cy="850559"/>
            </a:xfrm>
            <a:prstGeom prst="rect">
              <a:avLst/>
            </a:prstGeom>
            <a:effectLst/>
          </p:spPr>
        </p:pic>
        <p:pic>
          <p:nvPicPr>
            <p:cNvPr id="147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50884" y="2442253"/>
              <a:ext cx="1042242" cy="775404"/>
            </a:xfrm>
            <a:prstGeom prst="rect">
              <a:avLst/>
            </a:prstGeom>
            <a:effectLst/>
          </p:spPr>
        </p:pic>
        <p:pic>
          <p:nvPicPr>
            <p:cNvPr id="147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55758" y="2062610"/>
              <a:ext cx="403389" cy="1241572"/>
            </a:xfrm>
            <a:prstGeom prst="rect">
              <a:avLst/>
            </a:prstGeom>
            <a:effectLst/>
          </p:spPr>
        </p:pic>
        <p:pic>
          <p:nvPicPr>
            <p:cNvPr id="147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14223" y="2176997"/>
              <a:ext cx="757274" cy="1266298"/>
            </a:xfrm>
            <a:prstGeom prst="rect">
              <a:avLst/>
            </a:prstGeom>
            <a:effectLst/>
          </p:spPr>
        </p:pic>
        <p:pic>
          <p:nvPicPr>
            <p:cNvPr id="147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32964" y="2852298"/>
              <a:ext cx="83868" cy="290873"/>
            </a:xfrm>
            <a:prstGeom prst="rect">
              <a:avLst/>
            </a:prstGeom>
            <a:effectLst/>
          </p:spPr>
        </p:pic>
        <p:pic>
          <p:nvPicPr>
            <p:cNvPr id="148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23377" y="1985942"/>
              <a:ext cx="637142" cy="873559"/>
            </a:xfrm>
            <a:prstGeom prst="rect">
              <a:avLst/>
            </a:prstGeom>
            <a:effectLst/>
          </p:spPr>
        </p:pic>
        <p:pic>
          <p:nvPicPr>
            <p:cNvPr id="148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838637" y="1924607"/>
              <a:ext cx="147929" cy="1318240"/>
            </a:xfrm>
            <a:prstGeom prst="rect">
              <a:avLst/>
            </a:prstGeom>
            <a:effectLst/>
          </p:spPr>
        </p:pic>
        <p:pic>
          <p:nvPicPr>
            <p:cNvPr id="148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37978" y="2062607"/>
              <a:ext cx="598315" cy="1063522"/>
            </a:xfrm>
            <a:prstGeom prst="rect">
              <a:avLst/>
            </a:prstGeom>
            <a:effectLst/>
          </p:spPr>
        </p:pic>
        <p:pic>
          <p:nvPicPr>
            <p:cNvPr id="148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543985" y="1617928"/>
              <a:ext cx="545956" cy="1500633"/>
            </a:xfrm>
            <a:prstGeom prst="rect">
              <a:avLst/>
            </a:prstGeom>
            <a:effectLst/>
          </p:spPr>
        </p:pic>
        <p:pic>
          <p:nvPicPr>
            <p:cNvPr id="148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25351" y="1801941"/>
              <a:ext cx="198215" cy="1221912"/>
            </a:xfrm>
            <a:prstGeom prst="rect">
              <a:avLst/>
            </a:prstGeom>
            <a:effectLst/>
          </p:spPr>
        </p:pic>
        <p:pic>
          <p:nvPicPr>
            <p:cNvPr id="149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18005" y="2461281"/>
              <a:ext cx="781559" cy="157989"/>
            </a:xfrm>
            <a:prstGeom prst="rect">
              <a:avLst/>
            </a:prstGeom>
            <a:effectLst/>
          </p:spPr>
        </p:pic>
        <p:pic>
          <p:nvPicPr>
            <p:cNvPr id="149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94025" y="2254274"/>
              <a:ext cx="388075" cy="758426"/>
            </a:xfrm>
            <a:prstGeom prst="rect">
              <a:avLst/>
            </a:prstGeom>
            <a:effectLst/>
          </p:spPr>
        </p:pic>
        <p:pic>
          <p:nvPicPr>
            <p:cNvPr id="149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96816" y="4399590"/>
              <a:ext cx="873555" cy="925984"/>
            </a:xfrm>
            <a:prstGeom prst="rect">
              <a:avLst/>
            </a:prstGeom>
            <a:effectLst/>
          </p:spPr>
        </p:pic>
        <p:pic>
          <p:nvPicPr>
            <p:cNvPr id="149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6866" y="3726309"/>
              <a:ext cx="329225" cy="1655588"/>
            </a:xfrm>
            <a:prstGeom prst="rect">
              <a:avLst/>
            </a:prstGeom>
            <a:effectLst/>
          </p:spPr>
        </p:pic>
        <p:pic>
          <p:nvPicPr>
            <p:cNvPr id="149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7698" y="4366160"/>
              <a:ext cx="1564760" cy="1169073"/>
            </a:xfrm>
            <a:prstGeom prst="rect">
              <a:avLst/>
            </a:prstGeom>
            <a:effectLst/>
          </p:spPr>
        </p:pic>
        <p:pic>
          <p:nvPicPr>
            <p:cNvPr id="150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193577" y="4661664"/>
              <a:ext cx="248835" cy="720225"/>
            </a:xfrm>
            <a:prstGeom prst="rect">
              <a:avLst/>
            </a:prstGeom>
            <a:effectLst/>
          </p:spPr>
        </p:pic>
        <p:pic>
          <p:nvPicPr>
            <p:cNvPr id="150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32575" y="4232323"/>
              <a:ext cx="129881" cy="390553"/>
            </a:xfrm>
            <a:prstGeom prst="rect">
              <a:avLst/>
            </a:prstGeom>
            <a:effectLst/>
          </p:spPr>
        </p:pic>
        <p:pic>
          <p:nvPicPr>
            <p:cNvPr id="150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753264" y="4646338"/>
              <a:ext cx="589890" cy="773894"/>
            </a:xfrm>
            <a:prstGeom prst="rect">
              <a:avLst/>
            </a:prstGeom>
            <a:effectLst/>
          </p:spPr>
        </p:pic>
        <p:pic>
          <p:nvPicPr>
            <p:cNvPr id="150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12943" y="3513862"/>
              <a:ext cx="1179900" cy="1737988"/>
            </a:xfrm>
            <a:prstGeom prst="rect">
              <a:avLst/>
            </a:prstGeom>
            <a:effectLst/>
          </p:spPr>
        </p:pic>
        <p:pic>
          <p:nvPicPr>
            <p:cNvPr id="150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30059" y="4450718"/>
              <a:ext cx="1620473" cy="931693"/>
            </a:xfrm>
            <a:prstGeom prst="rect">
              <a:avLst/>
            </a:prstGeom>
            <a:effectLst/>
          </p:spPr>
        </p:pic>
        <p:pic>
          <p:nvPicPr>
            <p:cNvPr id="151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72002" y="3664973"/>
              <a:ext cx="790426" cy="1176880"/>
            </a:xfrm>
            <a:prstGeom prst="rect">
              <a:avLst/>
            </a:prstGeom>
            <a:effectLst/>
          </p:spPr>
        </p:pic>
        <p:pic>
          <p:nvPicPr>
            <p:cNvPr id="151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06401" y="4845671"/>
              <a:ext cx="1184507" cy="1135916"/>
            </a:xfrm>
            <a:prstGeom prst="rect">
              <a:avLst/>
            </a:prstGeom>
            <a:effectLst/>
          </p:spPr>
        </p:pic>
        <p:pic>
          <p:nvPicPr>
            <p:cNvPr id="151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99698" y="4975744"/>
              <a:ext cx="704892" cy="958164"/>
            </a:xfrm>
            <a:prstGeom prst="rect">
              <a:avLst/>
            </a:prstGeom>
            <a:effectLst/>
          </p:spPr>
        </p:pic>
        <p:pic>
          <p:nvPicPr>
            <p:cNvPr id="151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483703" y="5236677"/>
              <a:ext cx="290882" cy="1011462"/>
            </a:xfrm>
            <a:prstGeom prst="rect">
              <a:avLst/>
            </a:prstGeom>
            <a:effectLst/>
          </p:spPr>
        </p:pic>
        <p:pic>
          <p:nvPicPr>
            <p:cNvPr id="151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782711" y="3718651"/>
              <a:ext cx="858220" cy="1854909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95393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2" name="Drawing"/>
          <p:cNvGrpSpPr/>
          <p:nvPr/>
        </p:nvGrpSpPr>
        <p:grpSpPr>
          <a:xfrm>
            <a:off x="2130346" y="168984"/>
            <a:ext cx="8205014" cy="6020485"/>
            <a:chOff x="-578372" y="-503350"/>
            <a:chExt cx="11669351" cy="8562466"/>
          </a:xfrm>
        </p:grpSpPr>
        <p:pic>
          <p:nvPicPr>
            <p:cNvPr id="152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78373" y="-68774"/>
              <a:ext cx="755121" cy="2153930"/>
            </a:xfrm>
            <a:prstGeom prst="rect">
              <a:avLst/>
            </a:prstGeom>
            <a:effectLst/>
          </p:spPr>
        </p:pic>
        <p:pic>
          <p:nvPicPr>
            <p:cNvPr id="152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2540" y="360573"/>
              <a:ext cx="698742" cy="1447965"/>
            </a:xfrm>
            <a:prstGeom prst="rect">
              <a:avLst/>
            </a:prstGeom>
            <a:effectLst/>
          </p:spPr>
        </p:pic>
        <p:pic>
          <p:nvPicPr>
            <p:cNvPr id="152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1035" y="1555821"/>
              <a:ext cx="841726" cy="120428"/>
            </a:xfrm>
            <a:prstGeom prst="rect">
              <a:avLst/>
            </a:prstGeom>
            <a:effectLst/>
          </p:spPr>
        </p:pic>
        <p:pic>
          <p:nvPicPr>
            <p:cNvPr id="152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89225" y="856118"/>
              <a:ext cx="727887" cy="339676"/>
            </a:xfrm>
            <a:prstGeom prst="rect">
              <a:avLst/>
            </a:prstGeom>
            <a:effectLst/>
          </p:spPr>
        </p:pic>
        <p:pic>
          <p:nvPicPr>
            <p:cNvPr id="153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67316" y="166027"/>
              <a:ext cx="853826" cy="1087099"/>
            </a:xfrm>
            <a:prstGeom prst="rect">
              <a:avLst/>
            </a:prstGeom>
            <a:effectLst/>
          </p:spPr>
        </p:pic>
        <p:pic>
          <p:nvPicPr>
            <p:cNvPr id="153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09162" y="-503351"/>
              <a:ext cx="794656" cy="848127"/>
            </a:xfrm>
            <a:prstGeom prst="rect">
              <a:avLst/>
            </a:prstGeom>
            <a:effectLst/>
          </p:spPr>
        </p:pic>
        <p:pic>
          <p:nvPicPr>
            <p:cNvPr id="153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0578" y="1311257"/>
              <a:ext cx="1111233" cy="152879"/>
            </a:xfrm>
            <a:prstGeom prst="rect">
              <a:avLst/>
            </a:prstGeom>
            <a:effectLst/>
          </p:spPr>
        </p:pic>
        <p:pic>
          <p:nvPicPr>
            <p:cNvPr id="153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99350" y="1928648"/>
              <a:ext cx="859459" cy="654952"/>
            </a:xfrm>
            <a:prstGeom prst="rect">
              <a:avLst/>
            </a:prstGeom>
            <a:effectLst/>
          </p:spPr>
        </p:pic>
        <p:pic>
          <p:nvPicPr>
            <p:cNvPr id="153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06260" y="1507044"/>
              <a:ext cx="689565" cy="530347"/>
            </a:xfrm>
            <a:prstGeom prst="rect">
              <a:avLst/>
            </a:prstGeom>
            <a:effectLst/>
          </p:spPr>
        </p:pic>
        <p:pic>
          <p:nvPicPr>
            <p:cNvPr id="154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95944" y="-482785"/>
              <a:ext cx="538777" cy="3043286"/>
            </a:xfrm>
            <a:prstGeom prst="rect">
              <a:avLst/>
            </a:prstGeom>
            <a:effectLst/>
          </p:spPr>
        </p:pic>
        <p:pic>
          <p:nvPicPr>
            <p:cNvPr id="154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73192" y="-375951"/>
              <a:ext cx="468826" cy="1186653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65984" y="-99437"/>
              <a:ext cx="599888" cy="1019232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14872" y="973918"/>
              <a:ext cx="1289331" cy="1279362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37641" y="1281020"/>
              <a:ext cx="750903" cy="1026475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21314" y="1364926"/>
              <a:ext cx="321556" cy="1164907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42332" y="820382"/>
              <a:ext cx="934895" cy="122412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65006" y="1157926"/>
              <a:ext cx="635883" cy="106871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16019" y="777634"/>
              <a:ext cx="585106" cy="1497196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38175" y="194546"/>
              <a:ext cx="718760" cy="1178186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31360" y="1372597"/>
              <a:ext cx="1440899" cy="137980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98524" y="1702974"/>
              <a:ext cx="820405" cy="995242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281055" y="1648604"/>
              <a:ext cx="551546" cy="508100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96357" y="-252773"/>
              <a:ext cx="553041" cy="1329523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17491" y="-367775"/>
              <a:ext cx="288798" cy="1532901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091352" y="537845"/>
              <a:ext cx="642633" cy="887962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195049" y="1603128"/>
              <a:ext cx="1584930" cy="1000307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29085" y="1838851"/>
              <a:ext cx="819899" cy="744650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51431" y="1832598"/>
              <a:ext cx="505557" cy="1003901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44801" y="3059293"/>
              <a:ext cx="717279" cy="1571772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2761" y="3772315"/>
              <a:ext cx="411479" cy="596031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92806" y="3220305"/>
              <a:ext cx="959422" cy="1156257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60590" y="3703307"/>
              <a:ext cx="197537" cy="122222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33928" y="3948655"/>
              <a:ext cx="202212" cy="244118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96515" y="3884131"/>
              <a:ext cx="1063677" cy="1407121"/>
            </a:xfrm>
            <a:prstGeom prst="rect">
              <a:avLst/>
            </a:prstGeom>
            <a:effectLst/>
          </p:spPr>
        </p:pic>
        <p:pic>
          <p:nvPicPr>
            <p:cNvPr id="159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37312" y="4377991"/>
              <a:ext cx="842894" cy="106877"/>
            </a:xfrm>
            <a:prstGeom prst="rect">
              <a:avLst/>
            </a:prstGeom>
            <a:effectLst/>
          </p:spPr>
        </p:pic>
        <p:pic>
          <p:nvPicPr>
            <p:cNvPr id="159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06651" y="4715339"/>
              <a:ext cx="835220" cy="106869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303009" y="3928682"/>
              <a:ext cx="712561" cy="1604092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02007" y="3197306"/>
              <a:ext cx="718902" cy="1969918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790378" y="3358300"/>
              <a:ext cx="486587" cy="1402583"/>
            </a:xfrm>
            <a:prstGeom prst="rect">
              <a:avLst/>
            </a:prstGeom>
            <a:effectLst/>
          </p:spPr>
        </p:pic>
        <p:pic>
          <p:nvPicPr>
            <p:cNvPr id="160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288718" y="4216993"/>
              <a:ext cx="674222" cy="145210"/>
            </a:xfrm>
            <a:prstGeom prst="rect">
              <a:avLst/>
            </a:prstGeom>
            <a:effectLst/>
          </p:spPr>
        </p:pic>
        <p:pic>
          <p:nvPicPr>
            <p:cNvPr id="160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101408" y="3250974"/>
              <a:ext cx="488557" cy="1854910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662696" y="4569663"/>
              <a:ext cx="572941" cy="727895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28428" y="3174300"/>
              <a:ext cx="513850" cy="2475936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739637" y="2872624"/>
              <a:ext cx="742554" cy="1029564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376070" y="6371375"/>
              <a:ext cx="726231" cy="918183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98882" y="5719696"/>
              <a:ext cx="451886" cy="1510330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20555" y="6124399"/>
              <a:ext cx="1847249" cy="981230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220934" y="5673687"/>
              <a:ext cx="669924" cy="853179"/>
            </a:xfrm>
            <a:prstGeom prst="rect">
              <a:avLst/>
            </a:prstGeom>
            <a:effectLst/>
          </p:spPr>
        </p:pic>
        <p:pic>
          <p:nvPicPr>
            <p:cNvPr id="161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02627" y="5620027"/>
              <a:ext cx="344543" cy="1111226"/>
            </a:xfrm>
            <a:prstGeom prst="rect">
              <a:avLst/>
            </a:prstGeom>
            <a:effectLst/>
          </p:spPr>
        </p:pic>
        <p:pic>
          <p:nvPicPr>
            <p:cNvPr id="162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08639" y="6233373"/>
              <a:ext cx="720220" cy="720221"/>
            </a:xfrm>
            <a:prstGeom prst="rect">
              <a:avLst/>
            </a:prstGeom>
            <a:effectLst/>
          </p:spPr>
        </p:pic>
        <p:pic>
          <p:nvPicPr>
            <p:cNvPr id="162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480947" y="7021544"/>
              <a:ext cx="1878578" cy="648257"/>
            </a:xfrm>
            <a:prstGeom prst="rect">
              <a:avLst/>
            </a:prstGeom>
            <a:effectLst/>
          </p:spPr>
        </p:pic>
        <p:pic>
          <p:nvPicPr>
            <p:cNvPr id="162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554961" y="7216884"/>
              <a:ext cx="720230" cy="691796"/>
            </a:xfrm>
            <a:prstGeom prst="rect">
              <a:avLst/>
            </a:prstGeom>
            <a:effectLst/>
          </p:spPr>
        </p:pic>
        <p:pic>
          <p:nvPicPr>
            <p:cNvPr id="162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797445" y="7337390"/>
              <a:ext cx="301414" cy="721726"/>
            </a:xfrm>
            <a:prstGeom prst="rect">
              <a:avLst/>
            </a:prstGeom>
            <a:effectLst/>
          </p:spPr>
        </p:pic>
        <p:pic>
          <p:nvPicPr>
            <p:cNvPr id="162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674323" y="6609044"/>
              <a:ext cx="678463" cy="681894"/>
            </a:xfrm>
            <a:prstGeom prst="rect">
              <a:avLst/>
            </a:prstGeom>
            <a:effectLst/>
          </p:spPr>
        </p:pic>
        <p:pic>
          <p:nvPicPr>
            <p:cNvPr id="163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650743" y="6363702"/>
              <a:ext cx="493901" cy="864032"/>
            </a:xfrm>
            <a:prstGeom prst="rect">
              <a:avLst/>
            </a:prstGeom>
            <a:effectLst/>
          </p:spPr>
        </p:pic>
        <p:pic>
          <p:nvPicPr>
            <p:cNvPr id="163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529699" y="6578377"/>
              <a:ext cx="635893" cy="168215"/>
            </a:xfrm>
            <a:prstGeom prst="rect">
              <a:avLst/>
            </a:prstGeom>
            <a:effectLst/>
          </p:spPr>
        </p:pic>
        <p:pic>
          <p:nvPicPr>
            <p:cNvPr id="163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545037" y="6831378"/>
              <a:ext cx="520890" cy="275550"/>
            </a:xfrm>
            <a:prstGeom prst="rect">
              <a:avLst/>
            </a:prstGeom>
            <a:effectLst/>
          </p:spPr>
        </p:pic>
        <p:pic>
          <p:nvPicPr>
            <p:cNvPr id="163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683041" y="6317709"/>
              <a:ext cx="753736" cy="1019227"/>
            </a:xfrm>
            <a:prstGeom prst="rect">
              <a:avLst/>
            </a:prstGeom>
            <a:effectLst/>
          </p:spPr>
        </p:pic>
        <p:pic>
          <p:nvPicPr>
            <p:cNvPr id="163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518727" y="5558692"/>
              <a:ext cx="481952" cy="1136901"/>
            </a:xfrm>
            <a:prstGeom prst="rect">
              <a:avLst/>
            </a:prstGeom>
            <a:effectLst/>
          </p:spPr>
        </p:pic>
        <p:pic>
          <p:nvPicPr>
            <p:cNvPr id="164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063073" y="5879934"/>
              <a:ext cx="469765" cy="866653"/>
            </a:xfrm>
            <a:prstGeom prst="rect">
              <a:avLst/>
            </a:prstGeom>
            <a:effectLst/>
          </p:spPr>
        </p:pic>
        <p:pic>
          <p:nvPicPr>
            <p:cNvPr id="164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680937" y="6900389"/>
              <a:ext cx="1110019" cy="986471"/>
            </a:xfrm>
            <a:prstGeom prst="rect">
              <a:avLst/>
            </a:prstGeom>
            <a:effectLst/>
          </p:spPr>
        </p:pic>
        <p:pic>
          <p:nvPicPr>
            <p:cNvPr id="164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185734" y="7116606"/>
              <a:ext cx="597561" cy="710447"/>
            </a:xfrm>
            <a:prstGeom prst="rect">
              <a:avLst/>
            </a:prstGeom>
            <a:effectLst/>
          </p:spPr>
        </p:pic>
        <p:pic>
          <p:nvPicPr>
            <p:cNvPr id="164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385071" y="7421726"/>
              <a:ext cx="283225" cy="559231"/>
            </a:xfrm>
            <a:prstGeom prst="rect">
              <a:avLst/>
            </a:prstGeom>
            <a:effectLst/>
          </p:spPr>
        </p:pic>
        <p:pic>
          <p:nvPicPr>
            <p:cNvPr id="1648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875758" y="6233364"/>
              <a:ext cx="546788" cy="758560"/>
            </a:xfrm>
            <a:prstGeom prst="rect">
              <a:avLst/>
            </a:prstGeom>
            <a:effectLst/>
          </p:spPr>
        </p:pic>
        <p:pic>
          <p:nvPicPr>
            <p:cNvPr id="1650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575779" y="6271700"/>
              <a:ext cx="515201" cy="8275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19139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785E-DCFA-0A4F-B7F6-0333ED74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Mesoscale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1411-A6AD-AD4B-87A5-6F8D2095D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900"/>
            <a:ext cx="10515600" cy="4351338"/>
          </a:xfrm>
        </p:spPr>
        <p:txBody>
          <a:bodyPr/>
          <a:lstStyle/>
          <a:p>
            <a:r>
              <a:rPr lang="en-US" dirty="0"/>
              <a:t>Between synoptic scale (e.g., large-scale weather) and microscale (e.g., fair-weather cumulus cloud)</a:t>
            </a:r>
          </a:p>
          <a:p>
            <a:r>
              <a:rPr lang="en-US" dirty="0"/>
              <a:t>Scales of ~ 10 – 1000 km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Wide</a:t>
            </a:r>
            <a:r>
              <a:rPr lang="en-US" i="1" dirty="0"/>
              <a:t> </a:t>
            </a:r>
            <a:r>
              <a:rPr lang="en-US" dirty="0"/>
              <a:t>variety of motions:  thunderstorms, internal gravity waves, fronts, mesoscale convective systems, tropical storms.</a:t>
            </a:r>
          </a:p>
          <a:p>
            <a:r>
              <a:rPr lang="en-US" dirty="0"/>
              <a:t>Sources: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Thermal/orographic forcing,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Nonlinear scale transfers of energy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Cloud processes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Some instability</a:t>
            </a:r>
          </a:p>
        </p:txBody>
      </p:sp>
    </p:spTree>
    <p:extLst>
      <p:ext uri="{BB962C8B-B14F-4D97-AF65-F5344CB8AC3E}">
        <p14:creationId xmlns:p14="http://schemas.microsoft.com/office/powerpoint/2010/main" val="332314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3FAF66-A544-FB47-BD83-E4D764ED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5"/>
          <a:stretch/>
        </p:blipFill>
        <p:spPr>
          <a:xfrm rot="10800000">
            <a:off x="5228884" y="-17896"/>
            <a:ext cx="6949277" cy="6872205"/>
          </a:xfrm>
          <a:prstGeom prst="rect">
            <a:avLst/>
          </a:prstGeom>
        </p:spPr>
      </p:pic>
      <p:sp>
        <p:nvSpPr>
          <p:cNvPr id="5" name="Moving up the mountainside, for subcritical flow, ∂u/∂x &gt; 0, so wind speed increases and h decreases.  This is consistent with conservation of energy.  This opens the potential for Fr approaching 1.">
            <a:extLst>
              <a:ext uri="{FF2B5EF4-FFF2-40B4-BE49-F238E27FC236}">
                <a16:creationId xmlns:a16="http://schemas.microsoft.com/office/drawing/2014/main" id="{AD913062-92D1-6D4E-8AEB-020BA1B72333}"/>
              </a:ext>
            </a:extLst>
          </p:cNvPr>
          <p:cNvSpPr txBox="1"/>
          <p:nvPr/>
        </p:nvSpPr>
        <p:spPr>
          <a:xfrm>
            <a:off x="188933" y="431702"/>
            <a:ext cx="4042408" cy="19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/>
          </a:lstStyle>
          <a:p>
            <a:r>
              <a:rPr sz="2000" dirty="0"/>
              <a:t>Moving up the mountainside, for subcritical flow, ∂u/∂x &gt; 0, so wind speed increases and h decreases.  This is consistent with conservation of energy.  This opens the potential for Fr approaching 1.</a:t>
            </a:r>
          </a:p>
        </p:txBody>
      </p:sp>
      <p:sp>
        <p:nvSpPr>
          <p:cNvPr id="7" name="If Fr &gt; 1 after the mountain top, then by the equation on the previous slide, ∂u/∂x &gt; 0,…">
            <a:extLst>
              <a:ext uri="{FF2B5EF4-FFF2-40B4-BE49-F238E27FC236}">
                <a16:creationId xmlns:a16="http://schemas.microsoft.com/office/drawing/2014/main" id="{1ED38643-F75C-F94E-9BD8-3592D2CC5CFB}"/>
              </a:ext>
            </a:extLst>
          </p:cNvPr>
          <p:cNvSpPr txBox="1"/>
          <p:nvPr/>
        </p:nvSpPr>
        <p:spPr>
          <a:xfrm>
            <a:off x="188933" y="3157950"/>
            <a:ext cx="5039951" cy="345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sz="2000" dirty="0"/>
              <a:t>If Fr &gt; 1 after the mountain top, then by the equation on the previous slide, ∂u/∂x &gt; 0,</a:t>
            </a:r>
          </a:p>
          <a:p>
            <a:pPr algn="l"/>
            <a:r>
              <a:rPr sz="2000" dirty="0"/>
              <a:t>and the flow can go faster and faster down the mountain side, which can make Fr yet more positive.  Consistent with energy conservation, h continues to decrease, which makes c decrease further, also making Fr more positive.</a:t>
            </a:r>
          </a:p>
          <a:p>
            <a:pPr algn="l"/>
            <a:endParaRPr sz="2000" dirty="0"/>
          </a:p>
          <a:p>
            <a:pPr algn="l"/>
            <a:r>
              <a:rPr sz="2000" dirty="0"/>
              <a:t>Eventually, a hydraulic jump occurs and turbulence is generated, which leads to lee mountain waves.</a:t>
            </a:r>
          </a:p>
        </p:txBody>
      </p:sp>
    </p:spTree>
    <p:extLst>
      <p:ext uri="{BB962C8B-B14F-4D97-AF65-F5344CB8AC3E}">
        <p14:creationId xmlns:p14="http://schemas.microsoft.com/office/powerpoint/2010/main" val="301614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wnslope Wind Event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Downslope Wind Events</a:t>
            </a:r>
          </a:p>
        </p:txBody>
      </p:sp>
      <p:sp>
        <p:nvSpPr>
          <p:cNvPr id="120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(Based on Holton &amp; Hakim, Chapter 9, Section 9.4.4)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6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Drawing"/>
          <p:cNvGrpSpPr/>
          <p:nvPr/>
        </p:nvGrpSpPr>
        <p:grpSpPr>
          <a:xfrm>
            <a:off x="2009332" y="-16011"/>
            <a:ext cx="8576357" cy="6635684"/>
            <a:chOff x="-1325493" y="-781787"/>
            <a:chExt cx="12197484" cy="9437416"/>
          </a:xfrm>
        </p:grpSpPr>
        <p:pic>
          <p:nvPicPr>
            <p:cNvPr id="12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88817" y="-38109"/>
              <a:ext cx="1047208" cy="1239292"/>
            </a:xfrm>
            <a:prstGeom prst="rect">
              <a:avLst/>
            </a:prstGeom>
            <a:effectLst/>
          </p:spPr>
        </p:pic>
        <p:pic>
          <p:nvPicPr>
            <p:cNvPr id="12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2876" y="-153103"/>
              <a:ext cx="183538" cy="1325897"/>
            </a:xfrm>
            <a:prstGeom prst="rect">
              <a:avLst/>
            </a:prstGeom>
            <a:effectLst/>
          </p:spPr>
        </p:pic>
        <p:pic>
          <p:nvPicPr>
            <p:cNvPr id="12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5142" y="237895"/>
              <a:ext cx="973241" cy="205285"/>
            </a:xfrm>
            <a:prstGeom prst="rect">
              <a:avLst/>
            </a:prstGeom>
            <a:effectLst/>
          </p:spPr>
        </p:pic>
        <p:pic>
          <p:nvPicPr>
            <p:cNvPr id="12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6112" y="498575"/>
              <a:ext cx="896998" cy="388803"/>
            </a:xfrm>
            <a:prstGeom prst="rect">
              <a:avLst/>
            </a:prstGeom>
            <a:effectLst/>
          </p:spPr>
        </p:pic>
        <p:pic>
          <p:nvPicPr>
            <p:cNvPr id="13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29768" y="-536446"/>
              <a:ext cx="553304" cy="1521230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3249" y="-429114"/>
              <a:ext cx="306220" cy="1577212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92250" y="361169"/>
              <a:ext cx="1003899" cy="608517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90370" y="-521113"/>
              <a:ext cx="288128" cy="1555903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11918" y="322237"/>
              <a:ext cx="553376" cy="627941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53315" y="-84742"/>
              <a:ext cx="2491264" cy="842699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82707" y="-781788"/>
              <a:ext cx="244886" cy="1728613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001161" y="116769"/>
              <a:ext cx="1306920" cy="1677885"/>
            </a:xfrm>
            <a:prstGeom prst="rect">
              <a:avLst/>
            </a:prstGeom>
            <a:effectLst/>
          </p:spPr>
        </p:pic>
        <p:pic>
          <p:nvPicPr>
            <p:cNvPr id="14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85405" y="106387"/>
              <a:ext cx="1586586" cy="872718"/>
            </a:xfrm>
            <a:prstGeom prst="rect">
              <a:avLst/>
            </a:prstGeom>
            <a:effectLst/>
          </p:spPr>
        </p:pic>
        <p:pic>
          <p:nvPicPr>
            <p:cNvPr id="14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359861" y="1707324"/>
              <a:ext cx="873161" cy="1254122"/>
            </a:xfrm>
            <a:prstGeom prst="rect">
              <a:avLst/>
            </a:prstGeom>
            <a:effectLst/>
          </p:spPr>
        </p:pic>
        <p:pic>
          <p:nvPicPr>
            <p:cNvPr id="15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0209" y="2186191"/>
              <a:ext cx="1371219" cy="1594537"/>
            </a:xfrm>
            <a:prstGeom prst="rect">
              <a:avLst/>
            </a:prstGeom>
            <a:effectLst/>
          </p:spPr>
        </p:pic>
        <p:pic>
          <p:nvPicPr>
            <p:cNvPr id="15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886911" y="1341930"/>
              <a:ext cx="137546" cy="1793480"/>
            </a:xfrm>
            <a:prstGeom prst="rect">
              <a:avLst/>
            </a:prstGeom>
            <a:effectLst/>
          </p:spPr>
        </p:pic>
        <p:pic>
          <p:nvPicPr>
            <p:cNvPr id="15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03897" y="2123943"/>
              <a:ext cx="996231" cy="208730"/>
            </a:xfrm>
            <a:prstGeom prst="rect">
              <a:avLst/>
            </a:prstGeom>
            <a:effectLst/>
          </p:spPr>
        </p:pic>
        <p:pic>
          <p:nvPicPr>
            <p:cNvPr id="15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16574" y="1579603"/>
              <a:ext cx="536699" cy="1425574"/>
            </a:xfrm>
            <a:prstGeom prst="rect">
              <a:avLst/>
            </a:prstGeom>
            <a:effectLst/>
          </p:spPr>
        </p:pic>
        <p:pic>
          <p:nvPicPr>
            <p:cNvPr id="15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795951" y="1219257"/>
              <a:ext cx="773888" cy="2054251"/>
            </a:xfrm>
            <a:prstGeom prst="rect">
              <a:avLst/>
            </a:prstGeom>
            <a:effectLst/>
          </p:spPr>
        </p:pic>
        <p:pic>
          <p:nvPicPr>
            <p:cNvPr id="16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696818" y="3380130"/>
              <a:ext cx="826014" cy="1423481"/>
            </a:xfrm>
            <a:prstGeom prst="rect">
              <a:avLst/>
            </a:prstGeom>
            <a:effectLst/>
          </p:spPr>
        </p:pic>
        <p:pic>
          <p:nvPicPr>
            <p:cNvPr id="16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49516" y="3998359"/>
              <a:ext cx="1785736" cy="823720"/>
            </a:xfrm>
            <a:prstGeom prst="rect">
              <a:avLst/>
            </a:prstGeom>
            <a:effectLst/>
          </p:spPr>
        </p:pic>
        <p:pic>
          <p:nvPicPr>
            <p:cNvPr id="16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47581" y="3120635"/>
              <a:ext cx="459556" cy="1858407"/>
            </a:xfrm>
            <a:prstGeom prst="rect">
              <a:avLst/>
            </a:prstGeom>
            <a:effectLst/>
          </p:spPr>
        </p:pic>
        <p:pic>
          <p:nvPicPr>
            <p:cNvPr id="16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44236" y="3864321"/>
              <a:ext cx="1277233" cy="359876"/>
            </a:xfrm>
            <a:prstGeom prst="rect">
              <a:avLst/>
            </a:prstGeom>
            <a:effectLst/>
          </p:spPr>
        </p:pic>
        <p:pic>
          <p:nvPicPr>
            <p:cNvPr id="16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61923" y="3818793"/>
              <a:ext cx="1145149" cy="1040104"/>
            </a:xfrm>
            <a:prstGeom prst="rect">
              <a:avLst/>
            </a:prstGeom>
            <a:effectLst/>
          </p:spPr>
        </p:pic>
        <p:pic>
          <p:nvPicPr>
            <p:cNvPr id="17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749954" y="3848505"/>
              <a:ext cx="583747" cy="1361290"/>
            </a:xfrm>
            <a:prstGeom prst="rect">
              <a:avLst/>
            </a:prstGeom>
            <a:effectLst/>
          </p:spPr>
        </p:pic>
        <p:pic>
          <p:nvPicPr>
            <p:cNvPr id="17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62968" y="3695650"/>
              <a:ext cx="126347" cy="720170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225294" y="3220303"/>
              <a:ext cx="313880" cy="421216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11194" y="3818311"/>
              <a:ext cx="747999" cy="639913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15729" y="2608215"/>
              <a:ext cx="1007839" cy="1891986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67325" y="3542304"/>
              <a:ext cx="804556" cy="241338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313234" y="2591624"/>
              <a:ext cx="249988" cy="1908311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81044" y="3603648"/>
              <a:ext cx="863864" cy="746831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315031" y="3557647"/>
              <a:ext cx="98683" cy="787617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62023" y="2990292"/>
              <a:ext cx="152883" cy="421223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77062" y="2595372"/>
              <a:ext cx="1048203" cy="1782160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581812" y="5236684"/>
              <a:ext cx="889583" cy="1820645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84536" y="6858997"/>
              <a:ext cx="827567" cy="562276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3546" y="6601381"/>
              <a:ext cx="428879" cy="1065227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12550" y="5581683"/>
              <a:ext cx="1574476" cy="1379322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78242" y="5482015"/>
              <a:ext cx="1512050" cy="1486909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972282" y="5183007"/>
              <a:ext cx="689566" cy="2192267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325494" y="8012081"/>
              <a:ext cx="1111224" cy="145202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197518" y="8089127"/>
              <a:ext cx="1075258" cy="183160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850160" y="7536727"/>
              <a:ext cx="809666" cy="1118902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5206" y="7797410"/>
              <a:ext cx="504733" cy="635888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89559" y="7329731"/>
              <a:ext cx="674217" cy="1321359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758713" y="7181239"/>
              <a:ext cx="902088" cy="1262735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739927" y="7053725"/>
              <a:ext cx="227543" cy="1440901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858872" y="7590399"/>
              <a:ext cx="342032" cy="803710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45509" y="7590403"/>
              <a:ext cx="871666" cy="799819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19048" y="7444725"/>
              <a:ext cx="662732" cy="763781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141116" y="6871323"/>
              <a:ext cx="793419" cy="1423970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447613" y="7429398"/>
              <a:ext cx="808931" cy="114540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50333" y="7368066"/>
              <a:ext cx="1011559" cy="725715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192364" y="7349998"/>
              <a:ext cx="819893" cy="551721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53445" y="7372405"/>
              <a:ext cx="856487" cy="1035520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557062" y="7076726"/>
              <a:ext cx="520881" cy="919557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139738" y="7579757"/>
              <a:ext cx="246531" cy="18971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9093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3FAF66-A544-FB47-BD83-E4D764ED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8" t="75285" r="15308" b="114"/>
          <a:stretch/>
        </p:blipFill>
        <p:spPr>
          <a:xfrm rot="10800000">
            <a:off x="110834" y="1516897"/>
            <a:ext cx="11847445" cy="439224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1BC2A4-DCA3-4D4F-B14F-08FBC42BCCA8}"/>
              </a:ext>
            </a:extLst>
          </p:cNvPr>
          <p:cNvCxnSpPr>
            <a:cxnSpLocks/>
          </p:cNvCxnSpPr>
          <p:nvPr/>
        </p:nvCxnSpPr>
        <p:spPr>
          <a:xfrm flipV="1">
            <a:off x="6303819" y="3595079"/>
            <a:ext cx="0" cy="146183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4FE444-C216-8B45-A7AC-8E161C377B6D}"/>
              </a:ext>
            </a:extLst>
          </p:cNvPr>
          <p:cNvSpPr txBox="1"/>
          <p:nvPr/>
        </p:nvSpPr>
        <p:spPr>
          <a:xfrm>
            <a:off x="6373091" y="3941274"/>
            <a:ext cx="81624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/>
              <a:t>h</a:t>
            </a:r>
            <a:r>
              <a:rPr lang="en-US" sz="4400" b="1" baseline="-25000" dirty="0" err="1"/>
              <a:t>M</a:t>
            </a:r>
            <a:endParaRPr lang="en-US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9397A-99DF-8D45-9545-D70EBCFFD173}"/>
              </a:ext>
            </a:extLst>
          </p:cNvPr>
          <p:cNvSpPr txBox="1"/>
          <p:nvPr/>
        </p:nvSpPr>
        <p:spPr>
          <a:xfrm>
            <a:off x="2064328" y="2694105"/>
            <a:ext cx="55335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90E1F-53FD-8E46-AF5A-0747E6978980}"/>
              </a:ext>
            </a:extLst>
          </p:cNvPr>
          <p:cNvSpPr txBox="1"/>
          <p:nvPr/>
        </p:nvSpPr>
        <p:spPr>
          <a:xfrm>
            <a:off x="6096412" y="2694106"/>
            <a:ext cx="55335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05D15-B852-9D4A-B20F-9DEDCEEACB63}"/>
              </a:ext>
            </a:extLst>
          </p:cNvPr>
          <p:cNvSpPr txBox="1"/>
          <p:nvPr/>
        </p:nvSpPr>
        <p:spPr>
          <a:xfrm>
            <a:off x="9782542" y="2694105"/>
            <a:ext cx="55335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CEEC9E-2724-9C48-8B95-AC1561159524}"/>
              </a:ext>
            </a:extLst>
          </p:cNvPr>
          <p:cNvCxnSpPr/>
          <p:nvPr/>
        </p:nvCxnSpPr>
        <p:spPr>
          <a:xfrm>
            <a:off x="1108364" y="1690255"/>
            <a:ext cx="0" cy="3366654"/>
          </a:xfrm>
          <a:prstGeom prst="straightConnector1">
            <a:avLst/>
          </a:prstGeom>
          <a:ln w="1016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99465F-E709-9744-AAB1-7CA8082DB50F}"/>
              </a:ext>
            </a:extLst>
          </p:cNvPr>
          <p:cNvSpPr txBox="1"/>
          <p:nvPr/>
        </p:nvSpPr>
        <p:spPr>
          <a:xfrm>
            <a:off x="339436" y="1641589"/>
            <a:ext cx="540533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5DC4F0-C023-954A-ACF0-09549E3DFDFA}"/>
              </a:ext>
            </a:extLst>
          </p:cNvPr>
          <p:cNvSpPr/>
          <p:nvPr/>
        </p:nvSpPr>
        <p:spPr>
          <a:xfrm>
            <a:off x="2806595" y="401261"/>
            <a:ext cx="67719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Shallow-Water Environment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E8C58E-ADAE-F245-99C9-92022CA3AF60}"/>
              </a:ext>
            </a:extLst>
          </p:cNvPr>
          <p:cNvCxnSpPr>
            <a:cxnSpLocks/>
          </p:cNvCxnSpPr>
          <p:nvPr/>
        </p:nvCxnSpPr>
        <p:spPr>
          <a:xfrm flipV="1">
            <a:off x="5458692" y="1856509"/>
            <a:ext cx="0" cy="3262401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A9720E-B449-4243-A3F1-72AE2674571F}"/>
              </a:ext>
            </a:extLst>
          </p:cNvPr>
          <p:cNvSpPr txBox="1"/>
          <p:nvPr/>
        </p:nvSpPr>
        <p:spPr>
          <a:xfrm>
            <a:off x="4664243" y="1924664"/>
            <a:ext cx="63350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h’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702F10-F6DD-104D-A61B-8196499BC2A0}"/>
              </a:ext>
            </a:extLst>
          </p:cNvPr>
          <p:cNvSpPr/>
          <p:nvPr/>
        </p:nvSpPr>
        <p:spPr>
          <a:xfrm>
            <a:off x="680822" y="5909141"/>
            <a:ext cx="10868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What happens as wind blows over mountain?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D1854B-7F3A-CB4C-9A68-CEF57397CE73}"/>
                  </a:ext>
                </a:extLst>
              </p:cNvPr>
              <p:cNvSpPr txBox="1"/>
              <p:nvPr/>
            </p:nvSpPr>
            <p:spPr>
              <a:xfrm>
                <a:off x="9004541" y="3559921"/>
                <a:ext cx="2544577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= constant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</a:rPr>
                  <a:t>f = 0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D1854B-7F3A-CB4C-9A68-CEF57397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541" y="3559921"/>
                <a:ext cx="2544577" cy="1200329"/>
              </a:xfrm>
              <a:prstGeom prst="rect">
                <a:avLst/>
              </a:prstGeom>
              <a:blipFill>
                <a:blip r:embed="rId3"/>
                <a:stretch>
                  <a:fillRect l="-6931" t="-6186" r="-3960" b="-154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B9480-2779-1546-ADEF-92E1184D4E16}"/>
              </a:ext>
            </a:extLst>
          </p:cNvPr>
          <p:cNvCxnSpPr/>
          <p:nvPr/>
        </p:nvCxnSpPr>
        <p:spPr>
          <a:xfrm>
            <a:off x="3976255" y="5056909"/>
            <a:ext cx="4793672" cy="0"/>
          </a:xfrm>
          <a:prstGeom prst="line">
            <a:avLst/>
          </a:prstGeom>
          <a:ln w="1016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6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FF7F6C8-9683-2840-B63B-04706460C1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610600" cy="782345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Conservation Laws</a:t>
            </a:r>
            <a:endParaRPr lang="en-US" b="1" dirty="0"/>
          </a:p>
        </p:txBody>
      </p:sp>
      <p:sp>
        <p:nvSpPr>
          <p:cNvPr id="146435" name="Text Box 8">
            <a:extLst>
              <a:ext uri="{FF2B5EF4-FFF2-40B4-BE49-F238E27FC236}">
                <a16:creationId xmlns:a16="http://schemas.microsoft.com/office/drawing/2014/main" id="{BCD100AB-8965-5E4D-B1B7-3D4A7C1DB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45" y="829450"/>
            <a:ext cx="4953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Conservation of u momentum:</a:t>
            </a:r>
          </a:p>
        </p:txBody>
      </p:sp>
      <p:sp>
        <p:nvSpPr>
          <p:cNvPr id="146436" name="Text Box 11">
            <a:extLst>
              <a:ext uri="{FF2B5EF4-FFF2-40B4-BE49-F238E27FC236}">
                <a16:creationId xmlns:a16="http://schemas.microsoft.com/office/drawing/2014/main" id="{F260D8FB-8BDE-7946-82DF-F0B5AB9D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1001"/>
            <a:ext cx="4953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Conservation of mass:</a:t>
            </a:r>
          </a:p>
        </p:txBody>
      </p:sp>
      <p:sp>
        <p:nvSpPr>
          <p:cNvPr id="87052" name="Text Box 12">
            <a:extLst>
              <a:ext uri="{FF2B5EF4-FFF2-40B4-BE49-F238E27FC236}">
                <a16:creationId xmlns:a16="http://schemas.microsoft.com/office/drawing/2014/main" id="{CF6F9D62-E3F2-3948-9E19-AF35AE64B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27" y="3181640"/>
            <a:ext cx="9933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E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 only lower layer and only u momentum on basis of assumptions.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:a16="http://schemas.microsoft.com/office/drawing/2014/main" id="{91978484-2C49-6C46-8B6F-30F9AD043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1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E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Incompressible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E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(which also =&gt; no need for a thermodynamic equation)</a:t>
            </a:r>
          </a:p>
        </p:txBody>
      </p:sp>
      <p:graphicFrame>
        <p:nvGraphicFramePr>
          <p:cNvPr id="72726" name="Object 2">
            <a:extLst>
              <a:ext uri="{FF2B5EF4-FFF2-40B4-BE49-F238E27FC236}">
                <a16:creationId xmlns:a16="http://schemas.microsoft.com/office/drawing/2014/main" id="{00EDB226-3DE4-C24A-A618-CDAE69BE9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18360"/>
              </p:ext>
            </p:extLst>
          </p:nvPr>
        </p:nvGraphicFramePr>
        <p:xfrm>
          <a:off x="2363788" y="1884221"/>
          <a:ext cx="655161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2006600" imgH="406400" progId="Equation.3">
                  <p:embed/>
                </p:oleObj>
              </mc:Choice>
              <mc:Fallback>
                <p:oleObj name="Equation" r:id="rId5" imgW="2006600" imgH="406400" progId="Equation.3">
                  <p:embed/>
                  <p:pic>
                    <p:nvPicPr>
                      <p:cNvPr id="72726" name="Object 2">
                        <a:extLst>
                          <a:ext uri="{FF2B5EF4-FFF2-40B4-BE49-F238E27FC236}">
                            <a16:creationId xmlns:a16="http://schemas.microsoft.com/office/drawing/2014/main" id="{00EDB226-3DE4-C24A-A618-CDAE69BE9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1884221"/>
                        <a:ext cx="6551612" cy="1323975"/>
                      </a:xfrm>
                      <a:prstGeom prst="rect">
                        <a:avLst/>
                      </a:prstGeom>
                      <a:solidFill>
                        <a:srgbClr val="FFFF04"/>
                      </a:solidFill>
                      <a:ln w="9525">
                        <a:solidFill>
                          <a:srgbClr val="0901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C898FDAE-BDDC-FF4C-8D6C-4C93C896D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800601"/>
          <a:ext cx="24892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7" imgW="762000" imgH="381000" progId="Equation.3">
                  <p:embed/>
                </p:oleObj>
              </mc:Choice>
              <mc:Fallback>
                <p:oleObj name="Equation" r:id="rId7" imgW="762000" imgH="381000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C898FDAE-BDDC-FF4C-8D6C-4C93C896D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00601"/>
                        <a:ext cx="2489200" cy="1241425"/>
                      </a:xfrm>
                      <a:prstGeom prst="rect">
                        <a:avLst/>
                      </a:prstGeom>
                      <a:solidFill>
                        <a:srgbClr val="FFFF04"/>
                      </a:solidFill>
                      <a:ln w="9525">
                        <a:solidFill>
                          <a:srgbClr val="0901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1" name="Rectangle 4">
            <a:extLst>
              <a:ext uri="{FF2B5EF4-FFF2-40B4-BE49-F238E27FC236}">
                <a16:creationId xmlns:a16="http://schemas.microsoft.com/office/drawing/2014/main" id="{563955E3-D754-8B45-BBF4-01EE3CF0D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7225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7.3 Wave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78E07E-9F5A-2446-9FCC-5F980411FAFC}"/>
                  </a:ext>
                </a:extLst>
              </p:cNvPr>
              <p:cNvSpPr txBox="1"/>
              <p:nvPr/>
            </p:nvSpPr>
            <p:spPr>
              <a:xfrm>
                <a:off x="9545776" y="1939641"/>
                <a:ext cx="2064327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Here: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78E07E-9F5A-2446-9FCC-5F980411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776" y="1939641"/>
                <a:ext cx="2064327" cy="1200329"/>
              </a:xfrm>
              <a:prstGeom prst="rect">
                <a:avLst/>
              </a:prstGeom>
              <a:blipFill>
                <a:blip r:embed="rId9"/>
                <a:stretch>
                  <a:fillRect l="-8537" t="-7292" b="-104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3075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Drawing"/>
          <p:cNvGrpSpPr/>
          <p:nvPr/>
        </p:nvGrpSpPr>
        <p:grpSpPr>
          <a:xfrm>
            <a:off x="2144093" y="206748"/>
            <a:ext cx="7197754" cy="6520747"/>
            <a:chOff x="-190811" y="-280971"/>
            <a:chExt cx="10236803" cy="9273949"/>
          </a:xfrm>
        </p:grpSpPr>
        <p:pic>
          <p:nvPicPr>
            <p:cNvPr id="24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812" y="-280972"/>
              <a:ext cx="1097913" cy="1730479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2860" y="-30436"/>
              <a:ext cx="987257" cy="1238137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25570" y="-145443"/>
              <a:ext cx="405891" cy="1586591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5223" y="-35901"/>
              <a:ext cx="1356575" cy="204348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46494" y="91258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00824" y="34524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29762" y="53897"/>
              <a:ext cx="635871" cy="1291406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51400" y="483234"/>
              <a:ext cx="466301" cy="752576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32633" y="383575"/>
              <a:ext cx="575723" cy="713383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68979" y="321911"/>
              <a:ext cx="1356566" cy="826803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23876" y="7209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63648" y="-180135"/>
              <a:ext cx="698551" cy="1309031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237185" y="-15107"/>
              <a:ext cx="798064" cy="1077658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412197" y="467910"/>
              <a:ext cx="398025" cy="666559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93740" y="283896"/>
              <a:ext cx="365208" cy="652490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33624" y="145894"/>
              <a:ext cx="712369" cy="900896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06476" y="2169949"/>
              <a:ext cx="1649134" cy="1558617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05982" y="2039613"/>
              <a:ext cx="595143" cy="1962253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986570" y="2579313"/>
              <a:ext cx="1095909" cy="778537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62252" y="2353953"/>
              <a:ext cx="467213" cy="1103561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98933" y="3005630"/>
              <a:ext cx="389892" cy="1241566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73937" y="1863265"/>
              <a:ext cx="812228" cy="1594246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56854" y="3166638"/>
              <a:ext cx="358654" cy="707812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63301" y="3029547"/>
              <a:ext cx="730153" cy="1112868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007308" y="1479927"/>
              <a:ext cx="667357" cy="3035612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50000" y="2951957"/>
              <a:ext cx="773898" cy="216659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088339" y="3327641"/>
              <a:ext cx="758551" cy="99203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22700" y="2522624"/>
              <a:ext cx="137543" cy="973228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816681" y="1988523"/>
              <a:ext cx="1180664" cy="1551286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35714" y="1985944"/>
              <a:ext cx="720223" cy="1684406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48391" y="3210248"/>
              <a:ext cx="689568" cy="676615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069694" y="3894979"/>
              <a:ext cx="2882274" cy="260214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22030" y="4293656"/>
              <a:ext cx="252546" cy="865749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99696" y="4216217"/>
              <a:ext cx="1054643" cy="1224450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327056" y="4377817"/>
              <a:ext cx="842895" cy="1009773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235051" y="4585004"/>
              <a:ext cx="729782" cy="175873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84262" y="6210374"/>
              <a:ext cx="1770573" cy="206537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914262" y="6556659"/>
              <a:ext cx="1571243" cy="212932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08628" y="5750363"/>
              <a:ext cx="1141572" cy="1612552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35654" y="5091005"/>
              <a:ext cx="824654" cy="1452480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755352" y="5129347"/>
              <a:ext cx="597548" cy="1701574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492143" y="6305687"/>
              <a:ext cx="819122" cy="839583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203334" y="7143622"/>
              <a:ext cx="2345598" cy="170318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356668" y="7494844"/>
              <a:ext cx="736636" cy="1102146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92022" y="7766437"/>
              <a:ext cx="1088245" cy="584288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598697" y="7667073"/>
              <a:ext cx="681892" cy="1325906"/>
            </a:xfrm>
            <a:prstGeom prst="rect">
              <a:avLst/>
            </a:prstGeom>
            <a:effectLst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069B2B-BB73-A145-B87A-8E4CFFCDC0CC}"/>
                  </a:ext>
                </a:extLst>
              </p:cNvPr>
              <p:cNvSpPr txBox="1"/>
              <p:nvPr/>
            </p:nvSpPr>
            <p:spPr>
              <a:xfrm>
                <a:off x="8725881" y="4683760"/>
                <a:ext cx="3069879" cy="1342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Along with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069B2B-BB73-A145-B87A-8E4CFFCD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881" y="4683760"/>
                <a:ext cx="3069879" cy="1342483"/>
              </a:xfrm>
              <a:prstGeom prst="rect">
                <a:avLst/>
              </a:prstGeom>
              <a:blipFill>
                <a:blip r:embed="rId46"/>
                <a:stretch>
                  <a:fillRect l="-4115" t="-4673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2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Drawing"/>
          <p:cNvGrpSpPr/>
          <p:nvPr/>
        </p:nvGrpSpPr>
        <p:grpSpPr>
          <a:xfrm>
            <a:off x="2004937" y="237354"/>
            <a:ext cx="8154875" cy="6430840"/>
            <a:chOff x="-457725" y="-367778"/>
            <a:chExt cx="11598044" cy="9146081"/>
          </a:xfrm>
        </p:grpSpPr>
        <p:pic>
          <p:nvPicPr>
            <p:cNvPr id="33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0"/>
              <a:ext cx="934890" cy="1222680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8556" y="368242"/>
              <a:ext cx="350959" cy="638697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80238" y="391243"/>
              <a:ext cx="766226" cy="842895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23920" y="261616"/>
              <a:ext cx="1333567" cy="1026814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05600" y="214897"/>
              <a:ext cx="497890" cy="145216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42613" y="-367779"/>
              <a:ext cx="170683" cy="1402573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00496" y="-22774"/>
              <a:ext cx="1093343" cy="198878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89758" y="56344"/>
              <a:ext cx="1967778" cy="1032113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5882" y="1771264"/>
              <a:ext cx="781060" cy="1102617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20124" y="2913633"/>
              <a:ext cx="1018994" cy="989874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71238" y="3195929"/>
              <a:ext cx="589898" cy="782937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25576" y="3220306"/>
              <a:ext cx="674223" cy="207065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13337" y="2103503"/>
              <a:ext cx="790820" cy="1085678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18624" y="2016613"/>
              <a:ext cx="114545" cy="1180469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504614" y="2649263"/>
              <a:ext cx="796885" cy="95233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91842" y="1893941"/>
              <a:ext cx="821356" cy="1019232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69544" y="1348582"/>
              <a:ext cx="567689" cy="1142614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81156" y="2507289"/>
              <a:ext cx="1158399" cy="1325524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33670" y="2829298"/>
              <a:ext cx="865900" cy="881225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28039" y="1717606"/>
              <a:ext cx="915218" cy="1594245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920354" y="2292614"/>
              <a:ext cx="927585" cy="214215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90373" y="2599283"/>
              <a:ext cx="882853" cy="122211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52486" y="1794272"/>
              <a:ext cx="747132" cy="129002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61410" y="713243"/>
              <a:ext cx="727900" cy="1366435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70489" y="659582"/>
              <a:ext cx="409488" cy="1808907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247069" y="2407613"/>
              <a:ext cx="1893250" cy="229546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94794" y="2409678"/>
              <a:ext cx="489511" cy="1305112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82422" y="2854036"/>
              <a:ext cx="819902" cy="733821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335766" y="2913623"/>
              <a:ext cx="513223" cy="1019234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57726" y="3956313"/>
              <a:ext cx="649809" cy="1463918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0538" y="4523669"/>
              <a:ext cx="543886" cy="773891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8209" y="4516002"/>
              <a:ext cx="325429" cy="594740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372010" y="2913632"/>
              <a:ext cx="643550" cy="919557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235230" y="4040658"/>
              <a:ext cx="121535" cy="1011559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7537" y="4255319"/>
              <a:ext cx="1134236" cy="175881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42555" y="4456377"/>
              <a:ext cx="766234" cy="520830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93246" y="4638664"/>
              <a:ext cx="137545" cy="376293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64118" y="4170990"/>
              <a:ext cx="144003" cy="147603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61816" y="3949903"/>
              <a:ext cx="680675" cy="1355326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642055" y="4584995"/>
              <a:ext cx="601426" cy="191219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27943" y="4554336"/>
              <a:ext cx="674218" cy="114538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65949" y="4861010"/>
              <a:ext cx="482544" cy="83868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81905" y="4278327"/>
              <a:ext cx="583190" cy="802532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723634" y="3818312"/>
              <a:ext cx="573346" cy="1755247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272201" y="5827029"/>
              <a:ext cx="824616" cy="879460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1760" y="5964383"/>
              <a:ext cx="454947" cy="837169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51877" y="6041698"/>
              <a:ext cx="563010" cy="980103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093908" y="5313346"/>
              <a:ext cx="168221" cy="1530213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585994" y="6018699"/>
              <a:ext cx="1005802" cy="136542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390367" y="6018698"/>
              <a:ext cx="132433" cy="781560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54584" y="5635351"/>
              <a:ext cx="275553" cy="490225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724072" y="5903700"/>
              <a:ext cx="557746" cy="1042233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428718" y="5934366"/>
              <a:ext cx="842121" cy="942633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272323" y="6003367"/>
              <a:ext cx="136515" cy="784370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102628" y="5420681"/>
              <a:ext cx="229545" cy="551553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16305" y="5374688"/>
              <a:ext cx="168205" cy="1471567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55964" y="6072369"/>
              <a:ext cx="773885" cy="93057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00638" y="5865359"/>
              <a:ext cx="985850" cy="1447142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99875" y="7067929"/>
              <a:ext cx="660675" cy="738441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92056" y="7894358"/>
              <a:ext cx="1080713" cy="559430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9218" y="8080018"/>
              <a:ext cx="635881" cy="575610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21215" y="8065743"/>
              <a:ext cx="459554" cy="712561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30543" y="8119414"/>
              <a:ext cx="344543" cy="214207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537205" y="6862045"/>
              <a:ext cx="502586" cy="1870258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137370" y="7352723"/>
              <a:ext cx="929777" cy="912955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165409" y="6908055"/>
              <a:ext cx="423075" cy="1655572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681388" y="7130391"/>
              <a:ext cx="321106" cy="1252679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248297" y="7686377"/>
              <a:ext cx="566881" cy="95233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114651" y="7084391"/>
              <a:ext cx="413545" cy="1333569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597651" y="8002734"/>
              <a:ext cx="628224" cy="600605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96702" y="6771184"/>
              <a:ext cx="413957" cy="1846120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671009" y="6621819"/>
              <a:ext cx="771609" cy="2132364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836379" y="7398727"/>
              <a:ext cx="789224" cy="252545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706039" y="7835744"/>
              <a:ext cx="804554" cy="106871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798330" y="7222388"/>
              <a:ext cx="1105840" cy="1080732"/>
            </a:xfrm>
            <a:prstGeom prst="rect">
              <a:avLst/>
            </a:prstGeom>
            <a:effectLst/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435C10F0-342E-8E46-BFD4-759D23469B7A}"/>
              </a:ext>
            </a:extLst>
          </p:cNvPr>
          <p:cNvSpPr/>
          <p:nvPr/>
        </p:nvSpPr>
        <p:spPr>
          <a:xfrm>
            <a:off x="1953491" y="3186545"/>
            <a:ext cx="4197927" cy="1330037"/>
          </a:xfrm>
          <a:custGeom>
            <a:avLst/>
            <a:gdLst>
              <a:gd name="connsiteX0" fmla="*/ 0 w 4197927"/>
              <a:gd name="connsiteY0" fmla="*/ 27710 h 1330037"/>
              <a:gd name="connsiteX1" fmla="*/ 0 w 4197927"/>
              <a:gd name="connsiteY1" fmla="*/ 1205346 h 1330037"/>
              <a:gd name="connsiteX2" fmla="*/ 1856509 w 4197927"/>
              <a:gd name="connsiteY2" fmla="*/ 983673 h 1330037"/>
              <a:gd name="connsiteX3" fmla="*/ 3713018 w 4197927"/>
              <a:gd name="connsiteY3" fmla="*/ 983673 h 1330037"/>
              <a:gd name="connsiteX4" fmla="*/ 3920836 w 4197927"/>
              <a:gd name="connsiteY4" fmla="*/ 1330037 h 1330037"/>
              <a:gd name="connsiteX5" fmla="*/ 4197927 w 4197927"/>
              <a:gd name="connsiteY5" fmla="*/ 997528 h 1330037"/>
              <a:gd name="connsiteX6" fmla="*/ 4059382 w 4197927"/>
              <a:gd name="connsiteY6" fmla="*/ 0 h 1330037"/>
              <a:gd name="connsiteX7" fmla="*/ 2369127 w 4197927"/>
              <a:gd name="connsiteY7" fmla="*/ 55419 h 1330037"/>
              <a:gd name="connsiteX8" fmla="*/ 1842654 w 4197927"/>
              <a:gd name="connsiteY8" fmla="*/ 221673 h 1330037"/>
              <a:gd name="connsiteX9" fmla="*/ 41564 w 4197927"/>
              <a:gd name="connsiteY9" fmla="*/ 41564 h 1330037"/>
              <a:gd name="connsiteX10" fmla="*/ 0 w 4197927"/>
              <a:gd name="connsiteY10" fmla="*/ 27710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7927" h="1330037">
                <a:moveTo>
                  <a:pt x="0" y="27710"/>
                </a:moveTo>
                <a:lnTo>
                  <a:pt x="0" y="1205346"/>
                </a:lnTo>
                <a:lnTo>
                  <a:pt x="1856509" y="983673"/>
                </a:lnTo>
                <a:lnTo>
                  <a:pt x="3713018" y="983673"/>
                </a:lnTo>
                <a:lnTo>
                  <a:pt x="3920836" y="1330037"/>
                </a:lnTo>
                <a:lnTo>
                  <a:pt x="4197927" y="997528"/>
                </a:lnTo>
                <a:lnTo>
                  <a:pt x="4059382" y="0"/>
                </a:lnTo>
                <a:lnTo>
                  <a:pt x="2369127" y="55419"/>
                </a:lnTo>
                <a:lnTo>
                  <a:pt x="1842654" y="221673"/>
                </a:lnTo>
                <a:lnTo>
                  <a:pt x="41564" y="41564"/>
                </a:lnTo>
                <a:lnTo>
                  <a:pt x="0" y="277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Drawing"/>
          <p:cNvGrpSpPr/>
          <p:nvPr/>
        </p:nvGrpSpPr>
        <p:grpSpPr>
          <a:xfrm>
            <a:off x="2222037" y="41105"/>
            <a:ext cx="8260026" cy="6249739"/>
            <a:chOff x="-64624" y="-784891"/>
            <a:chExt cx="11747590" cy="8888516"/>
          </a:xfrm>
        </p:grpSpPr>
        <p:pic>
          <p:nvPicPr>
            <p:cNvPr id="48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4625" y="-38102"/>
              <a:ext cx="678376" cy="1252044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0874" y="513902"/>
              <a:ext cx="224016" cy="543896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115" y="4623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2216" y="276232"/>
              <a:ext cx="743229" cy="1027719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72240" y="244260"/>
              <a:ext cx="574549" cy="797182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92495" y="206563"/>
              <a:ext cx="1502992" cy="835757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72622" y="521578"/>
              <a:ext cx="137547" cy="565464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88190" y="9223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17961" y="77703"/>
              <a:ext cx="743218" cy="1072091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43183" y="437241"/>
              <a:ext cx="464659" cy="197732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92964" y="239517"/>
              <a:ext cx="643560" cy="685567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21429" y="-784892"/>
              <a:ext cx="1027123" cy="1826761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51389" y="191901"/>
              <a:ext cx="557332" cy="867566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15032" y="201024"/>
              <a:ext cx="1157229" cy="933518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57723" y="-544112"/>
              <a:ext cx="267882" cy="1824250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36701" y="176563"/>
              <a:ext cx="1233905" cy="191214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80359" y="1993609"/>
              <a:ext cx="868085" cy="1065229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4537" y="1579593"/>
              <a:ext cx="1118903" cy="124397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955902" y="2100937"/>
              <a:ext cx="1563579" cy="214215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01583" y="2399950"/>
              <a:ext cx="1065228" cy="260209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46249" y="1617929"/>
              <a:ext cx="375225" cy="1517585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24069" y="1840265"/>
              <a:ext cx="669887" cy="937946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65669" y="1456929"/>
              <a:ext cx="616986" cy="1908581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672490" y="1403255"/>
              <a:ext cx="274078" cy="703514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15691" y="2407617"/>
              <a:ext cx="873560" cy="183544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207695" y="2836964"/>
              <a:ext cx="666551" cy="129872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80724" y="1357264"/>
              <a:ext cx="812221" cy="2023582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62411" y="2507290"/>
              <a:ext cx="781550" cy="83868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51427" y="1311260"/>
              <a:ext cx="160546" cy="1962253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37000" y="1142590"/>
              <a:ext cx="142650" cy="1793579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182431" y="2407612"/>
              <a:ext cx="796894" cy="158502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64335" y="3841320"/>
              <a:ext cx="239766" cy="1544685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52594" y="3848987"/>
              <a:ext cx="203852" cy="1634742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9553" y="4848323"/>
              <a:ext cx="957897" cy="150231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63576" y="4554333"/>
              <a:ext cx="704887" cy="133178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63578" y="4930010"/>
              <a:ext cx="697218" cy="93057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37599" y="4347332"/>
              <a:ext cx="758552" cy="919555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58282" y="4309146"/>
              <a:ext cx="651217" cy="832782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079346" y="4372714"/>
              <a:ext cx="1671185" cy="901838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026153" y="3635363"/>
              <a:ext cx="820736" cy="1514012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793678" y="4581772"/>
              <a:ext cx="1491311" cy="1460174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449725" y="4002323"/>
              <a:ext cx="321551" cy="1352574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009649" y="4446990"/>
              <a:ext cx="914954" cy="142442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948843" y="3940981"/>
              <a:ext cx="757786" cy="1471582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3868" y="6126029"/>
              <a:ext cx="489892" cy="1632276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04888" y="5919026"/>
              <a:ext cx="252551" cy="620560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273555" y="7061384"/>
              <a:ext cx="520887" cy="129878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037837" y="5980367"/>
              <a:ext cx="446623" cy="1724576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646052" y="7230063"/>
              <a:ext cx="704768" cy="873562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81517" y="66243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512274" y="6984724"/>
              <a:ext cx="191211" cy="244879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225023" y="5938884"/>
              <a:ext cx="705165" cy="1257070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876975" y="6496602"/>
              <a:ext cx="665052" cy="767953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35440" y="6317699"/>
              <a:ext cx="491107" cy="794940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020472" y="6501713"/>
              <a:ext cx="113401" cy="635106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04334" y="6218032"/>
              <a:ext cx="306217" cy="198880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89199" y="6451625"/>
              <a:ext cx="703699" cy="633708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769179" y="5857689"/>
              <a:ext cx="218556" cy="1183083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241668" y="6248700"/>
              <a:ext cx="904230" cy="183547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012329" y="6156706"/>
              <a:ext cx="105455" cy="843792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763010" y="5980358"/>
              <a:ext cx="382896" cy="183558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190754" y="6317706"/>
              <a:ext cx="418364" cy="737365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805706" y="6225702"/>
              <a:ext cx="474884" cy="973228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656728" y="5712027"/>
              <a:ext cx="152875" cy="1318234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65717" y="6471046"/>
              <a:ext cx="773893" cy="106873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903086" y="5742696"/>
              <a:ext cx="297532" cy="1364239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377733" y="6279375"/>
              <a:ext cx="121892" cy="835048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285408" y="6126035"/>
              <a:ext cx="237211" cy="306213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88799" y="6616713"/>
              <a:ext cx="524165" cy="564697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998427" y="5627694"/>
              <a:ext cx="91536" cy="1609569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950070" y="6256374"/>
              <a:ext cx="461904" cy="789222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97434" y="6172039"/>
              <a:ext cx="278095" cy="937677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672719" y="6363930"/>
              <a:ext cx="367903" cy="696036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887773" y="6425044"/>
              <a:ext cx="474886" cy="582221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232786" y="6241039"/>
              <a:ext cx="450181" cy="741890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771724" y="766908"/>
              <a:ext cx="235448" cy="689567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07280" y="24059"/>
              <a:ext cx="390386" cy="803734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607412" y="-413776"/>
              <a:ext cx="99208" cy="1065230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379998" y="-84109"/>
              <a:ext cx="694633" cy="290883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806746" y="151864"/>
              <a:ext cx="459556" cy="546911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260519" y="340727"/>
              <a:ext cx="108470" cy="126618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836198" y="-235125"/>
              <a:ext cx="423442" cy="809767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171446" y="92234"/>
              <a:ext cx="508640" cy="1111234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276957" y="393487"/>
              <a:ext cx="124342" cy="140060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702639" y="468538"/>
              <a:ext cx="123348" cy="251920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334208" y="-30025"/>
              <a:ext cx="783120" cy="78881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679460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-709866934,C:\Documents and Settings\gutowski\My Documents\MT454\Pre-recorded Lectures\Chapter 7\ShallowWaterGWs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294</Words>
  <Application>Microsoft Macintosh PowerPoint</Application>
  <PresentationFormat>Widescreen</PresentationFormat>
  <Paragraphs>42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Cambria Math</vt:lpstr>
      <vt:lpstr>Office Theme</vt:lpstr>
      <vt:lpstr>Blank Presentation</vt:lpstr>
      <vt:lpstr>Equation</vt:lpstr>
      <vt:lpstr>Mesoscale Dynamics</vt:lpstr>
      <vt:lpstr>Mesoscale</vt:lpstr>
      <vt:lpstr>Downslope Wind Events</vt:lpstr>
      <vt:lpstr>PowerPoint Presentation</vt:lpstr>
      <vt:lpstr>PowerPoint Presentation</vt:lpstr>
      <vt:lpstr>Conservation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Transients in the Adjustment Problem</dc:title>
  <dc:subject/>
  <dc:creator>Bill Gutowski</dc:creator>
  <cp:keywords/>
  <dc:description/>
  <cp:lastModifiedBy>Gutowski, William J [LAS]</cp:lastModifiedBy>
  <cp:revision>26</cp:revision>
  <dcterms:created xsi:type="dcterms:W3CDTF">2018-10-18T03:28:13Z</dcterms:created>
  <dcterms:modified xsi:type="dcterms:W3CDTF">2019-12-04T21:00:36Z</dcterms:modified>
  <cp:category/>
</cp:coreProperties>
</file>