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7"/>
  </p:normalViewPr>
  <p:slideViewPr>
    <p:cSldViewPr snapToGrid="0" snapToObjects="1">
      <p:cViewPr varScale="1">
        <p:scale>
          <a:sx n="62" d="100"/>
          <a:sy n="62" d="100"/>
        </p:scale>
        <p:origin x="1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5.png"/><Relationship Id="rId18" Type="http://schemas.openxmlformats.org/officeDocument/2006/relationships/image" Target="../media/image468.png"/><Relationship Id="rId26" Type="http://schemas.openxmlformats.org/officeDocument/2006/relationships/image" Target="../media/image476.png"/><Relationship Id="rId39" Type="http://schemas.openxmlformats.org/officeDocument/2006/relationships/image" Target="../media/image489.png"/><Relationship Id="rId21" Type="http://schemas.openxmlformats.org/officeDocument/2006/relationships/image" Target="../media/image471.png"/><Relationship Id="rId34" Type="http://schemas.openxmlformats.org/officeDocument/2006/relationships/image" Target="../media/image484.png"/><Relationship Id="rId42" Type="http://schemas.openxmlformats.org/officeDocument/2006/relationships/image" Target="../media/image492.png"/><Relationship Id="rId47" Type="http://schemas.openxmlformats.org/officeDocument/2006/relationships/image" Target="../media/image497.png"/><Relationship Id="rId50" Type="http://schemas.openxmlformats.org/officeDocument/2006/relationships/image" Target="../media/image500.png"/><Relationship Id="rId55" Type="http://schemas.openxmlformats.org/officeDocument/2006/relationships/image" Target="../media/image505.png"/><Relationship Id="rId63" Type="http://schemas.openxmlformats.org/officeDocument/2006/relationships/image" Target="../media/image513.png"/><Relationship Id="rId7" Type="http://schemas.openxmlformats.org/officeDocument/2006/relationships/image" Target="../media/image458.png"/><Relationship Id="rId2" Type="http://schemas.openxmlformats.org/officeDocument/2006/relationships/image" Target="../media/image453.png"/><Relationship Id="rId16" Type="http://schemas.openxmlformats.org/officeDocument/2006/relationships/image" Target="../media/image466.png"/><Relationship Id="rId29" Type="http://schemas.openxmlformats.org/officeDocument/2006/relationships/image" Target="../media/image479.png"/><Relationship Id="rId11" Type="http://schemas.openxmlformats.org/officeDocument/2006/relationships/image" Target="../media/image462.png"/><Relationship Id="rId24" Type="http://schemas.openxmlformats.org/officeDocument/2006/relationships/image" Target="../media/image474.png"/><Relationship Id="rId32" Type="http://schemas.openxmlformats.org/officeDocument/2006/relationships/image" Target="../media/image482.png"/><Relationship Id="rId37" Type="http://schemas.openxmlformats.org/officeDocument/2006/relationships/image" Target="../media/image487.png"/><Relationship Id="rId40" Type="http://schemas.openxmlformats.org/officeDocument/2006/relationships/image" Target="../media/image490.png"/><Relationship Id="rId45" Type="http://schemas.openxmlformats.org/officeDocument/2006/relationships/image" Target="../media/image495.png"/><Relationship Id="rId53" Type="http://schemas.openxmlformats.org/officeDocument/2006/relationships/image" Target="../media/image503.png"/><Relationship Id="rId58" Type="http://schemas.openxmlformats.org/officeDocument/2006/relationships/image" Target="../media/image508.png"/><Relationship Id="rId5" Type="http://schemas.openxmlformats.org/officeDocument/2006/relationships/image" Target="../media/image456.png"/><Relationship Id="rId61" Type="http://schemas.openxmlformats.org/officeDocument/2006/relationships/image" Target="../media/image511.png"/><Relationship Id="rId19" Type="http://schemas.openxmlformats.org/officeDocument/2006/relationships/image" Target="../media/image469.png"/><Relationship Id="rId14" Type="http://schemas.openxmlformats.org/officeDocument/2006/relationships/image" Target="../media/image464.png"/><Relationship Id="rId22" Type="http://schemas.openxmlformats.org/officeDocument/2006/relationships/image" Target="../media/image472.png"/><Relationship Id="rId27" Type="http://schemas.openxmlformats.org/officeDocument/2006/relationships/image" Target="../media/image477.png"/><Relationship Id="rId30" Type="http://schemas.openxmlformats.org/officeDocument/2006/relationships/image" Target="../media/image480.png"/><Relationship Id="rId35" Type="http://schemas.openxmlformats.org/officeDocument/2006/relationships/image" Target="../media/image485.png"/><Relationship Id="rId43" Type="http://schemas.openxmlformats.org/officeDocument/2006/relationships/image" Target="../media/image493.png"/><Relationship Id="rId48" Type="http://schemas.openxmlformats.org/officeDocument/2006/relationships/image" Target="../media/image498.png"/><Relationship Id="rId56" Type="http://schemas.openxmlformats.org/officeDocument/2006/relationships/image" Target="../media/image506.png"/><Relationship Id="rId8" Type="http://schemas.openxmlformats.org/officeDocument/2006/relationships/image" Target="../media/image459.png"/><Relationship Id="rId51" Type="http://schemas.openxmlformats.org/officeDocument/2006/relationships/image" Target="../media/image501.png"/><Relationship Id="rId3" Type="http://schemas.openxmlformats.org/officeDocument/2006/relationships/image" Target="../media/image454.png"/><Relationship Id="rId12" Type="http://schemas.openxmlformats.org/officeDocument/2006/relationships/image" Target="../media/image463.png"/><Relationship Id="rId17" Type="http://schemas.openxmlformats.org/officeDocument/2006/relationships/image" Target="../media/image467.png"/><Relationship Id="rId25" Type="http://schemas.openxmlformats.org/officeDocument/2006/relationships/image" Target="../media/image475.png"/><Relationship Id="rId33" Type="http://schemas.openxmlformats.org/officeDocument/2006/relationships/image" Target="../media/image483.png"/><Relationship Id="rId38" Type="http://schemas.openxmlformats.org/officeDocument/2006/relationships/image" Target="../media/image488.png"/><Relationship Id="rId46" Type="http://schemas.openxmlformats.org/officeDocument/2006/relationships/image" Target="../media/image496.png"/><Relationship Id="rId59" Type="http://schemas.openxmlformats.org/officeDocument/2006/relationships/image" Target="../media/image509.png"/><Relationship Id="rId20" Type="http://schemas.openxmlformats.org/officeDocument/2006/relationships/image" Target="../media/image470.png"/><Relationship Id="rId41" Type="http://schemas.openxmlformats.org/officeDocument/2006/relationships/image" Target="../media/image491.png"/><Relationship Id="rId54" Type="http://schemas.openxmlformats.org/officeDocument/2006/relationships/image" Target="../media/image504.png"/><Relationship Id="rId62" Type="http://schemas.openxmlformats.org/officeDocument/2006/relationships/image" Target="../media/image5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7.png"/><Relationship Id="rId15" Type="http://schemas.openxmlformats.org/officeDocument/2006/relationships/image" Target="../media/image465.png"/><Relationship Id="rId23" Type="http://schemas.openxmlformats.org/officeDocument/2006/relationships/image" Target="../media/image473.png"/><Relationship Id="rId28" Type="http://schemas.openxmlformats.org/officeDocument/2006/relationships/image" Target="../media/image478.png"/><Relationship Id="rId36" Type="http://schemas.openxmlformats.org/officeDocument/2006/relationships/image" Target="../media/image486.png"/><Relationship Id="rId49" Type="http://schemas.openxmlformats.org/officeDocument/2006/relationships/image" Target="../media/image499.png"/><Relationship Id="rId57" Type="http://schemas.openxmlformats.org/officeDocument/2006/relationships/image" Target="../media/image507.png"/><Relationship Id="rId10" Type="http://schemas.openxmlformats.org/officeDocument/2006/relationships/image" Target="../media/image461.png"/><Relationship Id="rId31" Type="http://schemas.openxmlformats.org/officeDocument/2006/relationships/image" Target="../media/image481.png"/><Relationship Id="rId44" Type="http://schemas.openxmlformats.org/officeDocument/2006/relationships/image" Target="../media/image494.png"/><Relationship Id="rId52" Type="http://schemas.openxmlformats.org/officeDocument/2006/relationships/image" Target="../media/image502.png"/><Relationship Id="rId60" Type="http://schemas.openxmlformats.org/officeDocument/2006/relationships/image" Target="../media/image510.png"/><Relationship Id="rId4" Type="http://schemas.openxmlformats.org/officeDocument/2006/relationships/image" Target="../media/image455.png"/><Relationship Id="rId9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5.png"/><Relationship Id="rId18" Type="http://schemas.openxmlformats.org/officeDocument/2006/relationships/image" Target="../media/image529.png"/><Relationship Id="rId26" Type="http://schemas.openxmlformats.org/officeDocument/2006/relationships/image" Target="../media/image537.png"/><Relationship Id="rId39" Type="http://schemas.openxmlformats.org/officeDocument/2006/relationships/image" Target="../media/image550.png"/><Relationship Id="rId21" Type="http://schemas.openxmlformats.org/officeDocument/2006/relationships/image" Target="../media/image532.png"/><Relationship Id="rId34" Type="http://schemas.openxmlformats.org/officeDocument/2006/relationships/image" Target="../media/image545.png"/><Relationship Id="rId42" Type="http://schemas.openxmlformats.org/officeDocument/2006/relationships/image" Target="../media/image553.png"/><Relationship Id="rId47" Type="http://schemas.openxmlformats.org/officeDocument/2006/relationships/image" Target="../media/image558.png"/><Relationship Id="rId7" Type="http://schemas.openxmlformats.org/officeDocument/2006/relationships/image" Target="../media/image519.png"/><Relationship Id="rId2" Type="http://schemas.openxmlformats.org/officeDocument/2006/relationships/image" Target="../media/image514.png"/><Relationship Id="rId16" Type="http://schemas.openxmlformats.org/officeDocument/2006/relationships/image" Target="../media/image527.png"/><Relationship Id="rId29" Type="http://schemas.openxmlformats.org/officeDocument/2006/relationships/image" Target="../media/image5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8.png"/><Relationship Id="rId11" Type="http://schemas.openxmlformats.org/officeDocument/2006/relationships/image" Target="../media/image523.png"/><Relationship Id="rId24" Type="http://schemas.openxmlformats.org/officeDocument/2006/relationships/image" Target="../media/image535.png"/><Relationship Id="rId32" Type="http://schemas.openxmlformats.org/officeDocument/2006/relationships/image" Target="../media/image543.png"/><Relationship Id="rId37" Type="http://schemas.openxmlformats.org/officeDocument/2006/relationships/image" Target="../media/image548.png"/><Relationship Id="rId40" Type="http://schemas.openxmlformats.org/officeDocument/2006/relationships/image" Target="../media/image551.png"/><Relationship Id="rId45" Type="http://schemas.openxmlformats.org/officeDocument/2006/relationships/image" Target="../media/image556.png"/><Relationship Id="rId5" Type="http://schemas.openxmlformats.org/officeDocument/2006/relationships/image" Target="../media/image517.png"/><Relationship Id="rId15" Type="http://schemas.openxmlformats.org/officeDocument/2006/relationships/image" Target="../media/image526.png"/><Relationship Id="rId23" Type="http://schemas.openxmlformats.org/officeDocument/2006/relationships/image" Target="../media/image534.png"/><Relationship Id="rId28" Type="http://schemas.openxmlformats.org/officeDocument/2006/relationships/image" Target="../media/image539.png"/><Relationship Id="rId36" Type="http://schemas.openxmlformats.org/officeDocument/2006/relationships/image" Target="../media/image547.png"/><Relationship Id="rId10" Type="http://schemas.openxmlformats.org/officeDocument/2006/relationships/image" Target="../media/image522.png"/><Relationship Id="rId19" Type="http://schemas.openxmlformats.org/officeDocument/2006/relationships/image" Target="../media/image530.png"/><Relationship Id="rId31" Type="http://schemas.openxmlformats.org/officeDocument/2006/relationships/image" Target="../media/image542.png"/><Relationship Id="rId44" Type="http://schemas.openxmlformats.org/officeDocument/2006/relationships/image" Target="../media/image555.png"/><Relationship Id="rId4" Type="http://schemas.openxmlformats.org/officeDocument/2006/relationships/image" Target="../media/image516.png"/><Relationship Id="rId9" Type="http://schemas.openxmlformats.org/officeDocument/2006/relationships/image" Target="../media/image521.png"/><Relationship Id="rId14" Type="http://schemas.openxmlformats.org/officeDocument/2006/relationships/image" Target="../media/image295.png"/><Relationship Id="rId22" Type="http://schemas.openxmlformats.org/officeDocument/2006/relationships/image" Target="../media/image533.png"/><Relationship Id="rId27" Type="http://schemas.openxmlformats.org/officeDocument/2006/relationships/image" Target="../media/image538.png"/><Relationship Id="rId30" Type="http://schemas.openxmlformats.org/officeDocument/2006/relationships/image" Target="../media/image541.png"/><Relationship Id="rId35" Type="http://schemas.openxmlformats.org/officeDocument/2006/relationships/image" Target="../media/image546.png"/><Relationship Id="rId43" Type="http://schemas.openxmlformats.org/officeDocument/2006/relationships/image" Target="../media/image554.png"/><Relationship Id="rId8" Type="http://schemas.openxmlformats.org/officeDocument/2006/relationships/image" Target="../media/image520.png"/><Relationship Id="rId3" Type="http://schemas.openxmlformats.org/officeDocument/2006/relationships/image" Target="../media/image515.png"/><Relationship Id="rId12" Type="http://schemas.openxmlformats.org/officeDocument/2006/relationships/image" Target="../media/image524.png"/><Relationship Id="rId17" Type="http://schemas.openxmlformats.org/officeDocument/2006/relationships/image" Target="../media/image528.png"/><Relationship Id="rId25" Type="http://schemas.openxmlformats.org/officeDocument/2006/relationships/image" Target="../media/image536.png"/><Relationship Id="rId33" Type="http://schemas.openxmlformats.org/officeDocument/2006/relationships/image" Target="../media/image544.png"/><Relationship Id="rId38" Type="http://schemas.openxmlformats.org/officeDocument/2006/relationships/image" Target="../media/image549.png"/><Relationship Id="rId46" Type="http://schemas.openxmlformats.org/officeDocument/2006/relationships/image" Target="../media/image557.png"/><Relationship Id="rId20" Type="http://schemas.openxmlformats.org/officeDocument/2006/relationships/image" Target="../media/image531.png"/><Relationship Id="rId41" Type="http://schemas.openxmlformats.org/officeDocument/2006/relationships/image" Target="../media/image55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png"/><Relationship Id="rId18" Type="http://schemas.openxmlformats.org/officeDocument/2006/relationships/image" Target="../media/image575.png"/><Relationship Id="rId26" Type="http://schemas.openxmlformats.org/officeDocument/2006/relationships/image" Target="../media/image582.png"/><Relationship Id="rId39" Type="http://schemas.openxmlformats.org/officeDocument/2006/relationships/image" Target="../media/image595.png"/><Relationship Id="rId21" Type="http://schemas.openxmlformats.org/officeDocument/2006/relationships/image" Target="../media/image577.png"/><Relationship Id="rId34" Type="http://schemas.openxmlformats.org/officeDocument/2006/relationships/image" Target="../media/image590.png"/><Relationship Id="rId7" Type="http://schemas.openxmlformats.org/officeDocument/2006/relationships/image" Target="../media/image564.png"/><Relationship Id="rId2" Type="http://schemas.openxmlformats.org/officeDocument/2006/relationships/image" Target="../media/image559.png"/><Relationship Id="rId16" Type="http://schemas.openxmlformats.org/officeDocument/2006/relationships/image" Target="../media/image573.png"/><Relationship Id="rId20" Type="http://schemas.openxmlformats.org/officeDocument/2006/relationships/image" Target="../media/image576.png"/><Relationship Id="rId29" Type="http://schemas.openxmlformats.org/officeDocument/2006/relationships/image" Target="../media/image585.png"/><Relationship Id="rId41" Type="http://schemas.openxmlformats.org/officeDocument/2006/relationships/image" Target="../media/image5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3.png"/><Relationship Id="rId11" Type="http://schemas.openxmlformats.org/officeDocument/2006/relationships/image" Target="../media/image568.png"/><Relationship Id="rId24" Type="http://schemas.openxmlformats.org/officeDocument/2006/relationships/image" Target="../media/image580.png"/><Relationship Id="rId32" Type="http://schemas.openxmlformats.org/officeDocument/2006/relationships/image" Target="../media/image588.png"/><Relationship Id="rId37" Type="http://schemas.openxmlformats.org/officeDocument/2006/relationships/image" Target="../media/image593.png"/><Relationship Id="rId40" Type="http://schemas.openxmlformats.org/officeDocument/2006/relationships/image" Target="../media/image596.png"/><Relationship Id="rId5" Type="http://schemas.openxmlformats.org/officeDocument/2006/relationships/image" Target="../media/image562.png"/><Relationship Id="rId15" Type="http://schemas.openxmlformats.org/officeDocument/2006/relationships/image" Target="../media/image572.png"/><Relationship Id="rId23" Type="http://schemas.openxmlformats.org/officeDocument/2006/relationships/image" Target="../media/image579.png"/><Relationship Id="rId28" Type="http://schemas.openxmlformats.org/officeDocument/2006/relationships/image" Target="../media/image584.png"/><Relationship Id="rId36" Type="http://schemas.openxmlformats.org/officeDocument/2006/relationships/image" Target="../media/image592.png"/><Relationship Id="rId10" Type="http://schemas.openxmlformats.org/officeDocument/2006/relationships/image" Target="../media/image567.png"/><Relationship Id="rId19" Type="http://schemas.openxmlformats.org/officeDocument/2006/relationships/image" Target="../media/image295.png"/><Relationship Id="rId31" Type="http://schemas.openxmlformats.org/officeDocument/2006/relationships/image" Target="../media/image587.png"/><Relationship Id="rId4" Type="http://schemas.openxmlformats.org/officeDocument/2006/relationships/image" Target="../media/image561.png"/><Relationship Id="rId9" Type="http://schemas.openxmlformats.org/officeDocument/2006/relationships/image" Target="../media/image566.png"/><Relationship Id="rId14" Type="http://schemas.openxmlformats.org/officeDocument/2006/relationships/image" Target="../media/image571.png"/><Relationship Id="rId22" Type="http://schemas.openxmlformats.org/officeDocument/2006/relationships/image" Target="../media/image578.png"/><Relationship Id="rId27" Type="http://schemas.openxmlformats.org/officeDocument/2006/relationships/image" Target="../media/image583.png"/><Relationship Id="rId30" Type="http://schemas.openxmlformats.org/officeDocument/2006/relationships/image" Target="../media/image586.png"/><Relationship Id="rId35" Type="http://schemas.openxmlformats.org/officeDocument/2006/relationships/image" Target="../media/image591.png"/><Relationship Id="rId8" Type="http://schemas.openxmlformats.org/officeDocument/2006/relationships/image" Target="../media/image565.png"/><Relationship Id="rId3" Type="http://schemas.openxmlformats.org/officeDocument/2006/relationships/image" Target="../media/image560.png"/><Relationship Id="rId12" Type="http://schemas.openxmlformats.org/officeDocument/2006/relationships/image" Target="../media/image569.png"/><Relationship Id="rId17" Type="http://schemas.openxmlformats.org/officeDocument/2006/relationships/image" Target="../media/image574.png"/><Relationship Id="rId25" Type="http://schemas.openxmlformats.org/officeDocument/2006/relationships/image" Target="../media/image581.png"/><Relationship Id="rId33" Type="http://schemas.openxmlformats.org/officeDocument/2006/relationships/image" Target="../media/image589.png"/><Relationship Id="rId38" Type="http://schemas.openxmlformats.org/officeDocument/2006/relationships/image" Target="../media/image594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2.png"/><Relationship Id="rId21" Type="http://schemas.openxmlformats.org/officeDocument/2006/relationships/image" Target="../media/image617.png"/><Relationship Id="rId42" Type="http://schemas.openxmlformats.org/officeDocument/2006/relationships/image" Target="../media/image638.png"/><Relationship Id="rId47" Type="http://schemas.openxmlformats.org/officeDocument/2006/relationships/image" Target="../media/image643.png"/><Relationship Id="rId63" Type="http://schemas.openxmlformats.org/officeDocument/2006/relationships/image" Target="../media/image659.png"/><Relationship Id="rId68" Type="http://schemas.openxmlformats.org/officeDocument/2006/relationships/image" Target="../media/image664.png"/><Relationship Id="rId84" Type="http://schemas.openxmlformats.org/officeDocument/2006/relationships/image" Target="../media/image680.png"/><Relationship Id="rId16" Type="http://schemas.openxmlformats.org/officeDocument/2006/relationships/image" Target="../media/image612.png"/><Relationship Id="rId11" Type="http://schemas.openxmlformats.org/officeDocument/2006/relationships/image" Target="../media/image607.png"/><Relationship Id="rId32" Type="http://schemas.openxmlformats.org/officeDocument/2006/relationships/image" Target="../media/image628.png"/><Relationship Id="rId37" Type="http://schemas.openxmlformats.org/officeDocument/2006/relationships/image" Target="../media/image633.png"/><Relationship Id="rId53" Type="http://schemas.openxmlformats.org/officeDocument/2006/relationships/image" Target="../media/image649.png"/><Relationship Id="rId58" Type="http://schemas.openxmlformats.org/officeDocument/2006/relationships/image" Target="../media/image654.png"/><Relationship Id="rId74" Type="http://schemas.openxmlformats.org/officeDocument/2006/relationships/image" Target="../media/image670.png"/><Relationship Id="rId79" Type="http://schemas.openxmlformats.org/officeDocument/2006/relationships/image" Target="../media/image675.png"/><Relationship Id="rId5" Type="http://schemas.openxmlformats.org/officeDocument/2006/relationships/image" Target="../media/image601.png"/><Relationship Id="rId19" Type="http://schemas.openxmlformats.org/officeDocument/2006/relationships/image" Target="../media/image615.png"/><Relationship Id="rId14" Type="http://schemas.openxmlformats.org/officeDocument/2006/relationships/image" Target="../media/image610.png"/><Relationship Id="rId22" Type="http://schemas.openxmlformats.org/officeDocument/2006/relationships/image" Target="../media/image618.png"/><Relationship Id="rId27" Type="http://schemas.openxmlformats.org/officeDocument/2006/relationships/image" Target="../media/image623.png"/><Relationship Id="rId30" Type="http://schemas.openxmlformats.org/officeDocument/2006/relationships/image" Target="../media/image626.png"/><Relationship Id="rId35" Type="http://schemas.openxmlformats.org/officeDocument/2006/relationships/image" Target="../media/image631.png"/><Relationship Id="rId43" Type="http://schemas.openxmlformats.org/officeDocument/2006/relationships/image" Target="../media/image639.png"/><Relationship Id="rId48" Type="http://schemas.openxmlformats.org/officeDocument/2006/relationships/image" Target="../media/image644.png"/><Relationship Id="rId56" Type="http://schemas.openxmlformats.org/officeDocument/2006/relationships/image" Target="../media/image652.png"/><Relationship Id="rId64" Type="http://schemas.openxmlformats.org/officeDocument/2006/relationships/image" Target="../media/image660.png"/><Relationship Id="rId69" Type="http://schemas.openxmlformats.org/officeDocument/2006/relationships/image" Target="../media/image665.png"/><Relationship Id="rId77" Type="http://schemas.openxmlformats.org/officeDocument/2006/relationships/image" Target="../media/image673.png"/><Relationship Id="rId8" Type="http://schemas.openxmlformats.org/officeDocument/2006/relationships/image" Target="../media/image604.png"/><Relationship Id="rId51" Type="http://schemas.openxmlformats.org/officeDocument/2006/relationships/image" Target="../media/image647.png"/><Relationship Id="rId72" Type="http://schemas.openxmlformats.org/officeDocument/2006/relationships/image" Target="../media/image668.png"/><Relationship Id="rId80" Type="http://schemas.openxmlformats.org/officeDocument/2006/relationships/image" Target="../media/image676.png"/><Relationship Id="rId85" Type="http://schemas.openxmlformats.org/officeDocument/2006/relationships/image" Target="../media/image681.png"/><Relationship Id="rId3" Type="http://schemas.openxmlformats.org/officeDocument/2006/relationships/image" Target="../media/image599.png"/><Relationship Id="rId12" Type="http://schemas.openxmlformats.org/officeDocument/2006/relationships/image" Target="../media/image608.png"/><Relationship Id="rId17" Type="http://schemas.openxmlformats.org/officeDocument/2006/relationships/image" Target="../media/image613.png"/><Relationship Id="rId25" Type="http://schemas.openxmlformats.org/officeDocument/2006/relationships/image" Target="../media/image621.png"/><Relationship Id="rId33" Type="http://schemas.openxmlformats.org/officeDocument/2006/relationships/image" Target="../media/image629.png"/><Relationship Id="rId38" Type="http://schemas.openxmlformats.org/officeDocument/2006/relationships/image" Target="../media/image634.png"/><Relationship Id="rId46" Type="http://schemas.openxmlformats.org/officeDocument/2006/relationships/image" Target="../media/image642.png"/><Relationship Id="rId59" Type="http://schemas.openxmlformats.org/officeDocument/2006/relationships/image" Target="../media/image655.png"/><Relationship Id="rId67" Type="http://schemas.openxmlformats.org/officeDocument/2006/relationships/image" Target="../media/image663.png"/><Relationship Id="rId20" Type="http://schemas.openxmlformats.org/officeDocument/2006/relationships/image" Target="../media/image616.png"/><Relationship Id="rId41" Type="http://schemas.openxmlformats.org/officeDocument/2006/relationships/image" Target="../media/image637.png"/><Relationship Id="rId54" Type="http://schemas.openxmlformats.org/officeDocument/2006/relationships/image" Target="../media/image650.png"/><Relationship Id="rId62" Type="http://schemas.openxmlformats.org/officeDocument/2006/relationships/image" Target="../media/image658.png"/><Relationship Id="rId70" Type="http://schemas.openxmlformats.org/officeDocument/2006/relationships/image" Target="../media/image666.png"/><Relationship Id="rId75" Type="http://schemas.openxmlformats.org/officeDocument/2006/relationships/image" Target="../media/image671.png"/><Relationship Id="rId83" Type="http://schemas.openxmlformats.org/officeDocument/2006/relationships/image" Target="../media/image6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2.png"/><Relationship Id="rId15" Type="http://schemas.openxmlformats.org/officeDocument/2006/relationships/image" Target="../media/image611.png"/><Relationship Id="rId23" Type="http://schemas.openxmlformats.org/officeDocument/2006/relationships/image" Target="../media/image619.png"/><Relationship Id="rId28" Type="http://schemas.openxmlformats.org/officeDocument/2006/relationships/image" Target="../media/image624.png"/><Relationship Id="rId36" Type="http://schemas.openxmlformats.org/officeDocument/2006/relationships/image" Target="../media/image632.png"/><Relationship Id="rId49" Type="http://schemas.openxmlformats.org/officeDocument/2006/relationships/image" Target="../media/image645.png"/><Relationship Id="rId57" Type="http://schemas.openxmlformats.org/officeDocument/2006/relationships/image" Target="../media/image653.png"/><Relationship Id="rId10" Type="http://schemas.openxmlformats.org/officeDocument/2006/relationships/image" Target="../media/image606.png"/><Relationship Id="rId31" Type="http://schemas.openxmlformats.org/officeDocument/2006/relationships/image" Target="../media/image627.png"/><Relationship Id="rId44" Type="http://schemas.openxmlformats.org/officeDocument/2006/relationships/image" Target="../media/image640.png"/><Relationship Id="rId52" Type="http://schemas.openxmlformats.org/officeDocument/2006/relationships/image" Target="../media/image648.png"/><Relationship Id="rId60" Type="http://schemas.openxmlformats.org/officeDocument/2006/relationships/image" Target="../media/image656.png"/><Relationship Id="rId65" Type="http://schemas.openxmlformats.org/officeDocument/2006/relationships/image" Target="../media/image661.png"/><Relationship Id="rId73" Type="http://schemas.openxmlformats.org/officeDocument/2006/relationships/image" Target="../media/image669.png"/><Relationship Id="rId78" Type="http://schemas.openxmlformats.org/officeDocument/2006/relationships/image" Target="../media/image674.png"/><Relationship Id="rId81" Type="http://schemas.openxmlformats.org/officeDocument/2006/relationships/image" Target="../media/image677.png"/><Relationship Id="rId86" Type="http://schemas.openxmlformats.org/officeDocument/2006/relationships/image" Target="../media/image682.png"/><Relationship Id="rId4" Type="http://schemas.openxmlformats.org/officeDocument/2006/relationships/image" Target="../media/image600.png"/><Relationship Id="rId9" Type="http://schemas.openxmlformats.org/officeDocument/2006/relationships/image" Target="../media/image605.png"/><Relationship Id="rId13" Type="http://schemas.openxmlformats.org/officeDocument/2006/relationships/image" Target="../media/image609.png"/><Relationship Id="rId18" Type="http://schemas.openxmlformats.org/officeDocument/2006/relationships/image" Target="../media/image614.png"/><Relationship Id="rId39" Type="http://schemas.openxmlformats.org/officeDocument/2006/relationships/image" Target="../media/image635.png"/><Relationship Id="rId34" Type="http://schemas.openxmlformats.org/officeDocument/2006/relationships/image" Target="../media/image630.png"/><Relationship Id="rId50" Type="http://schemas.openxmlformats.org/officeDocument/2006/relationships/image" Target="../media/image646.png"/><Relationship Id="rId55" Type="http://schemas.openxmlformats.org/officeDocument/2006/relationships/image" Target="../media/image651.png"/><Relationship Id="rId76" Type="http://schemas.openxmlformats.org/officeDocument/2006/relationships/image" Target="../media/image672.png"/><Relationship Id="rId7" Type="http://schemas.openxmlformats.org/officeDocument/2006/relationships/image" Target="../media/image603.png"/><Relationship Id="rId71" Type="http://schemas.openxmlformats.org/officeDocument/2006/relationships/image" Target="../media/image667.png"/><Relationship Id="rId2" Type="http://schemas.openxmlformats.org/officeDocument/2006/relationships/image" Target="../media/image598.png"/><Relationship Id="rId29" Type="http://schemas.openxmlformats.org/officeDocument/2006/relationships/image" Target="../media/image625.png"/><Relationship Id="rId24" Type="http://schemas.openxmlformats.org/officeDocument/2006/relationships/image" Target="../media/image620.png"/><Relationship Id="rId40" Type="http://schemas.openxmlformats.org/officeDocument/2006/relationships/image" Target="../media/image636.png"/><Relationship Id="rId45" Type="http://schemas.openxmlformats.org/officeDocument/2006/relationships/image" Target="../media/image641.png"/><Relationship Id="rId66" Type="http://schemas.openxmlformats.org/officeDocument/2006/relationships/image" Target="../media/image662.png"/><Relationship Id="rId61" Type="http://schemas.openxmlformats.org/officeDocument/2006/relationships/image" Target="../media/image657.png"/><Relationship Id="rId82" Type="http://schemas.openxmlformats.org/officeDocument/2006/relationships/image" Target="../media/image67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4.png"/><Relationship Id="rId18" Type="http://schemas.openxmlformats.org/officeDocument/2006/relationships/image" Target="../media/image699.png"/><Relationship Id="rId26" Type="http://schemas.openxmlformats.org/officeDocument/2006/relationships/image" Target="../media/image706.png"/><Relationship Id="rId3" Type="http://schemas.openxmlformats.org/officeDocument/2006/relationships/image" Target="../media/image684.png"/><Relationship Id="rId21" Type="http://schemas.openxmlformats.org/officeDocument/2006/relationships/image" Target="../media/image702.png"/><Relationship Id="rId34" Type="http://schemas.openxmlformats.org/officeDocument/2006/relationships/image" Target="../media/image714.png"/><Relationship Id="rId7" Type="http://schemas.openxmlformats.org/officeDocument/2006/relationships/image" Target="../media/image688.png"/><Relationship Id="rId12" Type="http://schemas.openxmlformats.org/officeDocument/2006/relationships/image" Target="../media/image693.png"/><Relationship Id="rId17" Type="http://schemas.openxmlformats.org/officeDocument/2006/relationships/image" Target="../media/image698.png"/><Relationship Id="rId25" Type="http://schemas.openxmlformats.org/officeDocument/2006/relationships/image" Target="../media/image295.png"/><Relationship Id="rId33" Type="http://schemas.openxmlformats.org/officeDocument/2006/relationships/image" Target="../media/image713.png"/><Relationship Id="rId2" Type="http://schemas.openxmlformats.org/officeDocument/2006/relationships/image" Target="../media/image683.png"/><Relationship Id="rId16" Type="http://schemas.openxmlformats.org/officeDocument/2006/relationships/image" Target="../media/image697.png"/><Relationship Id="rId20" Type="http://schemas.openxmlformats.org/officeDocument/2006/relationships/image" Target="../media/image701.png"/><Relationship Id="rId29" Type="http://schemas.openxmlformats.org/officeDocument/2006/relationships/image" Target="../media/image7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7.png"/><Relationship Id="rId11" Type="http://schemas.openxmlformats.org/officeDocument/2006/relationships/image" Target="../media/image692.png"/><Relationship Id="rId24" Type="http://schemas.openxmlformats.org/officeDocument/2006/relationships/image" Target="../media/image705.png"/><Relationship Id="rId32" Type="http://schemas.openxmlformats.org/officeDocument/2006/relationships/image" Target="../media/image712.png"/><Relationship Id="rId5" Type="http://schemas.openxmlformats.org/officeDocument/2006/relationships/image" Target="../media/image686.png"/><Relationship Id="rId15" Type="http://schemas.openxmlformats.org/officeDocument/2006/relationships/image" Target="../media/image696.png"/><Relationship Id="rId23" Type="http://schemas.openxmlformats.org/officeDocument/2006/relationships/image" Target="../media/image704.png"/><Relationship Id="rId28" Type="http://schemas.openxmlformats.org/officeDocument/2006/relationships/image" Target="../media/image708.png"/><Relationship Id="rId36" Type="http://schemas.openxmlformats.org/officeDocument/2006/relationships/image" Target="../media/image716.png"/><Relationship Id="rId10" Type="http://schemas.openxmlformats.org/officeDocument/2006/relationships/image" Target="../media/image691.png"/><Relationship Id="rId19" Type="http://schemas.openxmlformats.org/officeDocument/2006/relationships/image" Target="../media/image700.png"/><Relationship Id="rId31" Type="http://schemas.openxmlformats.org/officeDocument/2006/relationships/image" Target="../media/image711.png"/><Relationship Id="rId4" Type="http://schemas.openxmlformats.org/officeDocument/2006/relationships/image" Target="../media/image685.png"/><Relationship Id="rId9" Type="http://schemas.openxmlformats.org/officeDocument/2006/relationships/image" Target="../media/image690.png"/><Relationship Id="rId14" Type="http://schemas.openxmlformats.org/officeDocument/2006/relationships/image" Target="../media/image695.png"/><Relationship Id="rId22" Type="http://schemas.openxmlformats.org/officeDocument/2006/relationships/image" Target="../media/image703.png"/><Relationship Id="rId27" Type="http://schemas.openxmlformats.org/officeDocument/2006/relationships/image" Target="../media/image707.png"/><Relationship Id="rId30" Type="http://schemas.openxmlformats.org/officeDocument/2006/relationships/image" Target="../media/image710.png"/><Relationship Id="rId35" Type="http://schemas.openxmlformats.org/officeDocument/2006/relationships/image" Target="../media/image715.png"/><Relationship Id="rId8" Type="http://schemas.openxmlformats.org/officeDocument/2006/relationships/image" Target="../media/image68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1.png"/><Relationship Id="rId21" Type="http://schemas.openxmlformats.org/officeDocument/2006/relationships/image" Target="../media/image736.png"/><Relationship Id="rId42" Type="http://schemas.openxmlformats.org/officeDocument/2006/relationships/image" Target="../media/image757.png"/><Relationship Id="rId47" Type="http://schemas.openxmlformats.org/officeDocument/2006/relationships/image" Target="../media/image762.png"/><Relationship Id="rId63" Type="http://schemas.openxmlformats.org/officeDocument/2006/relationships/image" Target="../media/image778.png"/><Relationship Id="rId68" Type="http://schemas.openxmlformats.org/officeDocument/2006/relationships/image" Target="../media/image783.png"/><Relationship Id="rId2" Type="http://schemas.openxmlformats.org/officeDocument/2006/relationships/image" Target="../media/image717.png"/><Relationship Id="rId16" Type="http://schemas.openxmlformats.org/officeDocument/2006/relationships/image" Target="../media/image731.png"/><Relationship Id="rId29" Type="http://schemas.openxmlformats.org/officeDocument/2006/relationships/image" Target="../media/image744.png"/><Relationship Id="rId11" Type="http://schemas.openxmlformats.org/officeDocument/2006/relationships/image" Target="../media/image726.png"/><Relationship Id="rId24" Type="http://schemas.openxmlformats.org/officeDocument/2006/relationships/image" Target="../media/image739.png"/><Relationship Id="rId32" Type="http://schemas.openxmlformats.org/officeDocument/2006/relationships/image" Target="../media/image747.png"/><Relationship Id="rId37" Type="http://schemas.openxmlformats.org/officeDocument/2006/relationships/image" Target="../media/image752.png"/><Relationship Id="rId40" Type="http://schemas.openxmlformats.org/officeDocument/2006/relationships/image" Target="../media/image755.png"/><Relationship Id="rId45" Type="http://schemas.openxmlformats.org/officeDocument/2006/relationships/image" Target="../media/image760.png"/><Relationship Id="rId53" Type="http://schemas.openxmlformats.org/officeDocument/2006/relationships/image" Target="../media/image768.png"/><Relationship Id="rId58" Type="http://schemas.openxmlformats.org/officeDocument/2006/relationships/image" Target="../media/image773.png"/><Relationship Id="rId66" Type="http://schemas.openxmlformats.org/officeDocument/2006/relationships/image" Target="../media/image781.png"/><Relationship Id="rId5" Type="http://schemas.openxmlformats.org/officeDocument/2006/relationships/image" Target="../media/image720.png"/><Relationship Id="rId61" Type="http://schemas.openxmlformats.org/officeDocument/2006/relationships/image" Target="../media/image776.png"/><Relationship Id="rId19" Type="http://schemas.openxmlformats.org/officeDocument/2006/relationships/image" Target="../media/image734.png"/><Relationship Id="rId14" Type="http://schemas.openxmlformats.org/officeDocument/2006/relationships/image" Target="../media/image729.png"/><Relationship Id="rId22" Type="http://schemas.openxmlformats.org/officeDocument/2006/relationships/image" Target="../media/image737.png"/><Relationship Id="rId27" Type="http://schemas.openxmlformats.org/officeDocument/2006/relationships/image" Target="../media/image742.png"/><Relationship Id="rId30" Type="http://schemas.openxmlformats.org/officeDocument/2006/relationships/image" Target="../media/image745.png"/><Relationship Id="rId35" Type="http://schemas.openxmlformats.org/officeDocument/2006/relationships/image" Target="../media/image750.png"/><Relationship Id="rId43" Type="http://schemas.openxmlformats.org/officeDocument/2006/relationships/image" Target="../media/image758.png"/><Relationship Id="rId48" Type="http://schemas.openxmlformats.org/officeDocument/2006/relationships/image" Target="../media/image763.png"/><Relationship Id="rId56" Type="http://schemas.openxmlformats.org/officeDocument/2006/relationships/image" Target="../media/image771.png"/><Relationship Id="rId64" Type="http://schemas.openxmlformats.org/officeDocument/2006/relationships/image" Target="../media/image779.png"/><Relationship Id="rId69" Type="http://schemas.openxmlformats.org/officeDocument/2006/relationships/image" Target="../media/image784.png"/><Relationship Id="rId8" Type="http://schemas.openxmlformats.org/officeDocument/2006/relationships/image" Target="../media/image723.png"/><Relationship Id="rId51" Type="http://schemas.openxmlformats.org/officeDocument/2006/relationships/image" Target="../media/image766.png"/><Relationship Id="rId72" Type="http://schemas.openxmlformats.org/officeDocument/2006/relationships/image" Target="../media/image787.png"/><Relationship Id="rId3" Type="http://schemas.openxmlformats.org/officeDocument/2006/relationships/image" Target="../media/image718.png"/><Relationship Id="rId12" Type="http://schemas.openxmlformats.org/officeDocument/2006/relationships/image" Target="../media/image727.png"/><Relationship Id="rId17" Type="http://schemas.openxmlformats.org/officeDocument/2006/relationships/image" Target="../media/image732.png"/><Relationship Id="rId25" Type="http://schemas.openxmlformats.org/officeDocument/2006/relationships/image" Target="../media/image740.png"/><Relationship Id="rId33" Type="http://schemas.openxmlformats.org/officeDocument/2006/relationships/image" Target="../media/image748.png"/><Relationship Id="rId38" Type="http://schemas.openxmlformats.org/officeDocument/2006/relationships/image" Target="../media/image753.png"/><Relationship Id="rId46" Type="http://schemas.openxmlformats.org/officeDocument/2006/relationships/image" Target="../media/image761.png"/><Relationship Id="rId59" Type="http://schemas.openxmlformats.org/officeDocument/2006/relationships/image" Target="../media/image774.png"/><Relationship Id="rId67" Type="http://schemas.openxmlformats.org/officeDocument/2006/relationships/image" Target="../media/image782.png"/><Relationship Id="rId20" Type="http://schemas.openxmlformats.org/officeDocument/2006/relationships/image" Target="../media/image735.png"/><Relationship Id="rId41" Type="http://schemas.openxmlformats.org/officeDocument/2006/relationships/image" Target="../media/image756.png"/><Relationship Id="rId54" Type="http://schemas.openxmlformats.org/officeDocument/2006/relationships/image" Target="../media/image769.png"/><Relationship Id="rId62" Type="http://schemas.openxmlformats.org/officeDocument/2006/relationships/image" Target="../media/image777.png"/><Relationship Id="rId70" Type="http://schemas.openxmlformats.org/officeDocument/2006/relationships/image" Target="../media/image78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1.png"/><Relationship Id="rId15" Type="http://schemas.openxmlformats.org/officeDocument/2006/relationships/image" Target="../media/image730.png"/><Relationship Id="rId23" Type="http://schemas.openxmlformats.org/officeDocument/2006/relationships/image" Target="../media/image738.png"/><Relationship Id="rId28" Type="http://schemas.openxmlformats.org/officeDocument/2006/relationships/image" Target="../media/image743.png"/><Relationship Id="rId36" Type="http://schemas.openxmlformats.org/officeDocument/2006/relationships/image" Target="../media/image751.png"/><Relationship Id="rId49" Type="http://schemas.openxmlformats.org/officeDocument/2006/relationships/image" Target="../media/image764.png"/><Relationship Id="rId57" Type="http://schemas.openxmlformats.org/officeDocument/2006/relationships/image" Target="../media/image772.png"/><Relationship Id="rId10" Type="http://schemas.openxmlformats.org/officeDocument/2006/relationships/image" Target="../media/image725.png"/><Relationship Id="rId31" Type="http://schemas.openxmlformats.org/officeDocument/2006/relationships/image" Target="../media/image746.png"/><Relationship Id="rId44" Type="http://schemas.openxmlformats.org/officeDocument/2006/relationships/image" Target="../media/image759.png"/><Relationship Id="rId52" Type="http://schemas.openxmlformats.org/officeDocument/2006/relationships/image" Target="../media/image767.png"/><Relationship Id="rId60" Type="http://schemas.openxmlformats.org/officeDocument/2006/relationships/image" Target="../media/image775.png"/><Relationship Id="rId65" Type="http://schemas.openxmlformats.org/officeDocument/2006/relationships/image" Target="../media/image780.png"/><Relationship Id="rId73" Type="http://schemas.openxmlformats.org/officeDocument/2006/relationships/image" Target="../media/image788.png"/><Relationship Id="rId4" Type="http://schemas.openxmlformats.org/officeDocument/2006/relationships/image" Target="../media/image719.png"/><Relationship Id="rId9" Type="http://schemas.openxmlformats.org/officeDocument/2006/relationships/image" Target="../media/image724.png"/><Relationship Id="rId13" Type="http://schemas.openxmlformats.org/officeDocument/2006/relationships/image" Target="../media/image728.png"/><Relationship Id="rId18" Type="http://schemas.openxmlformats.org/officeDocument/2006/relationships/image" Target="../media/image733.png"/><Relationship Id="rId39" Type="http://schemas.openxmlformats.org/officeDocument/2006/relationships/image" Target="../media/image754.png"/><Relationship Id="rId34" Type="http://schemas.openxmlformats.org/officeDocument/2006/relationships/image" Target="../media/image749.png"/><Relationship Id="rId50" Type="http://schemas.openxmlformats.org/officeDocument/2006/relationships/image" Target="../media/image765.png"/><Relationship Id="rId55" Type="http://schemas.openxmlformats.org/officeDocument/2006/relationships/image" Target="../media/image770.png"/><Relationship Id="rId7" Type="http://schemas.openxmlformats.org/officeDocument/2006/relationships/image" Target="../media/image722.png"/><Relationship Id="rId71" Type="http://schemas.openxmlformats.org/officeDocument/2006/relationships/image" Target="../media/image78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0.png"/><Relationship Id="rId18" Type="http://schemas.openxmlformats.org/officeDocument/2006/relationships/image" Target="../media/image805.png"/><Relationship Id="rId26" Type="http://schemas.openxmlformats.org/officeDocument/2006/relationships/image" Target="../media/image813.png"/><Relationship Id="rId39" Type="http://schemas.openxmlformats.org/officeDocument/2006/relationships/image" Target="../media/image826.png"/><Relationship Id="rId21" Type="http://schemas.openxmlformats.org/officeDocument/2006/relationships/image" Target="../media/image808.png"/><Relationship Id="rId34" Type="http://schemas.openxmlformats.org/officeDocument/2006/relationships/image" Target="../media/image821.png"/><Relationship Id="rId7" Type="http://schemas.openxmlformats.org/officeDocument/2006/relationships/image" Target="../media/image794.png"/><Relationship Id="rId2" Type="http://schemas.openxmlformats.org/officeDocument/2006/relationships/image" Target="../media/image789.png"/><Relationship Id="rId16" Type="http://schemas.openxmlformats.org/officeDocument/2006/relationships/image" Target="../media/image803.png"/><Relationship Id="rId20" Type="http://schemas.openxmlformats.org/officeDocument/2006/relationships/image" Target="../media/image807.png"/><Relationship Id="rId29" Type="http://schemas.openxmlformats.org/officeDocument/2006/relationships/image" Target="../media/image816.png"/><Relationship Id="rId41" Type="http://schemas.openxmlformats.org/officeDocument/2006/relationships/image" Target="../media/image8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3.png"/><Relationship Id="rId11" Type="http://schemas.openxmlformats.org/officeDocument/2006/relationships/image" Target="../media/image798.png"/><Relationship Id="rId24" Type="http://schemas.openxmlformats.org/officeDocument/2006/relationships/image" Target="../media/image811.png"/><Relationship Id="rId32" Type="http://schemas.openxmlformats.org/officeDocument/2006/relationships/image" Target="../media/image819.png"/><Relationship Id="rId37" Type="http://schemas.openxmlformats.org/officeDocument/2006/relationships/image" Target="../media/image824.png"/><Relationship Id="rId40" Type="http://schemas.openxmlformats.org/officeDocument/2006/relationships/image" Target="../media/image827.png"/><Relationship Id="rId5" Type="http://schemas.openxmlformats.org/officeDocument/2006/relationships/image" Target="../media/image792.png"/><Relationship Id="rId15" Type="http://schemas.openxmlformats.org/officeDocument/2006/relationships/image" Target="../media/image802.png"/><Relationship Id="rId23" Type="http://schemas.openxmlformats.org/officeDocument/2006/relationships/image" Target="../media/image810.png"/><Relationship Id="rId28" Type="http://schemas.openxmlformats.org/officeDocument/2006/relationships/image" Target="../media/image815.png"/><Relationship Id="rId36" Type="http://schemas.openxmlformats.org/officeDocument/2006/relationships/image" Target="../media/image823.png"/><Relationship Id="rId10" Type="http://schemas.openxmlformats.org/officeDocument/2006/relationships/image" Target="../media/image797.png"/><Relationship Id="rId19" Type="http://schemas.openxmlformats.org/officeDocument/2006/relationships/image" Target="../media/image806.png"/><Relationship Id="rId31" Type="http://schemas.openxmlformats.org/officeDocument/2006/relationships/image" Target="../media/image818.png"/><Relationship Id="rId4" Type="http://schemas.openxmlformats.org/officeDocument/2006/relationships/image" Target="../media/image791.png"/><Relationship Id="rId9" Type="http://schemas.openxmlformats.org/officeDocument/2006/relationships/image" Target="../media/image796.png"/><Relationship Id="rId14" Type="http://schemas.openxmlformats.org/officeDocument/2006/relationships/image" Target="../media/image801.png"/><Relationship Id="rId22" Type="http://schemas.openxmlformats.org/officeDocument/2006/relationships/image" Target="../media/image809.png"/><Relationship Id="rId27" Type="http://schemas.openxmlformats.org/officeDocument/2006/relationships/image" Target="../media/image814.png"/><Relationship Id="rId30" Type="http://schemas.openxmlformats.org/officeDocument/2006/relationships/image" Target="../media/image817.png"/><Relationship Id="rId35" Type="http://schemas.openxmlformats.org/officeDocument/2006/relationships/image" Target="../media/image822.png"/><Relationship Id="rId8" Type="http://schemas.openxmlformats.org/officeDocument/2006/relationships/image" Target="../media/image795.png"/><Relationship Id="rId3" Type="http://schemas.openxmlformats.org/officeDocument/2006/relationships/image" Target="../media/image790.png"/><Relationship Id="rId12" Type="http://schemas.openxmlformats.org/officeDocument/2006/relationships/image" Target="../media/image799.png"/><Relationship Id="rId17" Type="http://schemas.openxmlformats.org/officeDocument/2006/relationships/image" Target="../media/image804.png"/><Relationship Id="rId25" Type="http://schemas.openxmlformats.org/officeDocument/2006/relationships/image" Target="../media/image812.png"/><Relationship Id="rId33" Type="http://schemas.openxmlformats.org/officeDocument/2006/relationships/image" Target="../media/image820.png"/><Relationship Id="rId38" Type="http://schemas.openxmlformats.org/officeDocument/2006/relationships/image" Target="../media/image825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52.png"/><Relationship Id="rId21" Type="http://schemas.openxmlformats.org/officeDocument/2006/relationships/image" Target="../media/image847.png"/><Relationship Id="rId42" Type="http://schemas.openxmlformats.org/officeDocument/2006/relationships/image" Target="../media/image868.png"/><Relationship Id="rId47" Type="http://schemas.openxmlformats.org/officeDocument/2006/relationships/image" Target="../media/image873.png"/><Relationship Id="rId63" Type="http://schemas.openxmlformats.org/officeDocument/2006/relationships/image" Target="../media/image889.png"/><Relationship Id="rId68" Type="http://schemas.openxmlformats.org/officeDocument/2006/relationships/image" Target="../media/image894.png"/><Relationship Id="rId7" Type="http://schemas.openxmlformats.org/officeDocument/2006/relationships/image" Target="../media/image833.png"/><Relationship Id="rId71" Type="http://schemas.openxmlformats.org/officeDocument/2006/relationships/image" Target="../media/image897.png"/><Relationship Id="rId2" Type="http://schemas.openxmlformats.org/officeDocument/2006/relationships/image" Target="../media/image829.png"/><Relationship Id="rId16" Type="http://schemas.openxmlformats.org/officeDocument/2006/relationships/image" Target="../media/image842.png"/><Relationship Id="rId29" Type="http://schemas.openxmlformats.org/officeDocument/2006/relationships/image" Target="../media/image855.png"/><Relationship Id="rId11" Type="http://schemas.openxmlformats.org/officeDocument/2006/relationships/image" Target="../media/image837.png"/><Relationship Id="rId24" Type="http://schemas.openxmlformats.org/officeDocument/2006/relationships/image" Target="../media/image850.png"/><Relationship Id="rId32" Type="http://schemas.openxmlformats.org/officeDocument/2006/relationships/image" Target="../media/image858.png"/><Relationship Id="rId37" Type="http://schemas.openxmlformats.org/officeDocument/2006/relationships/image" Target="../media/image863.png"/><Relationship Id="rId40" Type="http://schemas.openxmlformats.org/officeDocument/2006/relationships/image" Target="../media/image866.png"/><Relationship Id="rId45" Type="http://schemas.openxmlformats.org/officeDocument/2006/relationships/image" Target="../media/image871.png"/><Relationship Id="rId53" Type="http://schemas.openxmlformats.org/officeDocument/2006/relationships/image" Target="../media/image879.png"/><Relationship Id="rId58" Type="http://schemas.openxmlformats.org/officeDocument/2006/relationships/image" Target="../media/image884.png"/><Relationship Id="rId66" Type="http://schemas.openxmlformats.org/officeDocument/2006/relationships/image" Target="../media/image892.png"/><Relationship Id="rId5" Type="http://schemas.openxmlformats.org/officeDocument/2006/relationships/image" Target="../media/image831.png"/><Relationship Id="rId61" Type="http://schemas.openxmlformats.org/officeDocument/2006/relationships/image" Target="../media/image887.png"/><Relationship Id="rId19" Type="http://schemas.openxmlformats.org/officeDocument/2006/relationships/image" Target="../media/image845.png"/><Relationship Id="rId14" Type="http://schemas.openxmlformats.org/officeDocument/2006/relationships/image" Target="../media/image840.png"/><Relationship Id="rId22" Type="http://schemas.openxmlformats.org/officeDocument/2006/relationships/image" Target="../media/image848.png"/><Relationship Id="rId27" Type="http://schemas.openxmlformats.org/officeDocument/2006/relationships/image" Target="../media/image853.png"/><Relationship Id="rId30" Type="http://schemas.openxmlformats.org/officeDocument/2006/relationships/image" Target="../media/image856.png"/><Relationship Id="rId35" Type="http://schemas.openxmlformats.org/officeDocument/2006/relationships/image" Target="../media/image861.png"/><Relationship Id="rId43" Type="http://schemas.openxmlformats.org/officeDocument/2006/relationships/image" Target="../media/image869.png"/><Relationship Id="rId48" Type="http://schemas.openxmlformats.org/officeDocument/2006/relationships/image" Target="../media/image874.png"/><Relationship Id="rId56" Type="http://schemas.openxmlformats.org/officeDocument/2006/relationships/image" Target="../media/image882.png"/><Relationship Id="rId64" Type="http://schemas.openxmlformats.org/officeDocument/2006/relationships/image" Target="../media/image890.png"/><Relationship Id="rId69" Type="http://schemas.openxmlformats.org/officeDocument/2006/relationships/image" Target="../media/image895.png"/><Relationship Id="rId8" Type="http://schemas.openxmlformats.org/officeDocument/2006/relationships/image" Target="../media/image834.png"/><Relationship Id="rId51" Type="http://schemas.openxmlformats.org/officeDocument/2006/relationships/image" Target="../media/image877.png"/><Relationship Id="rId72" Type="http://schemas.openxmlformats.org/officeDocument/2006/relationships/image" Target="../media/image898.png"/><Relationship Id="rId3" Type="http://schemas.openxmlformats.org/officeDocument/2006/relationships/image" Target="../media/image830.png"/><Relationship Id="rId12" Type="http://schemas.openxmlformats.org/officeDocument/2006/relationships/image" Target="../media/image838.png"/><Relationship Id="rId17" Type="http://schemas.openxmlformats.org/officeDocument/2006/relationships/image" Target="../media/image843.png"/><Relationship Id="rId25" Type="http://schemas.openxmlformats.org/officeDocument/2006/relationships/image" Target="../media/image851.png"/><Relationship Id="rId33" Type="http://schemas.openxmlformats.org/officeDocument/2006/relationships/image" Target="../media/image859.png"/><Relationship Id="rId38" Type="http://schemas.openxmlformats.org/officeDocument/2006/relationships/image" Target="../media/image864.png"/><Relationship Id="rId46" Type="http://schemas.openxmlformats.org/officeDocument/2006/relationships/image" Target="../media/image872.png"/><Relationship Id="rId59" Type="http://schemas.openxmlformats.org/officeDocument/2006/relationships/image" Target="../media/image885.png"/><Relationship Id="rId67" Type="http://schemas.openxmlformats.org/officeDocument/2006/relationships/image" Target="../media/image893.png"/><Relationship Id="rId20" Type="http://schemas.openxmlformats.org/officeDocument/2006/relationships/image" Target="../media/image846.png"/><Relationship Id="rId41" Type="http://schemas.openxmlformats.org/officeDocument/2006/relationships/image" Target="../media/image867.png"/><Relationship Id="rId54" Type="http://schemas.openxmlformats.org/officeDocument/2006/relationships/image" Target="../media/image880.png"/><Relationship Id="rId62" Type="http://schemas.openxmlformats.org/officeDocument/2006/relationships/image" Target="../media/image888.png"/><Relationship Id="rId70" Type="http://schemas.openxmlformats.org/officeDocument/2006/relationships/image" Target="../media/image8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2.png"/><Relationship Id="rId15" Type="http://schemas.openxmlformats.org/officeDocument/2006/relationships/image" Target="../media/image841.png"/><Relationship Id="rId23" Type="http://schemas.openxmlformats.org/officeDocument/2006/relationships/image" Target="../media/image849.png"/><Relationship Id="rId28" Type="http://schemas.openxmlformats.org/officeDocument/2006/relationships/image" Target="../media/image854.png"/><Relationship Id="rId36" Type="http://schemas.openxmlformats.org/officeDocument/2006/relationships/image" Target="../media/image862.png"/><Relationship Id="rId49" Type="http://schemas.openxmlformats.org/officeDocument/2006/relationships/image" Target="../media/image875.png"/><Relationship Id="rId57" Type="http://schemas.openxmlformats.org/officeDocument/2006/relationships/image" Target="../media/image883.png"/><Relationship Id="rId10" Type="http://schemas.openxmlformats.org/officeDocument/2006/relationships/image" Target="../media/image836.png"/><Relationship Id="rId31" Type="http://schemas.openxmlformats.org/officeDocument/2006/relationships/image" Target="../media/image857.png"/><Relationship Id="rId44" Type="http://schemas.openxmlformats.org/officeDocument/2006/relationships/image" Target="../media/image870.png"/><Relationship Id="rId52" Type="http://schemas.openxmlformats.org/officeDocument/2006/relationships/image" Target="../media/image878.png"/><Relationship Id="rId60" Type="http://schemas.openxmlformats.org/officeDocument/2006/relationships/image" Target="../media/image886.png"/><Relationship Id="rId65" Type="http://schemas.openxmlformats.org/officeDocument/2006/relationships/image" Target="../media/image891.png"/><Relationship Id="rId4" Type="http://schemas.openxmlformats.org/officeDocument/2006/relationships/image" Target="../media/image295.png"/><Relationship Id="rId9" Type="http://schemas.openxmlformats.org/officeDocument/2006/relationships/image" Target="../media/image835.png"/><Relationship Id="rId13" Type="http://schemas.openxmlformats.org/officeDocument/2006/relationships/image" Target="../media/image839.png"/><Relationship Id="rId18" Type="http://schemas.openxmlformats.org/officeDocument/2006/relationships/image" Target="../media/image844.png"/><Relationship Id="rId39" Type="http://schemas.openxmlformats.org/officeDocument/2006/relationships/image" Target="../media/image865.png"/><Relationship Id="rId34" Type="http://schemas.openxmlformats.org/officeDocument/2006/relationships/image" Target="../media/image860.png"/><Relationship Id="rId50" Type="http://schemas.openxmlformats.org/officeDocument/2006/relationships/image" Target="../media/image876.png"/><Relationship Id="rId55" Type="http://schemas.openxmlformats.org/officeDocument/2006/relationships/image" Target="../media/image88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0.png"/><Relationship Id="rId18" Type="http://schemas.openxmlformats.org/officeDocument/2006/relationships/image" Target="../media/image915.png"/><Relationship Id="rId26" Type="http://schemas.openxmlformats.org/officeDocument/2006/relationships/image" Target="../media/image923.png"/><Relationship Id="rId39" Type="http://schemas.openxmlformats.org/officeDocument/2006/relationships/image" Target="../media/image936.png"/><Relationship Id="rId21" Type="http://schemas.openxmlformats.org/officeDocument/2006/relationships/image" Target="../media/image918.png"/><Relationship Id="rId34" Type="http://schemas.openxmlformats.org/officeDocument/2006/relationships/image" Target="../media/image931.png"/><Relationship Id="rId42" Type="http://schemas.openxmlformats.org/officeDocument/2006/relationships/image" Target="../media/image939.png"/><Relationship Id="rId47" Type="http://schemas.openxmlformats.org/officeDocument/2006/relationships/image" Target="../media/image944.png"/><Relationship Id="rId50" Type="http://schemas.openxmlformats.org/officeDocument/2006/relationships/image" Target="../media/image947.png"/><Relationship Id="rId7" Type="http://schemas.openxmlformats.org/officeDocument/2006/relationships/image" Target="../media/image904.png"/><Relationship Id="rId2" Type="http://schemas.openxmlformats.org/officeDocument/2006/relationships/image" Target="../media/image899.png"/><Relationship Id="rId16" Type="http://schemas.openxmlformats.org/officeDocument/2006/relationships/image" Target="../media/image913.png"/><Relationship Id="rId29" Type="http://schemas.openxmlformats.org/officeDocument/2006/relationships/image" Target="../media/image926.png"/><Relationship Id="rId11" Type="http://schemas.openxmlformats.org/officeDocument/2006/relationships/image" Target="../media/image908.png"/><Relationship Id="rId24" Type="http://schemas.openxmlformats.org/officeDocument/2006/relationships/image" Target="../media/image921.png"/><Relationship Id="rId32" Type="http://schemas.openxmlformats.org/officeDocument/2006/relationships/image" Target="../media/image929.png"/><Relationship Id="rId37" Type="http://schemas.openxmlformats.org/officeDocument/2006/relationships/image" Target="../media/image934.png"/><Relationship Id="rId40" Type="http://schemas.openxmlformats.org/officeDocument/2006/relationships/image" Target="../media/image937.png"/><Relationship Id="rId45" Type="http://schemas.openxmlformats.org/officeDocument/2006/relationships/image" Target="../media/image942.png"/><Relationship Id="rId53" Type="http://schemas.openxmlformats.org/officeDocument/2006/relationships/image" Target="../media/image950.png"/><Relationship Id="rId5" Type="http://schemas.openxmlformats.org/officeDocument/2006/relationships/image" Target="../media/image902.png"/><Relationship Id="rId10" Type="http://schemas.openxmlformats.org/officeDocument/2006/relationships/image" Target="../media/image907.png"/><Relationship Id="rId19" Type="http://schemas.openxmlformats.org/officeDocument/2006/relationships/image" Target="../media/image916.png"/><Relationship Id="rId31" Type="http://schemas.openxmlformats.org/officeDocument/2006/relationships/image" Target="../media/image928.png"/><Relationship Id="rId44" Type="http://schemas.openxmlformats.org/officeDocument/2006/relationships/image" Target="../media/image941.png"/><Relationship Id="rId52" Type="http://schemas.openxmlformats.org/officeDocument/2006/relationships/image" Target="../media/image949.png"/><Relationship Id="rId4" Type="http://schemas.openxmlformats.org/officeDocument/2006/relationships/image" Target="../media/image901.png"/><Relationship Id="rId9" Type="http://schemas.openxmlformats.org/officeDocument/2006/relationships/image" Target="../media/image906.png"/><Relationship Id="rId14" Type="http://schemas.openxmlformats.org/officeDocument/2006/relationships/image" Target="../media/image911.png"/><Relationship Id="rId22" Type="http://schemas.openxmlformats.org/officeDocument/2006/relationships/image" Target="../media/image919.png"/><Relationship Id="rId27" Type="http://schemas.openxmlformats.org/officeDocument/2006/relationships/image" Target="../media/image924.png"/><Relationship Id="rId30" Type="http://schemas.openxmlformats.org/officeDocument/2006/relationships/image" Target="../media/image927.png"/><Relationship Id="rId35" Type="http://schemas.openxmlformats.org/officeDocument/2006/relationships/image" Target="../media/image932.png"/><Relationship Id="rId43" Type="http://schemas.openxmlformats.org/officeDocument/2006/relationships/image" Target="../media/image940.png"/><Relationship Id="rId48" Type="http://schemas.openxmlformats.org/officeDocument/2006/relationships/image" Target="../media/image945.png"/><Relationship Id="rId8" Type="http://schemas.openxmlformats.org/officeDocument/2006/relationships/image" Target="../media/image905.png"/><Relationship Id="rId51" Type="http://schemas.openxmlformats.org/officeDocument/2006/relationships/image" Target="../media/image948.png"/><Relationship Id="rId3" Type="http://schemas.openxmlformats.org/officeDocument/2006/relationships/image" Target="../media/image900.png"/><Relationship Id="rId12" Type="http://schemas.openxmlformats.org/officeDocument/2006/relationships/image" Target="../media/image909.png"/><Relationship Id="rId17" Type="http://schemas.openxmlformats.org/officeDocument/2006/relationships/image" Target="../media/image914.png"/><Relationship Id="rId25" Type="http://schemas.openxmlformats.org/officeDocument/2006/relationships/image" Target="../media/image922.png"/><Relationship Id="rId33" Type="http://schemas.openxmlformats.org/officeDocument/2006/relationships/image" Target="../media/image930.png"/><Relationship Id="rId38" Type="http://schemas.openxmlformats.org/officeDocument/2006/relationships/image" Target="../media/image935.png"/><Relationship Id="rId46" Type="http://schemas.openxmlformats.org/officeDocument/2006/relationships/image" Target="../media/image943.png"/><Relationship Id="rId20" Type="http://schemas.openxmlformats.org/officeDocument/2006/relationships/image" Target="../media/image917.png"/><Relationship Id="rId41" Type="http://schemas.openxmlformats.org/officeDocument/2006/relationships/image" Target="../media/image938.png"/><Relationship Id="rId54" Type="http://schemas.openxmlformats.org/officeDocument/2006/relationships/image" Target="../media/image9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3.png"/><Relationship Id="rId15" Type="http://schemas.openxmlformats.org/officeDocument/2006/relationships/image" Target="../media/image912.png"/><Relationship Id="rId23" Type="http://schemas.openxmlformats.org/officeDocument/2006/relationships/image" Target="../media/image920.png"/><Relationship Id="rId28" Type="http://schemas.openxmlformats.org/officeDocument/2006/relationships/image" Target="../media/image925.png"/><Relationship Id="rId36" Type="http://schemas.openxmlformats.org/officeDocument/2006/relationships/image" Target="../media/image933.png"/><Relationship Id="rId49" Type="http://schemas.openxmlformats.org/officeDocument/2006/relationships/image" Target="../media/image9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8.png"/><Relationship Id="rId13" Type="http://schemas.openxmlformats.org/officeDocument/2006/relationships/image" Target="../media/image963.png"/><Relationship Id="rId18" Type="http://schemas.openxmlformats.org/officeDocument/2006/relationships/image" Target="../media/image968.png"/><Relationship Id="rId26" Type="http://schemas.openxmlformats.org/officeDocument/2006/relationships/image" Target="../media/image976.png"/><Relationship Id="rId3" Type="http://schemas.openxmlformats.org/officeDocument/2006/relationships/image" Target="../media/image953.png"/><Relationship Id="rId21" Type="http://schemas.openxmlformats.org/officeDocument/2006/relationships/image" Target="../media/image971.png"/><Relationship Id="rId7" Type="http://schemas.openxmlformats.org/officeDocument/2006/relationships/image" Target="../media/image957.png"/><Relationship Id="rId12" Type="http://schemas.openxmlformats.org/officeDocument/2006/relationships/image" Target="../media/image962.png"/><Relationship Id="rId17" Type="http://schemas.openxmlformats.org/officeDocument/2006/relationships/image" Target="../media/image967.png"/><Relationship Id="rId25" Type="http://schemas.openxmlformats.org/officeDocument/2006/relationships/image" Target="../media/image975.png"/><Relationship Id="rId2" Type="http://schemas.openxmlformats.org/officeDocument/2006/relationships/image" Target="../media/image952.png"/><Relationship Id="rId16" Type="http://schemas.openxmlformats.org/officeDocument/2006/relationships/image" Target="../media/image966.png"/><Relationship Id="rId20" Type="http://schemas.openxmlformats.org/officeDocument/2006/relationships/image" Target="../media/image970.png"/><Relationship Id="rId29" Type="http://schemas.openxmlformats.org/officeDocument/2006/relationships/image" Target="../media/image9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6.png"/><Relationship Id="rId11" Type="http://schemas.openxmlformats.org/officeDocument/2006/relationships/image" Target="../media/image961.png"/><Relationship Id="rId24" Type="http://schemas.openxmlformats.org/officeDocument/2006/relationships/image" Target="../media/image974.png"/><Relationship Id="rId5" Type="http://schemas.openxmlformats.org/officeDocument/2006/relationships/image" Target="../media/image955.png"/><Relationship Id="rId15" Type="http://schemas.openxmlformats.org/officeDocument/2006/relationships/image" Target="../media/image965.png"/><Relationship Id="rId23" Type="http://schemas.openxmlformats.org/officeDocument/2006/relationships/image" Target="../media/image973.png"/><Relationship Id="rId28" Type="http://schemas.openxmlformats.org/officeDocument/2006/relationships/image" Target="../media/image978.png"/><Relationship Id="rId10" Type="http://schemas.openxmlformats.org/officeDocument/2006/relationships/image" Target="../media/image960.png"/><Relationship Id="rId19" Type="http://schemas.openxmlformats.org/officeDocument/2006/relationships/image" Target="../media/image969.png"/><Relationship Id="rId31" Type="http://schemas.openxmlformats.org/officeDocument/2006/relationships/image" Target="../media/image981.png"/><Relationship Id="rId4" Type="http://schemas.openxmlformats.org/officeDocument/2006/relationships/image" Target="../media/image954.png"/><Relationship Id="rId9" Type="http://schemas.openxmlformats.org/officeDocument/2006/relationships/image" Target="../media/image959.png"/><Relationship Id="rId14" Type="http://schemas.openxmlformats.org/officeDocument/2006/relationships/image" Target="../media/image964.png"/><Relationship Id="rId22" Type="http://schemas.openxmlformats.org/officeDocument/2006/relationships/image" Target="../media/image972.png"/><Relationship Id="rId27" Type="http://schemas.openxmlformats.org/officeDocument/2006/relationships/image" Target="../media/image977.png"/><Relationship Id="rId30" Type="http://schemas.openxmlformats.org/officeDocument/2006/relationships/image" Target="../media/image98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3.png"/><Relationship Id="rId18" Type="http://schemas.openxmlformats.org/officeDocument/2006/relationships/image" Target="../media/image998.png"/><Relationship Id="rId26" Type="http://schemas.openxmlformats.org/officeDocument/2006/relationships/image" Target="../media/image1006.png"/><Relationship Id="rId3" Type="http://schemas.openxmlformats.org/officeDocument/2006/relationships/image" Target="../media/image983.png"/><Relationship Id="rId21" Type="http://schemas.openxmlformats.org/officeDocument/2006/relationships/image" Target="../media/image1001.png"/><Relationship Id="rId34" Type="http://schemas.openxmlformats.org/officeDocument/2006/relationships/image" Target="../media/image1014.png"/><Relationship Id="rId7" Type="http://schemas.openxmlformats.org/officeDocument/2006/relationships/image" Target="../media/image987.png"/><Relationship Id="rId12" Type="http://schemas.openxmlformats.org/officeDocument/2006/relationships/image" Target="../media/image992.png"/><Relationship Id="rId17" Type="http://schemas.openxmlformats.org/officeDocument/2006/relationships/image" Target="../media/image997.png"/><Relationship Id="rId25" Type="http://schemas.openxmlformats.org/officeDocument/2006/relationships/image" Target="../media/image1005.png"/><Relationship Id="rId33" Type="http://schemas.openxmlformats.org/officeDocument/2006/relationships/image" Target="../media/image1013.png"/><Relationship Id="rId2" Type="http://schemas.openxmlformats.org/officeDocument/2006/relationships/image" Target="../media/image982.png"/><Relationship Id="rId16" Type="http://schemas.openxmlformats.org/officeDocument/2006/relationships/image" Target="../media/image996.png"/><Relationship Id="rId20" Type="http://schemas.openxmlformats.org/officeDocument/2006/relationships/image" Target="../media/image1000.png"/><Relationship Id="rId29" Type="http://schemas.openxmlformats.org/officeDocument/2006/relationships/image" Target="../media/image100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6.png"/><Relationship Id="rId11" Type="http://schemas.openxmlformats.org/officeDocument/2006/relationships/image" Target="../media/image991.png"/><Relationship Id="rId24" Type="http://schemas.openxmlformats.org/officeDocument/2006/relationships/image" Target="../media/image1004.png"/><Relationship Id="rId32" Type="http://schemas.openxmlformats.org/officeDocument/2006/relationships/image" Target="../media/image1012.png"/><Relationship Id="rId5" Type="http://schemas.openxmlformats.org/officeDocument/2006/relationships/image" Target="../media/image985.png"/><Relationship Id="rId15" Type="http://schemas.openxmlformats.org/officeDocument/2006/relationships/image" Target="../media/image995.png"/><Relationship Id="rId23" Type="http://schemas.openxmlformats.org/officeDocument/2006/relationships/image" Target="../media/image1003.png"/><Relationship Id="rId28" Type="http://schemas.openxmlformats.org/officeDocument/2006/relationships/image" Target="../media/image1008.png"/><Relationship Id="rId36" Type="http://schemas.openxmlformats.org/officeDocument/2006/relationships/image" Target="../media/image1016.png"/><Relationship Id="rId10" Type="http://schemas.openxmlformats.org/officeDocument/2006/relationships/image" Target="../media/image990.png"/><Relationship Id="rId19" Type="http://schemas.openxmlformats.org/officeDocument/2006/relationships/image" Target="../media/image999.png"/><Relationship Id="rId31" Type="http://schemas.openxmlformats.org/officeDocument/2006/relationships/image" Target="../media/image1011.png"/><Relationship Id="rId4" Type="http://schemas.openxmlformats.org/officeDocument/2006/relationships/image" Target="../media/image984.png"/><Relationship Id="rId9" Type="http://schemas.openxmlformats.org/officeDocument/2006/relationships/image" Target="../media/image989.png"/><Relationship Id="rId14" Type="http://schemas.openxmlformats.org/officeDocument/2006/relationships/image" Target="../media/image994.png"/><Relationship Id="rId22" Type="http://schemas.openxmlformats.org/officeDocument/2006/relationships/image" Target="../media/image1002.png"/><Relationship Id="rId27" Type="http://schemas.openxmlformats.org/officeDocument/2006/relationships/image" Target="../media/image1007.png"/><Relationship Id="rId30" Type="http://schemas.openxmlformats.org/officeDocument/2006/relationships/image" Target="../media/image1010.png"/><Relationship Id="rId35" Type="http://schemas.openxmlformats.org/officeDocument/2006/relationships/image" Target="../media/image1015.png"/><Relationship Id="rId8" Type="http://schemas.openxmlformats.org/officeDocument/2006/relationships/image" Target="../media/image98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8.png"/><Relationship Id="rId18" Type="http://schemas.openxmlformats.org/officeDocument/2006/relationships/image" Target="../media/image1033.png"/><Relationship Id="rId26" Type="http://schemas.openxmlformats.org/officeDocument/2006/relationships/image" Target="../media/image1041.png"/><Relationship Id="rId39" Type="http://schemas.openxmlformats.org/officeDocument/2006/relationships/image" Target="../media/image1054.png"/><Relationship Id="rId21" Type="http://schemas.openxmlformats.org/officeDocument/2006/relationships/image" Target="../media/image1036.png"/><Relationship Id="rId34" Type="http://schemas.openxmlformats.org/officeDocument/2006/relationships/image" Target="../media/image1049.png"/><Relationship Id="rId42" Type="http://schemas.openxmlformats.org/officeDocument/2006/relationships/image" Target="../media/image1057.png"/><Relationship Id="rId47" Type="http://schemas.openxmlformats.org/officeDocument/2006/relationships/image" Target="../media/image1062.png"/><Relationship Id="rId50" Type="http://schemas.openxmlformats.org/officeDocument/2006/relationships/image" Target="../media/image1065.png"/><Relationship Id="rId7" Type="http://schemas.openxmlformats.org/officeDocument/2006/relationships/image" Target="../media/image1022.png"/><Relationship Id="rId2" Type="http://schemas.openxmlformats.org/officeDocument/2006/relationships/image" Target="../media/image1017.png"/><Relationship Id="rId16" Type="http://schemas.openxmlformats.org/officeDocument/2006/relationships/image" Target="../media/image1031.png"/><Relationship Id="rId29" Type="http://schemas.openxmlformats.org/officeDocument/2006/relationships/image" Target="../media/image1044.png"/><Relationship Id="rId11" Type="http://schemas.openxmlformats.org/officeDocument/2006/relationships/image" Target="../media/image1026.png"/><Relationship Id="rId24" Type="http://schemas.openxmlformats.org/officeDocument/2006/relationships/image" Target="../media/image1039.png"/><Relationship Id="rId32" Type="http://schemas.openxmlformats.org/officeDocument/2006/relationships/image" Target="../media/image1047.png"/><Relationship Id="rId37" Type="http://schemas.openxmlformats.org/officeDocument/2006/relationships/image" Target="../media/image1052.png"/><Relationship Id="rId40" Type="http://schemas.openxmlformats.org/officeDocument/2006/relationships/image" Target="../media/image1055.png"/><Relationship Id="rId45" Type="http://schemas.openxmlformats.org/officeDocument/2006/relationships/image" Target="../media/image1060.png"/><Relationship Id="rId5" Type="http://schemas.openxmlformats.org/officeDocument/2006/relationships/image" Target="../media/image1020.png"/><Relationship Id="rId15" Type="http://schemas.openxmlformats.org/officeDocument/2006/relationships/image" Target="../media/image1030.png"/><Relationship Id="rId23" Type="http://schemas.openxmlformats.org/officeDocument/2006/relationships/image" Target="../media/image1038.png"/><Relationship Id="rId28" Type="http://schemas.openxmlformats.org/officeDocument/2006/relationships/image" Target="../media/image1043.png"/><Relationship Id="rId36" Type="http://schemas.openxmlformats.org/officeDocument/2006/relationships/image" Target="../media/image1051.png"/><Relationship Id="rId49" Type="http://schemas.openxmlformats.org/officeDocument/2006/relationships/image" Target="../media/image1064.png"/><Relationship Id="rId10" Type="http://schemas.openxmlformats.org/officeDocument/2006/relationships/image" Target="../media/image1025.png"/><Relationship Id="rId19" Type="http://schemas.openxmlformats.org/officeDocument/2006/relationships/image" Target="../media/image1034.png"/><Relationship Id="rId31" Type="http://schemas.openxmlformats.org/officeDocument/2006/relationships/image" Target="../media/image1046.png"/><Relationship Id="rId44" Type="http://schemas.openxmlformats.org/officeDocument/2006/relationships/image" Target="../media/image1059.png"/><Relationship Id="rId4" Type="http://schemas.openxmlformats.org/officeDocument/2006/relationships/image" Target="../media/image1019.png"/><Relationship Id="rId9" Type="http://schemas.openxmlformats.org/officeDocument/2006/relationships/image" Target="../media/image1024.png"/><Relationship Id="rId14" Type="http://schemas.openxmlformats.org/officeDocument/2006/relationships/image" Target="../media/image1029.png"/><Relationship Id="rId22" Type="http://schemas.openxmlformats.org/officeDocument/2006/relationships/image" Target="../media/image1037.png"/><Relationship Id="rId27" Type="http://schemas.openxmlformats.org/officeDocument/2006/relationships/image" Target="../media/image1042.png"/><Relationship Id="rId30" Type="http://schemas.openxmlformats.org/officeDocument/2006/relationships/image" Target="../media/image1045.png"/><Relationship Id="rId35" Type="http://schemas.openxmlformats.org/officeDocument/2006/relationships/image" Target="../media/image1050.png"/><Relationship Id="rId43" Type="http://schemas.openxmlformats.org/officeDocument/2006/relationships/image" Target="../media/image1058.png"/><Relationship Id="rId48" Type="http://schemas.openxmlformats.org/officeDocument/2006/relationships/image" Target="../media/image1063.png"/><Relationship Id="rId8" Type="http://schemas.openxmlformats.org/officeDocument/2006/relationships/image" Target="../media/image1023.png"/><Relationship Id="rId51" Type="http://schemas.openxmlformats.org/officeDocument/2006/relationships/image" Target="../media/image1066.png"/><Relationship Id="rId3" Type="http://schemas.openxmlformats.org/officeDocument/2006/relationships/image" Target="../media/image1018.png"/><Relationship Id="rId12" Type="http://schemas.openxmlformats.org/officeDocument/2006/relationships/image" Target="../media/image1027.png"/><Relationship Id="rId17" Type="http://schemas.openxmlformats.org/officeDocument/2006/relationships/image" Target="../media/image1032.png"/><Relationship Id="rId25" Type="http://schemas.openxmlformats.org/officeDocument/2006/relationships/image" Target="../media/image1040.png"/><Relationship Id="rId33" Type="http://schemas.openxmlformats.org/officeDocument/2006/relationships/image" Target="../media/image1048.png"/><Relationship Id="rId38" Type="http://schemas.openxmlformats.org/officeDocument/2006/relationships/image" Target="../media/image1053.png"/><Relationship Id="rId46" Type="http://schemas.openxmlformats.org/officeDocument/2006/relationships/image" Target="../media/image1061.png"/><Relationship Id="rId20" Type="http://schemas.openxmlformats.org/officeDocument/2006/relationships/image" Target="../media/image1035.png"/><Relationship Id="rId41" Type="http://schemas.openxmlformats.org/officeDocument/2006/relationships/image" Target="../media/image10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1.png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1.png"/><Relationship Id="rId21" Type="http://schemas.openxmlformats.org/officeDocument/2006/relationships/image" Target="../media/image1086.png"/><Relationship Id="rId34" Type="http://schemas.openxmlformats.org/officeDocument/2006/relationships/image" Target="../media/image1099.png"/><Relationship Id="rId42" Type="http://schemas.openxmlformats.org/officeDocument/2006/relationships/image" Target="../media/image1107.png"/><Relationship Id="rId47" Type="http://schemas.openxmlformats.org/officeDocument/2006/relationships/image" Target="../media/image1112.png"/><Relationship Id="rId50" Type="http://schemas.openxmlformats.org/officeDocument/2006/relationships/image" Target="../media/image1115.png"/><Relationship Id="rId55" Type="http://schemas.openxmlformats.org/officeDocument/2006/relationships/image" Target="../media/image1120.png"/><Relationship Id="rId63" Type="http://schemas.openxmlformats.org/officeDocument/2006/relationships/image" Target="../media/image1128.png"/><Relationship Id="rId7" Type="http://schemas.openxmlformats.org/officeDocument/2006/relationships/image" Target="../media/image1072.png"/><Relationship Id="rId2" Type="http://schemas.openxmlformats.org/officeDocument/2006/relationships/image" Target="../media/image1067.png"/><Relationship Id="rId16" Type="http://schemas.openxmlformats.org/officeDocument/2006/relationships/image" Target="../media/image1081.png"/><Relationship Id="rId29" Type="http://schemas.openxmlformats.org/officeDocument/2006/relationships/image" Target="../media/image1094.png"/><Relationship Id="rId11" Type="http://schemas.openxmlformats.org/officeDocument/2006/relationships/image" Target="../media/image1076.png"/><Relationship Id="rId24" Type="http://schemas.openxmlformats.org/officeDocument/2006/relationships/image" Target="../media/image1089.png"/><Relationship Id="rId32" Type="http://schemas.openxmlformats.org/officeDocument/2006/relationships/image" Target="../media/image1097.png"/><Relationship Id="rId37" Type="http://schemas.openxmlformats.org/officeDocument/2006/relationships/image" Target="../media/image1102.png"/><Relationship Id="rId40" Type="http://schemas.openxmlformats.org/officeDocument/2006/relationships/image" Target="../media/image1105.png"/><Relationship Id="rId45" Type="http://schemas.openxmlformats.org/officeDocument/2006/relationships/image" Target="../media/image1110.png"/><Relationship Id="rId53" Type="http://schemas.openxmlformats.org/officeDocument/2006/relationships/image" Target="../media/image1118.png"/><Relationship Id="rId58" Type="http://schemas.openxmlformats.org/officeDocument/2006/relationships/image" Target="../media/image1123.png"/><Relationship Id="rId66" Type="http://schemas.openxmlformats.org/officeDocument/2006/relationships/image" Target="../media/image1131.png"/><Relationship Id="rId5" Type="http://schemas.openxmlformats.org/officeDocument/2006/relationships/image" Target="../media/image1070.png"/><Relationship Id="rId61" Type="http://schemas.openxmlformats.org/officeDocument/2006/relationships/image" Target="../media/image1126.png"/><Relationship Id="rId19" Type="http://schemas.openxmlformats.org/officeDocument/2006/relationships/image" Target="../media/image1084.png"/><Relationship Id="rId14" Type="http://schemas.openxmlformats.org/officeDocument/2006/relationships/image" Target="../media/image1079.png"/><Relationship Id="rId22" Type="http://schemas.openxmlformats.org/officeDocument/2006/relationships/image" Target="../media/image1087.png"/><Relationship Id="rId27" Type="http://schemas.openxmlformats.org/officeDocument/2006/relationships/image" Target="../media/image1092.png"/><Relationship Id="rId30" Type="http://schemas.openxmlformats.org/officeDocument/2006/relationships/image" Target="../media/image1095.png"/><Relationship Id="rId35" Type="http://schemas.openxmlformats.org/officeDocument/2006/relationships/image" Target="../media/image1100.png"/><Relationship Id="rId43" Type="http://schemas.openxmlformats.org/officeDocument/2006/relationships/image" Target="../media/image1108.png"/><Relationship Id="rId48" Type="http://schemas.openxmlformats.org/officeDocument/2006/relationships/image" Target="../media/image1113.png"/><Relationship Id="rId56" Type="http://schemas.openxmlformats.org/officeDocument/2006/relationships/image" Target="../media/image1121.png"/><Relationship Id="rId64" Type="http://schemas.openxmlformats.org/officeDocument/2006/relationships/image" Target="../media/image1129.png"/><Relationship Id="rId8" Type="http://schemas.openxmlformats.org/officeDocument/2006/relationships/image" Target="../media/image1073.png"/><Relationship Id="rId51" Type="http://schemas.openxmlformats.org/officeDocument/2006/relationships/image" Target="../media/image1116.png"/><Relationship Id="rId3" Type="http://schemas.openxmlformats.org/officeDocument/2006/relationships/image" Target="../media/image1068.png"/><Relationship Id="rId12" Type="http://schemas.openxmlformats.org/officeDocument/2006/relationships/image" Target="../media/image1077.png"/><Relationship Id="rId17" Type="http://schemas.openxmlformats.org/officeDocument/2006/relationships/image" Target="../media/image1082.png"/><Relationship Id="rId25" Type="http://schemas.openxmlformats.org/officeDocument/2006/relationships/image" Target="../media/image1090.png"/><Relationship Id="rId33" Type="http://schemas.openxmlformats.org/officeDocument/2006/relationships/image" Target="../media/image1098.png"/><Relationship Id="rId38" Type="http://schemas.openxmlformats.org/officeDocument/2006/relationships/image" Target="../media/image1103.png"/><Relationship Id="rId46" Type="http://schemas.openxmlformats.org/officeDocument/2006/relationships/image" Target="../media/image1111.png"/><Relationship Id="rId59" Type="http://schemas.openxmlformats.org/officeDocument/2006/relationships/image" Target="../media/image1124.png"/><Relationship Id="rId67" Type="http://schemas.openxmlformats.org/officeDocument/2006/relationships/image" Target="../media/image1132.png"/><Relationship Id="rId20" Type="http://schemas.openxmlformats.org/officeDocument/2006/relationships/image" Target="../media/image1085.png"/><Relationship Id="rId41" Type="http://schemas.openxmlformats.org/officeDocument/2006/relationships/image" Target="../media/image1106.png"/><Relationship Id="rId54" Type="http://schemas.openxmlformats.org/officeDocument/2006/relationships/image" Target="../media/image1119.png"/><Relationship Id="rId62" Type="http://schemas.openxmlformats.org/officeDocument/2006/relationships/image" Target="../media/image11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1.png"/><Relationship Id="rId15" Type="http://schemas.openxmlformats.org/officeDocument/2006/relationships/image" Target="../media/image1080.png"/><Relationship Id="rId23" Type="http://schemas.openxmlformats.org/officeDocument/2006/relationships/image" Target="../media/image1088.png"/><Relationship Id="rId28" Type="http://schemas.openxmlformats.org/officeDocument/2006/relationships/image" Target="../media/image1093.png"/><Relationship Id="rId36" Type="http://schemas.openxmlformats.org/officeDocument/2006/relationships/image" Target="../media/image1101.png"/><Relationship Id="rId49" Type="http://schemas.openxmlformats.org/officeDocument/2006/relationships/image" Target="../media/image1114.png"/><Relationship Id="rId57" Type="http://schemas.openxmlformats.org/officeDocument/2006/relationships/image" Target="../media/image1122.png"/><Relationship Id="rId10" Type="http://schemas.openxmlformats.org/officeDocument/2006/relationships/image" Target="../media/image1075.png"/><Relationship Id="rId31" Type="http://schemas.openxmlformats.org/officeDocument/2006/relationships/image" Target="../media/image1096.png"/><Relationship Id="rId44" Type="http://schemas.openxmlformats.org/officeDocument/2006/relationships/image" Target="../media/image1109.png"/><Relationship Id="rId52" Type="http://schemas.openxmlformats.org/officeDocument/2006/relationships/image" Target="../media/image1117.png"/><Relationship Id="rId60" Type="http://schemas.openxmlformats.org/officeDocument/2006/relationships/image" Target="../media/image1125.png"/><Relationship Id="rId65" Type="http://schemas.openxmlformats.org/officeDocument/2006/relationships/image" Target="../media/image1130.png"/><Relationship Id="rId4" Type="http://schemas.openxmlformats.org/officeDocument/2006/relationships/image" Target="../media/image1069.png"/><Relationship Id="rId9" Type="http://schemas.openxmlformats.org/officeDocument/2006/relationships/image" Target="../media/image1074.png"/><Relationship Id="rId13" Type="http://schemas.openxmlformats.org/officeDocument/2006/relationships/image" Target="../media/image1078.png"/><Relationship Id="rId18" Type="http://schemas.openxmlformats.org/officeDocument/2006/relationships/image" Target="../media/image1083.png"/><Relationship Id="rId39" Type="http://schemas.openxmlformats.org/officeDocument/2006/relationships/image" Target="../media/image1104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57.png"/><Relationship Id="rId21" Type="http://schemas.openxmlformats.org/officeDocument/2006/relationships/image" Target="../media/image1152.png"/><Relationship Id="rId42" Type="http://schemas.openxmlformats.org/officeDocument/2006/relationships/image" Target="../media/image1173.png"/><Relationship Id="rId47" Type="http://schemas.openxmlformats.org/officeDocument/2006/relationships/image" Target="../media/image1178.png"/><Relationship Id="rId63" Type="http://schemas.openxmlformats.org/officeDocument/2006/relationships/image" Target="../media/image1194.png"/><Relationship Id="rId68" Type="http://schemas.openxmlformats.org/officeDocument/2006/relationships/image" Target="../media/image1199.png"/><Relationship Id="rId16" Type="http://schemas.openxmlformats.org/officeDocument/2006/relationships/image" Target="../media/image1147.png"/><Relationship Id="rId11" Type="http://schemas.openxmlformats.org/officeDocument/2006/relationships/image" Target="../media/image1142.png"/><Relationship Id="rId24" Type="http://schemas.openxmlformats.org/officeDocument/2006/relationships/image" Target="../media/image1155.png"/><Relationship Id="rId32" Type="http://schemas.openxmlformats.org/officeDocument/2006/relationships/image" Target="../media/image1163.png"/><Relationship Id="rId37" Type="http://schemas.openxmlformats.org/officeDocument/2006/relationships/image" Target="../media/image1168.png"/><Relationship Id="rId40" Type="http://schemas.openxmlformats.org/officeDocument/2006/relationships/image" Target="../media/image1171.png"/><Relationship Id="rId45" Type="http://schemas.openxmlformats.org/officeDocument/2006/relationships/image" Target="../media/image1176.png"/><Relationship Id="rId53" Type="http://schemas.openxmlformats.org/officeDocument/2006/relationships/image" Target="../media/image1184.png"/><Relationship Id="rId58" Type="http://schemas.openxmlformats.org/officeDocument/2006/relationships/image" Target="../media/image1189.png"/><Relationship Id="rId66" Type="http://schemas.openxmlformats.org/officeDocument/2006/relationships/image" Target="../media/image1197.png"/><Relationship Id="rId74" Type="http://schemas.openxmlformats.org/officeDocument/2006/relationships/image" Target="../media/image1205.png"/><Relationship Id="rId5" Type="http://schemas.openxmlformats.org/officeDocument/2006/relationships/image" Target="../media/image1136.png"/><Relationship Id="rId61" Type="http://schemas.openxmlformats.org/officeDocument/2006/relationships/image" Target="../media/image1192.png"/><Relationship Id="rId19" Type="http://schemas.openxmlformats.org/officeDocument/2006/relationships/image" Target="../media/image1150.png"/><Relationship Id="rId14" Type="http://schemas.openxmlformats.org/officeDocument/2006/relationships/image" Target="../media/image1145.png"/><Relationship Id="rId22" Type="http://schemas.openxmlformats.org/officeDocument/2006/relationships/image" Target="../media/image1153.png"/><Relationship Id="rId27" Type="http://schemas.openxmlformats.org/officeDocument/2006/relationships/image" Target="../media/image1158.png"/><Relationship Id="rId30" Type="http://schemas.openxmlformats.org/officeDocument/2006/relationships/image" Target="../media/image1161.png"/><Relationship Id="rId35" Type="http://schemas.openxmlformats.org/officeDocument/2006/relationships/image" Target="../media/image1166.png"/><Relationship Id="rId43" Type="http://schemas.openxmlformats.org/officeDocument/2006/relationships/image" Target="../media/image1174.png"/><Relationship Id="rId48" Type="http://schemas.openxmlformats.org/officeDocument/2006/relationships/image" Target="../media/image1179.png"/><Relationship Id="rId56" Type="http://schemas.openxmlformats.org/officeDocument/2006/relationships/image" Target="../media/image1187.png"/><Relationship Id="rId64" Type="http://schemas.openxmlformats.org/officeDocument/2006/relationships/image" Target="../media/image1195.png"/><Relationship Id="rId69" Type="http://schemas.openxmlformats.org/officeDocument/2006/relationships/image" Target="../media/image1200.png"/><Relationship Id="rId77" Type="http://schemas.openxmlformats.org/officeDocument/2006/relationships/image" Target="../media/image1208.png"/><Relationship Id="rId8" Type="http://schemas.openxmlformats.org/officeDocument/2006/relationships/image" Target="../media/image1139.png"/><Relationship Id="rId51" Type="http://schemas.openxmlformats.org/officeDocument/2006/relationships/image" Target="../media/image1182.png"/><Relationship Id="rId72" Type="http://schemas.openxmlformats.org/officeDocument/2006/relationships/image" Target="../media/image1203.png"/><Relationship Id="rId3" Type="http://schemas.openxmlformats.org/officeDocument/2006/relationships/image" Target="../media/image1134.png"/><Relationship Id="rId12" Type="http://schemas.openxmlformats.org/officeDocument/2006/relationships/image" Target="../media/image1143.png"/><Relationship Id="rId17" Type="http://schemas.openxmlformats.org/officeDocument/2006/relationships/image" Target="../media/image1148.png"/><Relationship Id="rId25" Type="http://schemas.openxmlformats.org/officeDocument/2006/relationships/image" Target="../media/image1156.png"/><Relationship Id="rId33" Type="http://schemas.openxmlformats.org/officeDocument/2006/relationships/image" Target="../media/image1164.png"/><Relationship Id="rId38" Type="http://schemas.openxmlformats.org/officeDocument/2006/relationships/image" Target="../media/image1169.png"/><Relationship Id="rId46" Type="http://schemas.openxmlformats.org/officeDocument/2006/relationships/image" Target="../media/image1177.png"/><Relationship Id="rId59" Type="http://schemas.openxmlformats.org/officeDocument/2006/relationships/image" Target="../media/image1190.png"/><Relationship Id="rId67" Type="http://schemas.openxmlformats.org/officeDocument/2006/relationships/image" Target="../media/image1198.png"/><Relationship Id="rId20" Type="http://schemas.openxmlformats.org/officeDocument/2006/relationships/image" Target="../media/image1151.png"/><Relationship Id="rId41" Type="http://schemas.openxmlformats.org/officeDocument/2006/relationships/image" Target="../media/image1172.png"/><Relationship Id="rId54" Type="http://schemas.openxmlformats.org/officeDocument/2006/relationships/image" Target="../media/image1185.png"/><Relationship Id="rId62" Type="http://schemas.openxmlformats.org/officeDocument/2006/relationships/image" Target="../media/image1193.png"/><Relationship Id="rId70" Type="http://schemas.openxmlformats.org/officeDocument/2006/relationships/image" Target="../media/image1201.png"/><Relationship Id="rId75" Type="http://schemas.openxmlformats.org/officeDocument/2006/relationships/image" Target="../media/image12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7.png"/><Relationship Id="rId15" Type="http://schemas.openxmlformats.org/officeDocument/2006/relationships/image" Target="../media/image1146.png"/><Relationship Id="rId23" Type="http://schemas.openxmlformats.org/officeDocument/2006/relationships/image" Target="../media/image1154.png"/><Relationship Id="rId28" Type="http://schemas.openxmlformats.org/officeDocument/2006/relationships/image" Target="../media/image1159.png"/><Relationship Id="rId36" Type="http://schemas.openxmlformats.org/officeDocument/2006/relationships/image" Target="../media/image1167.png"/><Relationship Id="rId49" Type="http://schemas.openxmlformats.org/officeDocument/2006/relationships/image" Target="../media/image1180.png"/><Relationship Id="rId57" Type="http://schemas.openxmlformats.org/officeDocument/2006/relationships/image" Target="../media/image1188.png"/><Relationship Id="rId10" Type="http://schemas.openxmlformats.org/officeDocument/2006/relationships/image" Target="../media/image1141.png"/><Relationship Id="rId31" Type="http://schemas.openxmlformats.org/officeDocument/2006/relationships/image" Target="../media/image1162.png"/><Relationship Id="rId44" Type="http://schemas.openxmlformats.org/officeDocument/2006/relationships/image" Target="../media/image1175.png"/><Relationship Id="rId52" Type="http://schemas.openxmlformats.org/officeDocument/2006/relationships/image" Target="../media/image1183.png"/><Relationship Id="rId60" Type="http://schemas.openxmlformats.org/officeDocument/2006/relationships/image" Target="../media/image1191.png"/><Relationship Id="rId65" Type="http://schemas.openxmlformats.org/officeDocument/2006/relationships/image" Target="../media/image1196.png"/><Relationship Id="rId73" Type="http://schemas.openxmlformats.org/officeDocument/2006/relationships/image" Target="../media/image1204.png"/><Relationship Id="rId4" Type="http://schemas.openxmlformats.org/officeDocument/2006/relationships/image" Target="../media/image1135.png"/><Relationship Id="rId9" Type="http://schemas.openxmlformats.org/officeDocument/2006/relationships/image" Target="../media/image1140.png"/><Relationship Id="rId13" Type="http://schemas.openxmlformats.org/officeDocument/2006/relationships/image" Target="../media/image1144.png"/><Relationship Id="rId18" Type="http://schemas.openxmlformats.org/officeDocument/2006/relationships/image" Target="../media/image1149.png"/><Relationship Id="rId39" Type="http://schemas.openxmlformats.org/officeDocument/2006/relationships/image" Target="../media/image1170.png"/><Relationship Id="rId34" Type="http://schemas.openxmlformats.org/officeDocument/2006/relationships/image" Target="../media/image1165.png"/><Relationship Id="rId50" Type="http://schemas.openxmlformats.org/officeDocument/2006/relationships/image" Target="../media/image1181.png"/><Relationship Id="rId55" Type="http://schemas.openxmlformats.org/officeDocument/2006/relationships/image" Target="../media/image1186.png"/><Relationship Id="rId76" Type="http://schemas.openxmlformats.org/officeDocument/2006/relationships/image" Target="../media/image1207.png"/><Relationship Id="rId7" Type="http://schemas.openxmlformats.org/officeDocument/2006/relationships/image" Target="../media/image1138.png"/><Relationship Id="rId71" Type="http://schemas.openxmlformats.org/officeDocument/2006/relationships/image" Target="../media/image1202.png"/><Relationship Id="rId2" Type="http://schemas.openxmlformats.org/officeDocument/2006/relationships/image" Target="../media/image1133.png"/><Relationship Id="rId29" Type="http://schemas.openxmlformats.org/officeDocument/2006/relationships/image" Target="../media/image1160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32.png"/><Relationship Id="rId21" Type="http://schemas.openxmlformats.org/officeDocument/2006/relationships/image" Target="../media/image295.png"/><Relationship Id="rId42" Type="http://schemas.openxmlformats.org/officeDocument/2006/relationships/image" Target="../media/image1248.png"/><Relationship Id="rId47" Type="http://schemas.openxmlformats.org/officeDocument/2006/relationships/image" Target="../media/image1253.png"/><Relationship Id="rId63" Type="http://schemas.openxmlformats.org/officeDocument/2006/relationships/image" Target="../media/image1269.png"/><Relationship Id="rId68" Type="http://schemas.openxmlformats.org/officeDocument/2006/relationships/image" Target="../media/image1274.png"/><Relationship Id="rId84" Type="http://schemas.openxmlformats.org/officeDocument/2006/relationships/image" Target="../media/image1290.png"/><Relationship Id="rId16" Type="http://schemas.openxmlformats.org/officeDocument/2006/relationships/image" Target="../media/image1223.png"/><Relationship Id="rId11" Type="http://schemas.openxmlformats.org/officeDocument/2006/relationships/image" Target="../media/image1218.png"/><Relationship Id="rId32" Type="http://schemas.openxmlformats.org/officeDocument/2006/relationships/image" Target="../media/image1238.png"/><Relationship Id="rId37" Type="http://schemas.openxmlformats.org/officeDocument/2006/relationships/image" Target="../media/image1243.png"/><Relationship Id="rId53" Type="http://schemas.openxmlformats.org/officeDocument/2006/relationships/image" Target="../media/image1259.png"/><Relationship Id="rId58" Type="http://schemas.openxmlformats.org/officeDocument/2006/relationships/image" Target="../media/image1264.png"/><Relationship Id="rId74" Type="http://schemas.openxmlformats.org/officeDocument/2006/relationships/image" Target="../media/image1280.png"/><Relationship Id="rId79" Type="http://schemas.openxmlformats.org/officeDocument/2006/relationships/image" Target="../media/image1285.png"/><Relationship Id="rId5" Type="http://schemas.openxmlformats.org/officeDocument/2006/relationships/image" Target="../media/image1212.png"/><Relationship Id="rId19" Type="http://schemas.openxmlformats.org/officeDocument/2006/relationships/image" Target="../media/image1226.png"/><Relationship Id="rId14" Type="http://schemas.openxmlformats.org/officeDocument/2006/relationships/image" Target="../media/image1221.png"/><Relationship Id="rId22" Type="http://schemas.openxmlformats.org/officeDocument/2006/relationships/image" Target="../media/image1228.png"/><Relationship Id="rId27" Type="http://schemas.openxmlformats.org/officeDocument/2006/relationships/image" Target="../media/image1233.png"/><Relationship Id="rId30" Type="http://schemas.openxmlformats.org/officeDocument/2006/relationships/image" Target="../media/image1236.png"/><Relationship Id="rId35" Type="http://schemas.openxmlformats.org/officeDocument/2006/relationships/image" Target="../media/image1241.png"/><Relationship Id="rId43" Type="http://schemas.openxmlformats.org/officeDocument/2006/relationships/image" Target="../media/image1249.png"/><Relationship Id="rId48" Type="http://schemas.openxmlformats.org/officeDocument/2006/relationships/image" Target="../media/image1254.png"/><Relationship Id="rId56" Type="http://schemas.openxmlformats.org/officeDocument/2006/relationships/image" Target="../media/image1262.png"/><Relationship Id="rId64" Type="http://schemas.openxmlformats.org/officeDocument/2006/relationships/image" Target="../media/image1270.png"/><Relationship Id="rId69" Type="http://schemas.openxmlformats.org/officeDocument/2006/relationships/image" Target="../media/image1275.png"/><Relationship Id="rId77" Type="http://schemas.openxmlformats.org/officeDocument/2006/relationships/image" Target="../media/image1283.png"/><Relationship Id="rId8" Type="http://schemas.openxmlformats.org/officeDocument/2006/relationships/image" Target="../media/image1215.png"/><Relationship Id="rId51" Type="http://schemas.openxmlformats.org/officeDocument/2006/relationships/image" Target="../media/image1257.png"/><Relationship Id="rId72" Type="http://schemas.openxmlformats.org/officeDocument/2006/relationships/image" Target="../media/image1278.png"/><Relationship Id="rId80" Type="http://schemas.openxmlformats.org/officeDocument/2006/relationships/image" Target="../media/image1286.png"/><Relationship Id="rId85" Type="http://schemas.openxmlformats.org/officeDocument/2006/relationships/image" Target="../media/image1291.png"/><Relationship Id="rId3" Type="http://schemas.openxmlformats.org/officeDocument/2006/relationships/image" Target="../media/image1210.png"/><Relationship Id="rId12" Type="http://schemas.openxmlformats.org/officeDocument/2006/relationships/image" Target="../media/image1219.png"/><Relationship Id="rId17" Type="http://schemas.openxmlformats.org/officeDocument/2006/relationships/image" Target="../media/image1224.png"/><Relationship Id="rId25" Type="http://schemas.openxmlformats.org/officeDocument/2006/relationships/image" Target="../media/image1231.png"/><Relationship Id="rId33" Type="http://schemas.openxmlformats.org/officeDocument/2006/relationships/image" Target="../media/image1239.png"/><Relationship Id="rId38" Type="http://schemas.openxmlformats.org/officeDocument/2006/relationships/image" Target="../media/image1244.png"/><Relationship Id="rId46" Type="http://schemas.openxmlformats.org/officeDocument/2006/relationships/image" Target="../media/image1252.png"/><Relationship Id="rId59" Type="http://schemas.openxmlformats.org/officeDocument/2006/relationships/image" Target="../media/image1265.png"/><Relationship Id="rId67" Type="http://schemas.openxmlformats.org/officeDocument/2006/relationships/image" Target="../media/image1273.png"/><Relationship Id="rId20" Type="http://schemas.openxmlformats.org/officeDocument/2006/relationships/image" Target="../media/image1227.png"/><Relationship Id="rId41" Type="http://schemas.openxmlformats.org/officeDocument/2006/relationships/image" Target="../media/image1247.png"/><Relationship Id="rId54" Type="http://schemas.openxmlformats.org/officeDocument/2006/relationships/image" Target="../media/image1260.png"/><Relationship Id="rId62" Type="http://schemas.openxmlformats.org/officeDocument/2006/relationships/image" Target="../media/image1268.png"/><Relationship Id="rId70" Type="http://schemas.openxmlformats.org/officeDocument/2006/relationships/image" Target="../media/image1276.png"/><Relationship Id="rId75" Type="http://schemas.openxmlformats.org/officeDocument/2006/relationships/image" Target="../media/image1281.png"/><Relationship Id="rId83" Type="http://schemas.openxmlformats.org/officeDocument/2006/relationships/image" Target="../media/image1289.png"/><Relationship Id="rId88" Type="http://schemas.openxmlformats.org/officeDocument/2006/relationships/image" Target="../media/image12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3.png"/><Relationship Id="rId15" Type="http://schemas.openxmlformats.org/officeDocument/2006/relationships/image" Target="../media/image1222.png"/><Relationship Id="rId23" Type="http://schemas.openxmlformats.org/officeDocument/2006/relationships/image" Target="../media/image1229.png"/><Relationship Id="rId28" Type="http://schemas.openxmlformats.org/officeDocument/2006/relationships/image" Target="../media/image1234.png"/><Relationship Id="rId36" Type="http://schemas.openxmlformats.org/officeDocument/2006/relationships/image" Target="../media/image1242.png"/><Relationship Id="rId49" Type="http://schemas.openxmlformats.org/officeDocument/2006/relationships/image" Target="../media/image1255.png"/><Relationship Id="rId57" Type="http://schemas.openxmlformats.org/officeDocument/2006/relationships/image" Target="../media/image1263.png"/><Relationship Id="rId10" Type="http://schemas.openxmlformats.org/officeDocument/2006/relationships/image" Target="../media/image1217.png"/><Relationship Id="rId31" Type="http://schemas.openxmlformats.org/officeDocument/2006/relationships/image" Target="../media/image1237.png"/><Relationship Id="rId44" Type="http://schemas.openxmlformats.org/officeDocument/2006/relationships/image" Target="../media/image1250.png"/><Relationship Id="rId52" Type="http://schemas.openxmlformats.org/officeDocument/2006/relationships/image" Target="../media/image1258.png"/><Relationship Id="rId60" Type="http://schemas.openxmlformats.org/officeDocument/2006/relationships/image" Target="../media/image1266.png"/><Relationship Id="rId65" Type="http://schemas.openxmlformats.org/officeDocument/2006/relationships/image" Target="../media/image1271.png"/><Relationship Id="rId73" Type="http://schemas.openxmlformats.org/officeDocument/2006/relationships/image" Target="../media/image1279.png"/><Relationship Id="rId78" Type="http://schemas.openxmlformats.org/officeDocument/2006/relationships/image" Target="../media/image1284.png"/><Relationship Id="rId81" Type="http://schemas.openxmlformats.org/officeDocument/2006/relationships/image" Target="../media/image1287.png"/><Relationship Id="rId86" Type="http://schemas.openxmlformats.org/officeDocument/2006/relationships/image" Target="../media/image1292.png"/><Relationship Id="rId4" Type="http://schemas.openxmlformats.org/officeDocument/2006/relationships/image" Target="../media/image1211.png"/><Relationship Id="rId9" Type="http://schemas.openxmlformats.org/officeDocument/2006/relationships/image" Target="../media/image1216.png"/><Relationship Id="rId13" Type="http://schemas.openxmlformats.org/officeDocument/2006/relationships/image" Target="../media/image1220.png"/><Relationship Id="rId18" Type="http://schemas.openxmlformats.org/officeDocument/2006/relationships/image" Target="../media/image1225.png"/><Relationship Id="rId39" Type="http://schemas.openxmlformats.org/officeDocument/2006/relationships/image" Target="../media/image1245.png"/><Relationship Id="rId34" Type="http://schemas.openxmlformats.org/officeDocument/2006/relationships/image" Target="../media/image1240.png"/><Relationship Id="rId50" Type="http://schemas.openxmlformats.org/officeDocument/2006/relationships/image" Target="../media/image1256.png"/><Relationship Id="rId55" Type="http://schemas.openxmlformats.org/officeDocument/2006/relationships/image" Target="../media/image1261.png"/><Relationship Id="rId76" Type="http://schemas.openxmlformats.org/officeDocument/2006/relationships/image" Target="../media/image1282.png"/><Relationship Id="rId7" Type="http://schemas.openxmlformats.org/officeDocument/2006/relationships/image" Target="../media/image1214.png"/><Relationship Id="rId71" Type="http://schemas.openxmlformats.org/officeDocument/2006/relationships/image" Target="../media/image1277.png"/><Relationship Id="rId2" Type="http://schemas.openxmlformats.org/officeDocument/2006/relationships/image" Target="../media/image1209.png"/><Relationship Id="rId29" Type="http://schemas.openxmlformats.org/officeDocument/2006/relationships/image" Target="../media/image1235.png"/><Relationship Id="rId24" Type="http://schemas.openxmlformats.org/officeDocument/2006/relationships/image" Target="../media/image1230.png"/><Relationship Id="rId40" Type="http://schemas.openxmlformats.org/officeDocument/2006/relationships/image" Target="../media/image1246.png"/><Relationship Id="rId45" Type="http://schemas.openxmlformats.org/officeDocument/2006/relationships/image" Target="../media/image1251.png"/><Relationship Id="rId66" Type="http://schemas.openxmlformats.org/officeDocument/2006/relationships/image" Target="../media/image1272.png"/><Relationship Id="rId87" Type="http://schemas.openxmlformats.org/officeDocument/2006/relationships/image" Target="../media/image1293.png"/><Relationship Id="rId61" Type="http://schemas.openxmlformats.org/officeDocument/2006/relationships/image" Target="../media/image1267.png"/><Relationship Id="rId82" Type="http://schemas.openxmlformats.org/officeDocument/2006/relationships/image" Target="../media/image128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6.png"/><Relationship Id="rId18" Type="http://schemas.openxmlformats.org/officeDocument/2006/relationships/image" Target="../media/image1311.png"/><Relationship Id="rId26" Type="http://schemas.openxmlformats.org/officeDocument/2006/relationships/image" Target="../media/image1318.png"/><Relationship Id="rId39" Type="http://schemas.openxmlformats.org/officeDocument/2006/relationships/image" Target="../media/image1331.png"/><Relationship Id="rId21" Type="http://schemas.openxmlformats.org/officeDocument/2006/relationships/image" Target="../media/image1314.png"/><Relationship Id="rId34" Type="http://schemas.openxmlformats.org/officeDocument/2006/relationships/image" Target="../media/image1326.png"/><Relationship Id="rId42" Type="http://schemas.openxmlformats.org/officeDocument/2006/relationships/image" Target="../media/image1334.png"/><Relationship Id="rId7" Type="http://schemas.openxmlformats.org/officeDocument/2006/relationships/image" Target="../media/image1300.png"/><Relationship Id="rId2" Type="http://schemas.openxmlformats.org/officeDocument/2006/relationships/image" Target="../media/image1295.png"/><Relationship Id="rId16" Type="http://schemas.openxmlformats.org/officeDocument/2006/relationships/image" Target="../media/image1309.png"/><Relationship Id="rId20" Type="http://schemas.openxmlformats.org/officeDocument/2006/relationships/image" Target="../media/image1313.png"/><Relationship Id="rId29" Type="http://schemas.openxmlformats.org/officeDocument/2006/relationships/image" Target="../media/image1321.png"/><Relationship Id="rId41" Type="http://schemas.openxmlformats.org/officeDocument/2006/relationships/image" Target="../media/image13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99.png"/><Relationship Id="rId11" Type="http://schemas.openxmlformats.org/officeDocument/2006/relationships/image" Target="../media/image1304.png"/><Relationship Id="rId24" Type="http://schemas.openxmlformats.org/officeDocument/2006/relationships/image" Target="../media/image1316.png"/><Relationship Id="rId32" Type="http://schemas.openxmlformats.org/officeDocument/2006/relationships/image" Target="../media/image1324.png"/><Relationship Id="rId37" Type="http://schemas.openxmlformats.org/officeDocument/2006/relationships/image" Target="../media/image1329.png"/><Relationship Id="rId40" Type="http://schemas.openxmlformats.org/officeDocument/2006/relationships/image" Target="../media/image1332.png"/><Relationship Id="rId5" Type="http://schemas.openxmlformats.org/officeDocument/2006/relationships/image" Target="../media/image1298.png"/><Relationship Id="rId15" Type="http://schemas.openxmlformats.org/officeDocument/2006/relationships/image" Target="../media/image1308.png"/><Relationship Id="rId23" Type="http://schemas.openxmlformats.org/officeDocument/2006/relationships/image" Target="../media/image1315.png"/><Relationship Id="rId28" Type="http://schemas.openxmlformats.org/officeDocument/2006/relationships/image" Target="../media/image1320.png"/><Relationship Id="rId36" Type="http://schemas.openxmlformats.org/officeDocument/2006/relationships/image" Target="../media/image1328.png"/><Relationship Id="rId10" Type="http://schemas.openxmlformats.org/officeDocument/2006/relationships/image" Target="../media/image1303.png"/><Relationship Id="rId19" Type="http://schemas.openxmlformats.org/officeDocument/2006/relationships/image" Target="../media/image1312.png"/><Relationship Id="rId31" Type="http://schemas.openxmlformats.org/officeDocument/2006/relationships/image" Target="../media/image1323.png"/><Relationship Id="rId4" Type="http://schemas.openxmlformats.org/officeDocument/2006/relationships/image" Target="../media/image1297.png"/><Relationship Id="rId9" Type="http://schemas.openxmlformats.org/officeDocument/2006/relationships/image" Target="../media/image1302.png"/><Relationship Id="rId14" Type="http://schemas.openxmlformats.org/officeDocument/2006/relationships/image" Target="../media/image1307.png"/><Relationship Id="rId22" Type="http://schemas.openxmlformats.org/officeDocument/2006/relationships/image" Target="../media/image295.png"/><Relationship Id="rId27" Type="http://schemas.openxmlformats.org/officeDocument/2006/relationships/image" Target="../media/image1319.png"/><Relationship Id="rId30" Type="http://schemas.openxmlformats.org/officeDocument/2006/relationships/image" Target="../media/image1322.png"/><Relationship Id="rId35" Type="http://schemas.openxmlformats.org/officeDocument/2006/relationships/image" Target="../media/image1327.png"/><Relationship Id="rId43" Type="http://schemas.openxmlformats.org/officeDocument/2006/relationships/image" Target="../media/image1335.png"/><Relationship Id="rId8" Type="http://schemas.openxmlformats.org/officeDocument/2006/relationships/image" Target="../media/image1301.png"/><Relationship Id="rId3" Type="http://schemas.openxmlformats.org/officeDocument/2006/relationships/image" Target="../media/image1296.png"/><Relationship Id="rId12" Type="http://schemas.openxmlformats.org/officeDocument/2006/relationships/image" Target="../media/image1305.png"/><Relationship Id="rId17" Type="http://schemas.openxmlformats.org/officeDocument/2006/relationships/image" Target="../media/image1310.png"/><Relationship Id="rId25" Type="http://schemas.openxmlformats.org/officeDocument/2006/relationships/image" Target="../media/image1317.png"/><Relationship Id="rId33" Type="http://schemas.openxmlformats.org/officeDocument/2006/relationships/image" Target="../media/image1325.png"/><Relationship Id="rId38" Type="http://schemas.openxmlformats.org/officeDocument/2006/relationships/image" Target="../media/image133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9" Type="http://schemas.openxmlformats.org/officeDocument/2006/relationships/image" Target="../media/image88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9" Type="http://schemas.openxmlformats.org/officeDocument/2006/relationships/image" Target="../media/image130.png"/><Relationship Id="rId21" Type="http://schemas.openxmlformats.org/officeDocument/2006/relationships/image" Target="../media/image112.png"/><Relationship Id="rId34" Type="http://schemas.openxmlformats.org/officeDocument/2006/relationships/image" Target="../media/image125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41.png"/><Relationship Id="rId55" Type="http://schemas.openxmlformats.org/officeDocument/2006/relationships/image" Target="../media/image146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9" Type="http://schemas.openxmlformats.org/officeDocument/2006/relationships/image" Target="../media/image120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3" Type="http://schemas.openxmlformats.org/officeDocument/2006/relationships/image" Target="../media/image144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31" Type="http://schemas.openxmlformats.org/officeDocument/2006/relationships/image" Target="../media/image122.png"/><Relationship Id="rId44" Type="http://schemas.openxmlformats.org/officeDocument/2006/relationships/image" Target="../media/image135.png"/><Relationship Id="rId52" Type="http://schemas.openxmlformats.org/officeDocument/2006/relationships/image" Target="../media/image143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8" Type="http://schemas.openxmlformats.org/officeDocument/2006/relationships/image" Target="../media/image99.png"/><Relationship Id="rId51" Type="http://schemas.openxmlformats.org/officeDocument/2006/relationships/image" Target="../media/image142.png"/><Relationship Id="rId3" Type="http://schemas.openxmlformats.org/officeDocument/2006/relationships/image" Target="../media/image94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46" Type="http://schemas.openxmlformats.org/officeDocument/2006/relationships/image" Target="../media/image137.png"/><Relationship Id="rId20" Type="http://schemas.openxmlformats.org/officeDocument/2006/relationships/image" Target="../media/image111.png"/><Relationship Id="rId41" Type="http://schemas.openxmlformats.org/officeDocument/2006/relationships/image" Target="../media/image132.png"/><Relationship Id="rId54" Type="http://schemas.openxmlformats.org/officeDocument/2006/relationships/image" Target="../media/image1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4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9.png"/><Relationship Id="rId32" Type="http://schemas.openxmlformats.org/officeDocument/2006/relationships/image" Target="../media/image177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31" Type="http://schemas.openxmlformats.org/officeDocument/2006/relationships/image" Target="../media/image176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Relationship Id="rId30" Type="http://schemas.openxmlformats.org/officeDocument/2006/relationships/image" Target="../media/image17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202.png"/><Relationship Id="rId39" Type="http://schemas.openxmlformats.org/officeDocument/2006/relationships/image" Target="../media/image215.png"/><Relationship Id="rId21" Type="http://schemas.openxmlformats.org/officeDocument/2006/relationships/image" Target="../media/image197.png"/><Relationship Id="rId34" Type="http://schemas.openxmlformats.org/officeDocument/2006/relationships/image" Target="../media/image210.png"/><Relationship Id="rId42" Type="http://schemas.openxmlformats.org/officeDocument/2006/relationships/image" Target="../media/image218.png"/><Relationship Id="rId47" Type="http://schemas.openxmlformats.org/officeDocument/2006/relationships/image" Target="../media/image223.png"/><Relationship Id="rId50" Type="http://schemas.openxmlformats.org/officeDocument/2006/relationships/image" Target="../media/image226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9" Type="http://schemas.openxmlformats.org/officeDocument/2006/relationships/image" Target="../media/image205.pn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32" Type="http://schemas.openxmlformats.org/officeDocument/2006/relationships/image" Target="../media/image208.png"/><Relationship Id="rId37" Type="http://schemas.openxmlformats.org/officeDocument/2006/relationships/image" Target="../media/image213.png"/><Relationship Id="rId40" Type="http://schemas.openxmlformats.org/officeDocument/2006/relationships/image" Target="../media/image216.png"/><Relationship Id="rId45" Type="http://schemas.openxmlformats.org/officeDocument/2006/relationships/image" Target="../media/image221.png"/><Relationship Id="rId53" Type="http://schemas.openxmlformats.org/officeDocument/2006/relationships/image" Target="../media/image229.png"/><Relationship Id="rId5" Type="http://schemas.openxmlformats.org/officeDocument/2006/relationships/image" Target="../media/image181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31" Type="http://schemas.openxmlformats.org/officeDocument/2006/relationships/image" Target="../media/image207.png"/><Relationship Id="rId44" Type="http://schemas.openxmlformats.org/officeDocument/2006/relationships/image" Target="../media/image220.png"/><Relationship Id="rId52" Type="http://schemas.openxmlformats.org/officeDocument/2006/relationships/image" Target="../media/image228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Relationship Id="rId35" Type="http://schemas.openxmlformats.org/officeDocument/2006/relationships/image" Target="../media/image211.png"/><Relationship Id="rId43" Type="http://schemas.openxmlformats.org/officeDocument/2006/relationships/image" Target="../media/image219.png"/><Relationship Id="rId48" Type="http://schemas.openxmlformats.org/officeDocument/2006/relationships/image" Target="../media/image224.png"/><Relationship Id="rId8" Type="http://schemas.openxmlformats.org/officeDocument/2006/relationships/image" Target="../media/image184.png"/><Relationship Id="rId51" Type="http://schemas.openxmlformats.org/officeDocument/2006/relationships/image" Target="../media/image227.png"/><Relationship Id="rId3" Type="http://schemas.openxmlformats.org/officeDocument/2006/relationships/image" Target="../media/image179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209.png"/><Relationship Id="rId38" Type="http://schemas.openxmlformats.org/officeDocument/2006/relationships/image" Target="../media/image214.png"/><Relationship Id="rId46" Type="http://schemas.openxmlformats.org/officeDocument/2006/relationships/image" Target="../media/image222.png"/><Relationship Id="rId20" Type="http://schemas.openxmlformats.org/officeDocument/2006/relationships/image" Target="../media/image196.png"/><Relationship Id="rId41" Type="http://schemas.openxmlformats.org/officeDocument/2006/relationships/image" Target="../media/image217.png"/><Relationship Id="rId54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2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36" Type="http://schemas.openxmlformats.org/officeDocument/2006/relationships/image" Target="../media/image212.png"/><Relationship Id="rId49" Type="http://schemas.openxmlformats.org/officeDocument/2006/relationships/image" Target="../media/image22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5.png"/><Relationship Id="rId21" Type="http://schemas.openxmlformats.org/officeDocument/2006/relationships/image" Target="../media/image250.png"/><Relationship Id="rId34" Type="http://schemas.openxmlformats.org/officeDocument/2006/relationships/image" Target="../media/image263.png"/><Relationship Id="rId42" Type="http://schemas.openxmlformats.org/officeDocument/2006/relationships/image" Target="../media/image271.png"/><Relationship Id="rId47" Type="http://schemas.openxmlformats.org/officeDocument/2006/relationships/image" Target="../media/image276.png"/><Relationship Id="rId50" Type="http://schemas.openxmlformats.org/officeDocument/2006/relationships/image" Target="../media/image279.png"/><Relationship Id="rId55" Type="http://schemas.openxmlformats.org/officeDocument/2006/relationships/image" Target="../media/image284.png"/><Relationship Id="rId63" Type="http://schemas.openxmlformats.org/officeDocument/2006/relationships/image" Target="../media/image292.png"/><Relationship Id="rId68" Type="http://schemas.openxmlformats.org/officeDocument/2006/relationships/image" Target="../media/image297.png"/><Relationship Id="rId7" Type="http://schemas.openxmlformats.org/officeDocument/2006/relationships/image" Target="../media/image236.png"/><Relationship Id="rId2" Type="http://schemas.openxmlformats.org/officeDocument/2006/relationships/image" Target="../media/image231.png"/><Relationship Id="rId16" Type="http://schemas.openxmlformats.org/officeDocument/2006/relationships/image" Target="../media/image245.png"/><Relationship Id="rId29" Type="http://schemas.openxmlformats.org/officeDocument/2006/relationships/image" Target="../media/image258.png"/><Relationship Id="rId11" Type="http://schemas.openxmlformats.org/officeDocument/2006/relationships/image" Target="../media/image240.png"/><Relationship Id="rId24" Type="http://schemas.openxmlformats.org/officeDocument/2006/relationships/image" Target="../media/image253.png"/><Relationship Id="rId32" Type="http://schemas.openxmlformats.org/officeDocument/2006/relationships/image" Target="../media/image261.png"/><Relationship Id="rId37" Type="http://schemas.openxmlformats.org/officeDocument/2006/relationships/image" Target="../media/image266.png"/><Relationship Id="rId40" Type="http://schemas.openxmlformats.org/officeDocument/2006/relationships/image" Target="../media/image269.png"/><Relationship Id="rId45" Type="http://schemas.openxmlformats.org/officeDocument/2006/relationships/image" Target="../media/image274.png"/><Relationship Id="rId53" Type="http://schemas.openxmlformats.org/officeDocument/2006/relationships/image" Target="../media/image282.png"/><Relationship Id="rId58" Type="http://schemas.openxmlformats.org/officeDocument/2006/relationships/image" Target="../media/image287.png"/><Relationship Id="rId66" Type="http://schemas.openxmlformats.org/officeDocument/2006/relationships/image" Target="../media/image295.png"/><Relationship Id="rId5" Type="http://schemas.openxmlformats.org/officeDocument/2006/relationships/image" Target="../media/image234.png"/><Relationship Id="rId61" Type="http://schemas.openxmlformats.org/officeDocument/2006/relationships/image" Target="../media/image290.png"/><Relationship Id="rId19" Type="http://schemas.openxmlformats.org/officeDocument/2006/relationships/image" Target="../media/image248.png"/><Relationship Id="rId14" Type="http://schemas.openxmlformats.org/officeDocument/2006/relationships/image" Target="../media/image243.png"/><Relationship Id="rId22" Type="http://schemas.openxmlformats.org/officeDocument/2006/relationships/image" Target="../media/image251.png"/><Relationship Id="rId27" Type="http://schemas.openxmlformats.org/officeDocument/2006/relationships/image" Target="../media/image256.png"/><Relationship Id="rId30" Type="http://schemas.openxmlformats.org/officeDocument/2006/relationships/image" Target="../media/image259.png"/><Relationship Id="rId35" Type="http://schemas.openxmlformats.org/officeDocument/2006/relationships/image" Target="../media/image264.png"/><Relationship Id="rId43" Type="http://schemas.openxmlformats.org/officeDocument/2006/relationships/image" Target="../media/image272.png"/><Relationship Id="rId48" Type="http://schemas.openxmlformats.org/officeDocument/2006/relationships/image" Target="../media/image277.png"/><Relationship Id="rId56" Type="http://schemas.openxmlformats.org/officeDocument/2006/relationships/image" Target="../media/image285.png"/><Relationship Id="rId64" Type="http://schemas.openxmlformats.org/officeDocument/2006/relationships/image" Target="../media/image293.png"/><Relationship Id="rId8" Type="http://schemas.openxmlformats.org/officeDocument/2006/relationships/image" Target="../media/image237.png"/><Relationship Id="rId51" Type="http://schemas.openxmlformats.org/officeDocument/2006/relationships/image" Target="../media/image280.png"/><Relationship Id="rId3" Type="http://schemas.openxmlformats.org/officeDocument/2006/relationships/image" Target="../media/image232.png"/><Relationship Id="rId12" Type="http://schemas.openxmlformats.org/officeDocument/2006/relationships/image" Target="../media/image241.png"/><Relationship Id="rId17" Type="http://schemas.openxmlformats.org/officeDocument/2006/relationships/image" Target="../media/image246.png"/><Relationship Id="rId25" Type="http://schemas.openxmlformats.org/officeDocument/2006/relationships/image" Target="../media/image254.png"/><Relationship Id="rId33" Type="http://schemas.openxmlformats.org/officeDocument/2006/relationships/image" Target="../media/image262.png"/><Relationship Id="rId38" Type="http://schemas.openxmlformats.org/officeDocument/2006/relationships/image" Target="../media/image267.png"/><Relationship Id="rId46" Type="http://schemas.openxmlformats.org/officeDocument/2006/relationships/image" Target="../media/image275.png"/><Relationship Id="rId59" Type="http://schemas.openxmlformats.org/officeDocument/2006/relationships/image" Target="../media/image288.png"/><Relationship Id="rId67" Type="http://schemas.openxmlformats.org/officeDocument/2006/relationships/image" Target="../media/image296.png"/><Relationship Id="rId20" Type="http://schemas.openxmlformats.org/officeDocument/2006/relationships/image" Target="../media/image249.png"/><Relationship Id="rId41" Type="http://schemas.openxmlformats.org/officeDocument/2006/relationships/image" Target="../media/image270.png"/><Relationship Id="rId54" Type="http://schemas.openxmlformats.org/officeDocument/2006/relationships/image" Target="../media/image283.png"/><Relationship Id="rId62" Type="http://schemas.openxmlformats.org/officeDocument/2006/relationships/image" Target="../media/image2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5.png"/><Relationship Id="rId15" Type="http://schemas.openxmlformats.org/officeDocument/2006/relationships/image" Target="../media/image244.png"/><Relationship Id="rId23" Type="http://schemas.openxmlformats.org/officeDocument/2006/relationships/image" Target="../media/image252.png"/><Relationship Id="rId28" Type="http://schemas.openxmlformats.org/officeDocument/2006/relationships/image" Target="../media/image257.png"/><Relationship Id="rId36" Type="http://schemas.openxmlformats.org/officeDocument/2006/relationships/image" Target="../media/image265.png"/><Relationship Id="rId49" Type="http://schemas.openxmlformats.org/officeDocument/2006/relationships/image" Target="../media/image278.png"/><Relationship Id="rId57" Type="http://schemas.openxmlformats.org/officeDocument/2006/relationships/image" Target="../media/image286.png"/><Relationship Id="rId10" Type="http://schemas.openxmlformats.org/officeDocument/2006/relationships/image" Target="../media/image239.png"/><Relationship Id="rId31" Type="http://schemas.openxmlformats.org/officeDocument/2006/relationships/image" Target="../media/image260.png"/><Relationship Id="rId44" Type="http://schemas.openxmlformats.org/officeDocument/2006/relationships/image" Target="../media/image273.png"/><Relationship Id="rId52" Type="http://schemas.openxmlformats.org/officeDocument/2006/relationships/image" Target="../media/image281.png"/><Relationship Id="rId60" Type="http://schemas.openxmlformats.org/officeDocument/2006/relationships/image" Target="../media/image289.png"/><Relationship Id="rId65" Type="http://schemas.openxmlformats.org/officeDocument/2006/relationships/image" Target="../media/image294.png"/><Relationship Id="rId4" Type="http://schemas.openxmlformats.org/officeDocument/2006/relationships/image" Target="../media/image233.png"/><Relationship Id="rId9" Type="http://schemas.openxmlformats.org/officeDocument/2006/relationships/image" Target="../media/image238.png"/><Relationship Id="rId13" Type="http://schemas.openxmlformats.org/officeDocument/2006/relationships/image" Target="../media/image242.png"/><Relationship Id="rId18" Type="http://schemas.openxmlformats.org/officeDocument/2006/relationships/image" Target="../media/image247.png"/><Relationship Id="rId39" Type="http://schemas.openxmlformats.org/officeDocument/2006/relationships/image" Target="../media/image268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1.png"/><Relationship Id="rId21" Type="http://schemas.openxmlformats.org/officeDocument/2006/relationships/image" Target="../media/image316.png"/><Relationship Id="rId42" Type="http://schemas.openxmlformats.org/officeDocument/2006/relationships/image" Target="../media/image337.png"/><Relationship Id="rId47" Type="http://schemas.openxmlformats.org/officeDocument/2006/relationships/image" Target="../media/image342.png"/><Relationship Id="rId63" Type="http://schemas.openxmlformats.org/officeDocument/2006/relationships/image" Target="../media/image358.png"/><Relationship Id="rId68" Type="http://schemas.openxmlformats.org/officeDocument/2006/relationships/image" Target="../media/image363.png"/><Relationship Id="rId84" Type="http://schemas.openxmlformats.org/officeDocument/2006/relationships/image" Target="../media/image379.png"/><Relationship Id="rId16" Type="http://schemas.openxmlformats.org/officeDocument/2006/relationships/image" Target="../media/image312.png"/><Relationship Id="rId11" Type="http://schemas.openxmlformats.org/officeDocument/2006/relationships/image" Target="../media/image307.png"/><Relationship Id="rId32" Type="http://schemas.openxmlformats.org/officeDocument/2006/relationships/image" Target="../media/image327.png"/><Relationship Id="rId37" Type="http://schemas.openxmlformats.org/officeDocument/2006/relationships/image" Target="../media/image332.png"/><Relationship Id="rId53" Type="http://schemas.openxmlformats.org/officeDocument/2006/relationships/image" Target="../media/image348.png"/><Relationship Id="rId58" Type="http://schemas.openxmlformats.org/officeDocument/2006/relationships/image" Target="../media/image353.png"/><Relationship Id="rId74" Type="http://schemas.openxmlformats.org/officeDocument/2006/relationships/image" Target="../media/image369.png"/><Relationship Id="rId79" Type="http://schemas.openxmlformats.org/officeDocument/2006/relationships/image" Target="../media/image374.png"/><Relationship Id="rId5" Type="http://schemas.openxmlformats.org/officeDocument/2006/relationships/image" Target="../media/image301.png"/><Relationship Id="rId19" Type="http://schemas.openxmlformats.org/officeDocument/2006/relationships/image" Target="../media/image314.png"/><Relationship Id="rId14" Type="http://schemas.openxmlformats.org/officeDocument/2006/relationships/image" Target="../media/image310.png"/><Relationship Id="rId22" Type="http://schemas.openxmlformats.org/officeDocument/2006/relationships/image" Target="../media/image317.png"/><Relationship Id="rId27" Type="http://schemas.openxmlformats.org/officeDocument/2006/relationships/image" Target="../media/image322.png"/><Relationship Id="rId30" Type="http://schemas.openxmlformats.org/officeDocument/2006/relationships/image" Target="../media/image325.png"/><Relationship Id="rId35" Type="http://schemas.openxmlformats.org/officeDocument/2006/relationships/image" Target="../media/image330.png"/><Relationship Id="rId43" Type="http://schemas.openxmlformats.org/officeDocument/2006/relationships/image" Target="../media/image338.png"/><Relationship Id="rId48" Type="http://schemas.openxmlformats.org/officeDocument/2006/relationships/image" Target="../media/image343.png"/><Relationship Id="rId56" Type="http://schemas.openxmlformats.org/officeDocument/2006/relationships/image" Target="../media/image351.png"/><Relationship Id="rId64" Type="http://schemas.openxmlformats.org/officeDocument/2006/relationships/image" Target="../media/image359.png"/><Relationship Id="rId69" Type="http://schemas.openxmlformats.org/officeDocument/2006/relationships/image" Target="../media/image364.png"/><Relationship Id="rId77" Type="http://schemas.openxmlformats.org/officeDocument/2006/relationships/image" Target="../media/image372.png"/><Relationship Id="rId8" Type="http://schemas.openxmlformats.org/officeDocument/2006/relationships/image" Target="../media/image304.png"/><Relationship Id="rId51" Type="http://schemas.openxmlformats.org/officeDocument/2006/relationships/image" Target="../media/image346.png"/><Relationship Id="rId72" Type="http://schemas.openxmlformats.org/officeDocument/2006/relationships/image" Target="../media/image367.png"/><Relationship Id="rId80" Type="http://schemas.openxmlformats.org/officeDocument/2006/relationships/image" Target="../media/image375.png"/><Relationship Id="rId85" Type="http://schemas.openxmlformats.org/officeDocument/2006/relationships/image" Target="../media/image380.png"/><Relationship Id="rId3" Type="http://schemas.openxmlformats.org/officeDocument/2006/relationships/image" Target="../media/image299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0.png"/><Relationship Id="rId33" Type="http://schemas.openxmlformats.org/officeDocument/2006/relationships/image" Target="../media/image328.png"/><Relationship Id="rId38" Type="http://schemas.openxmlformats.org/officeDocument/2006/relationships/image" Target="../media/image333.png"/><Relationship Id="rId46" Type="http://schemas.openxmlformats.org/officeDocument/2006/relationships/image" Target="../media/image341.png"/><Relationship Id="rId59" Type="http://schemas.openxmlformats.org/officeDocument/2006/relationships/image" Target="../media/image354.png"/><Relationship Id="rId67" Type="http://schemas.openxmlformats.org/officeDocument/2006/relationships/image" Target="../media/image362.png"/><Relationship Id="rId20" Type="http://schemas.openxmlformats.org/officeDocument/2006/relationships/image" Target="../media/image315.png"/><Relationship Id="rId41" Type="http://schemas.openxmlformats.org/officeDocument/2006/relationships/image" Target="../media/image336.png"/><Relationship Id="rId54" Type="http://schemas.openxmlformats.org/officeDocument/2006/relationships/image" Target="../media/image349.png"/><Relationship Id="rId62" Type="http://schemas.openxmlformats.org/officeDocument/2006/relationships/image" Target="../media/image357.png"/><Relationship Id="rId70" Type="http://schemas.openxmlformats.org/officeDocument/2006/relationships/image" Target="../media/image365.png"/><Relationship Id="rId75" Type="http://schemas.openxmlformats.org/officeDocument/2006/relationships/image" Target="../media/image370.png"/><Relationship Id="rId83" Type="http://schemas.openxmlformats.org/officeDocument/2006/relationships/image" Target="../media/image378.png"/><Relationship Id="rId88" Type="http://schemas.openxmlformats.org/officeDocument/2006/relationships/image" Target="../media/image3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2.png"/><Relationship Id="rId15" Type="http://schemas.openxmlformats.org/officeDocument/2006/relationships/image" Target="../media/image311.png"/><Relationship Id="rId23" Type="http://schemas.openxmlformats.org/officeDocument/2006/relationships/image" Target="../media/image318.png"/><Relationship Id="rId28" Type="http://schemas.openxmlformats.org/officeDocument/2006/relationships/image" Target="../media/image323.png"/><Relationship Id="rId36" Type="http://schemas.openxmlformats.org/officeDocument/2006/relationships/image" Target="../media/image331.png"/><Relationship Id="rId49" Type="http://schemas.openxmlformats.org/officeDocument/2006/relationships/image" Target="../media/image344.png"/><Relationship Id="rId57" Type="http://schemas.openxmlformats.org/officeDocument/2006/relationships/image" Target="../media/image352.png"/><Relationship Id="rId10" Type="http://schemas.openxmlformats.org/officeDocument/2006/relationships/image" Target="../media/image306.png"/><Relationship Id="rId31" Type="http://schemas.openxmlformats.org/officeDocument/2006/relationships/image" Target="../media/image326.png"/><Relationship Id="rId44" Type="http://schemas.openxmlformats.org/officeDocument/2006/relationships/image" Target="../media/image339.png"/><Relationship Id="rId52" Type="http://schemas.openxmlformats.org/officeDocument/2006/relationships/image" Target="../media/image347.png"/><Relationship Id="rId60" Type="http://schemas.openxmlformats.org/officeDocument/2006/relationships/image" Target="../media/image355.png"/><Relationship Id="rId65" Type="http://schemas.openxmlformats.org/officeDocument/2006/relationships/image" Target="../media/image360.png"/><Relationship Id="rId73" Type="http://schemas.openxmlformats.org/officeDocument/2006/relationships/image" Target="../media/image368.png"/><Relationship Id="rId78" Type="http://schemas.openxmlformats.org/officeDocument/2006/relationships/image" Target="../media/image373.png"/><Relationship Id="rId81" Type="http://schemas.openxmlformats.org/officeDocument/2006/relationships/image" Target="../media/image376.png"/><Relationship Id="rId86" Type="http://schemas.openxmlformats.org/officeDocument/2006/relationships/image" Target="../media/image381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3" Type="http://schemas.openxmlformats.org/officeDocument/2006/relationships/image" Target="../media/image309.png"/><Relationship Id="rId18" Type="http://schemas.openxmlformats.org/officeDocument/2006/relationships/image" Target="../media/image295.png"/><Relationship Id="rId39" Type="http://schemas.openxmlformats.org/officeDocument/2006/relationships/image" Target="../media/image334.png"/><Relationship Id="rId34" Type="http://schemas.openxmlformats.org/officeDocument/2006/relationships/image" Target="../media/image329.png"/><Relationship Id="rId50" Type="http://schemas.openxmlformats.org/officeDocument/2006/relationships/image" Target="../media/image345.png"/><Relationship Id="rId55" Type="http://schemas.openxmlformats.org/officeDocument/2006/relationships/image" Target="../media/image350.png"/><Relationship Id="rId76" Type="http://schemas.openxmlformats.org/officeDocument/2006/relationships/image" Target="../media/image371.png"/><Relationship Id="rId7" Type="http://schemas.openxmlformats.org/officeDocument/2006/relationships/image" Target="../media/image303.png"/><Relationship Id="rId71" Type="http://schemas.openxmlformats.org/officeDocument/2006/relationships/image" Target="../media/image366.png"/><Relationship Id="rId2" Type="http://schemas.openxmlformats.org/officeDocument/2006/relationships/image" Target="../media/image298.png"/><Relationship Id="rId29" Type="http://schemas.openxmlformats.org/officeDocument/2006/relationships/image" Target="../media/image324.png"/><Relationship Id="rId24" Type="http://schemas.openxmlformats.org/officeDocument/2006/relationships/image" Target="../media/image319.png"/><Relationship Id="rId40" Type="http://schemas.openxmlformats.org/officeDocument/2006/relationships/image" Target="../media/image335.png"/><Relationship Id="rId45" Type="http://schemas.openxmlformats.org/officeDocument/2006/relationships/image" Target="../media/image340.png"/><Relationship Id="rId66" Type="http://schemas.openxmlformats.org/officeDocument/2006/relationships/image" Target="../media/image361.png"/><Relationship Id="rId87" Type="http://schemas.openxmlformats.org/officeDocument/2006/relationships/image" Target="../media/image382.png"/><Relationship Id="rId61" Type="http://schemas.openxmlformats.org/officeDocument/2006/relationships/image" Target="../media/image356.png"/><Relationship Id="rId82" Type="http://schemas.openxmlformats.org/officeDocument/2006/relationships/image" Target="../media/image377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8.png"/><Relationship Id="rId21" Type="http://schemas.openxmlformats.org/officeDocument/2006/relationships/image" Target="../media/image403.png"/><Relationship Id="rId42" Type="http://schemas.openxmlformats.org/officeDocument/2006/relationships/image" Target="../media/image424.png"/><Relationship Id="rId47" Type="http://schemas.openxmlformats.org/officeDocument/2006/relationships/image" Target="../media/image429.png"/><Relationship Id="rId63" Type="http://schemas.openxmlformats.org/officeDocument/2006/relationships/image" Target="../media/image445.png"/><Relationship Id="rId68" Type="http://schemas.openxmlformats.org/officeDocument/2006/relationships/image" Target="../media/image450.png"/><Relationship Id="rId7" Type="http://schemas.openxmlformats.org/officeDocument/2006/relationships/image" Target="../media/image389.png"/><Relationship Id="rId2" Type="http://schemas.openxmlformats.org/officeDocument/2006/relationships/image" Target="../media/image384.png"/><Relationship Id="rId16" Type="http://schemas.openxmlformats.org/officeDocument/2006/relationships/image" Target="../media/image398.png"/><Relationship Id="rId29" Type="http://schemas.openxmlformats.org/officeDocument/2006/relationships/image" Target="../media/image411.png"/><Relationship Id="rId11" Type="http://schemas.openxmlformats.org/officeDocument/2006/relationships/image" Target="../media/image393.png"/><Relationship Id="rId24" Type="http://schemas.openxmlformats.org/officeDocument/2006/relationships/image" Target="../media/image406.png"/><Relationship Id="rId32" Type="http://schemas.openxmlformats.org/officeDocument/2006/relationships/image" Target="../media/image414.png"/><Relationship Id="rId37" Type="http://schemas.openxmlformats.org/officeDocument/2006/relationships/image" Target="../media/image419.png"/><Relationship Id="rId40" Type="http://schemas.openxmlformats.org/officeDocument/2006/relationships/image" Target="../media/image422.png"/><Relationship Id="rId45" Type="http://schemas.openxmlformats.org/officeDocument/2006/relationships/image" Target="../media/image427.png"/><Relationship Id="rId53" Type="http://schemas.openxmlformats.org/officeDocument/2006/relationships/image" Target="../media/image435.png"/><Relationship Id="rId58" Type="http://schemas.openxmlformats.org/officeDocument/2006/relationships/image" Target="../media/image440.png"/><Relationship Id="rId66" Type="http://schemas.openxmlformats.org/officeDocument/2006/relationships/image" Target="../media/image448.png"/><Relationship Id="rId5" Type="http://schemas.openxmlformats.org/officeDocument/2006/relationships/image" Target="../media/image387.png"/><Relationship Id="rId61" Type="http://schemas.openxmlformats.org/officeDocument/2006/relationships/image" Target="../media/image443.png"/><Relationship Id="rId19" Type="http://schemas.openxmlformats.org/officeDocument/2006/relationships/image" Target="../media/image401.png"/><Relationship Id="rId14" Type="http://schemas.openxmlformats.org/officeDocument/2006/relationships/image" Target="../media/image396.png"/><Relationship Id="rId22" Type="http://schemas.openxmlformats.org/officeDocument/2006/relationships/image" Target="../media/image404.png"/><Relationship Id="rId27" Type="http://schemas.openxmlformats.org/officeDocument/2006/relationships/image" Target="../media/image409.png"/><Relationship Id="rId30" Type="http://schemas.openxmlformats.org/officeDocument/2006/relationships/image" Target="../media/image412.png"/><Relationship Id="rId35" Type="http://schemas.openxmlformats.org/officeDocument/2006/relationships/image" Target="../media/image417.png"/><Relationship Id="rId43" Type="http://schemas.openxmlformats.org/officeDocument/2006/relationships/image" Target="../media/image425.png"/><Relationship Id="rId48" Type="http://schemas.openxmlformats.org/officeDocument/2006/relationships/image" Target="../media/image430.png"/><Relationship Id="rId56" Type="http://schemas.openxmlformats.org/officeDocument/2006/relationships/image" Target="../media/image438.png"/><Relationship Id="rId64" Type="http://schemas.openxmlformats.org/officeDocument/2006/relationships/image" Target="../media/image446.png"/><Relationship Id="rId69" Type="http://schemas.openxmlformats.org/officeDocument/2006/relationships/image" Target="../media/image451.png"/><Relationship Id="rId8" Type="http://schemas.openxmlformats.org/officeDocument/2006/relationships/image" Target="../media/image390.png"/><Relationship Id="rId51" Type="http://schemas.openxmlformats.org/officeDocument/2006/relationships/image" Target="../media/image433.png"/><Relationship Id="rId3" Type="http://schemas.openxmlformats.org/officeDocument/2006/relationships/image" Target="../media/image385.png"/><Relationship Id="rId12" Type="http://schemas.openxmlformats.org/officeDocument/2006/relationships/image" Target="../media/image394.png"/><Relationship Id="rId17" Type="http://schemas.openxmlformats.org/officeDocument/2006/relationships/image" Target="../media/image399.png"/><Relationship Id="rId25" Type="http://schemas.openxmlformats.org/officeDocument/2006/relationships/image" Target="../media/image407.png"/><Relationship Id="rId33" Type="http://schemas.openxmlformats.org/officeDocument/2006/relationships/image" Target="../media/image415.png"/><Relationship Id="rId38" Type="http://schemas.openxmlformats.org/officeDocument/2006/relationships/image" Target="../media/image420.png"/><Relationship Id="rId46" Type="http://schemas.openxmlformats.org/officeDocument/2006/relationships/image" Target="../media/image428.png"/><Relationship Id="rId59" Type="http://schemas.openxmlformats.org/officeDocument/2006/relationships/image" Target="../media/image441.png"/><Relationship Id="rId67" Type="http://schemas.openxmlformats.org/officeDocument/2006/relationships/image" Target="../media/image449.png"/><Relationship Id="rId20" Type="http://schemas.openxmlformats.org/officeDocument/2006/relationships/image" Target="../media/image402.png"/><Relationship Id="rId41" Type="http://schemas.openxmlformats.org/officeDocument/2006/relationships/image" Target="../media/image423.png"/><Relationship Id="rId54" Type="http://schemas.openxmlformats.org/officeDocument/2006/relationships/image" Target="../media/image436.png"/><Relationship Id="rId62" Type="http://schemas.openxmlformats.org/officeDocument/2006/relationships/image" Target="../media/image444.png"/><Relationship Id="rId70" Type="http://schemas.openxmlformats.org/officeDocument/2006/relationships/image" Target="../media/image4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8.png"/><Relationship Id="rId15" Type="http://schemas.openxmlformats.org/officeDocument/2006/relationships/image" Target="../media/image397.png"/><Relationship Id="rId23" Type="http://schemas.openxmlformats.org/officeDocument/2006/relationships/image" Target="../media/image405.png"/><Relationship Id="rId28" Type="http://schemas.openxmlformats.org/officeDocument/2006/relationships/image" Target="../media/image410.png"/><Relationship Id="rId36" Type="http://schemas.openxmlformats.org/officeDocument/2006/relationships/image" Target="../media/image418.png"/><Relationship Id="rId49" Type="http://schemas.openxmlformats.org/officeDocument/2006/relationships/image" Target="../media/image431.png"/><Relationship Id="rId57" Type="http://schemas.openxmlformats.org/officeDocument/2006/relationships/image" Target="../media/image439.png"/><Relationship Id="rId10" Type="http://schemas.openxmlformats.org/officeDocument/2006/relationships/image" Target="../media/image392.png"/><Relationship Id="rId31" Type="http://schemas.openxmlformats.org/officeDocument/2006/relationships/image" Target="../media/image413.png"/><Relationship Id="rId44" Type="http://schemas.openxmlformats.org/officeDocument/2006/relationships/image" Target="../media/image426.png"/><Relationship Id="rId52" Type="http://schemas.openxmlformats.org/officeDocument/2006/relationships/image" Target="../media/image434.png"/><Relationship Id="rId60" Type="http://schemas.openxmlformats.org/officeDocument/2006/relationships/image" Target="../media/image442.png"/><Relationship Id="rId65" Type="http://schemas.openxmlformats.org/officeDocument/2006/relationships/image" Target="../media/image447.png"/><Relationship Id="rId4" Type="http://schemas.openxmlformats.org/officeDocument/2006/relationships/image" Target="../media/image386.png"/><Relationship Id="rId9" Type="http://schemas.openxmlformats.org/officeDocument/2006/relationships/image" Target="../media/image391.png"/><Relationship Id="rId13" Type="http://schemas.openxmlformats.org/officeDocument/2006/relationships/image" Target="../media/image395.png"/><Relationship Id="rId18" Type="http://schemas.openxmlformats.org/officeDocument/2006/relationships/image" Target="../media/image400.png"/><Relationship Id="rId39" Type="http://schemas.openxmlformats.org/officeDocument/2006/relationships/image" Target="../media/image421.png"/><Relationship Id="rId34" Type="http://schemas.openxmlformats.org/officeDocument/2006/relationships/image" Target="../media/image416.png"/><Relationship Id="rId50" Type="http://schemas.openxmlformats.org/officeDocument/2006/relationships/image" Target="../media/image432.png"/><Relationship Id="rId55" Type="http://schemas.openxmlformats.org/officeDocument/2006/relationships/image" Target="../media/image4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T454 - Energy Cyc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MT454 - Energy Cycle</a:t>
            </a:r>
          </a:p>
        </p:txBody>
      </p:sp>
      <p:sp>
        <p:nvSpPr>
          <p:cNvPr id="120" name="Two-layer, Q-G Model"/>
          <p:cNvSpPr txBox="1">
            <a:spLocks noGrp="1"/>
          </p:cNvSpPr>
          <p:nvPr>
            <p:ph type="subTitle" sz="quarter" idx="1"/>
          </p:nvPr>
        </p:nvSpPr>
        <p:spPr>
          <a:xfrm>
            <a:off x="1070662" y="5035550"/>
            <a:ext cx="10464801" cy="1130300"/>
          </a:xfrm>
          <a:prstGeom prst="rect">
            <a:avLst/>
          </a:prstGeom>
        </p:spPr>
        <p:txBody>
          <a:bodyPr/>
          <a:lstStyle/>
          <a:p>
            <a:r>
              <a:t>Two-layer, Q-G Model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0" name="Drawing"/>
          <p:cNvGrpSpPr/>
          <p:nvPr/>
        </p:nvGrpSpPr>
        <p:grpSpPr>
          <a:xfrm>
            <a:off x="536905" y="-42398"/>
            <a:ext cx="11333684" cy="9288382"/>
            <a:chOff x="-995827" y="-602076"/>
            <a:chExt cx="11333683" cy="9288380"/>
          </a:xfrm>
        </p:grpSpPr>
        <p:pic>
          <p:nvPicPr>
            <p:cNvPr id="104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6245" y="-38101"/>
              <a:ext cx="134981" cy="1139244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95828" y="130569"/>
              <a:ext cx="1525243" cy="308678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1205" y="-61111"/>
              <a:ext cx="436552" cy="1284783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6732" y="475710"/>
              <a:ext cx="1149383" cy="828510"/>
            </a:xfrm>
            <a:prstGeom prst="rect">
              <a:avLst/>
            </a:prstGeom>
            <a:effectLst/>
          </p:spPr>
        </p:pic>
        <p:pic>
          <p:nvPicPr>
            <p:cNvPr id="105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37606" y="410568"/>
              <a:ext cx="507195" cy="1762926"/>
            </a:xfrm>
            <a:prstGeom prst="rect">
              <a:avLst/>
            </a:prstGeom>
            <a:effectLst/>
          </p:spPr>
        </p:pic>
        <p:pic>
          <p:nvPicPr>
            <p:cNvPr id="105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68918" y="-602077"/>
              <a:ext cx="1080568" cy="1737269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36600" y="314568"/>
              <a:ext cx="942566" cy="262504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96613" y="636575"/>
              <a:ext cx="264128" cy="1111234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79617" y="-42540"/>
              <a:ext cx="689561" cy="905229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08308" y="628914"/>
              <a:ext cx="267873" cy="244873"/>
            </a:xfrm>
            <a:prstGeom prst="rect">
              <a:avLst/>
            </a:prstGeom>
            <a:effectLst/>
          </p:spPr>
        </p:pic>
        <p:pic>
          <p:nvPicPr>
            <p:cNvPr id="106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99308" y="-124664"/>
              <a:ext cx="551564" cy="1677571"/>
            </a:xfrm>
            <a:prstGeom prst="rect">
              <a:avLst/>
            </a:prstGeom>
            <a:effectLst/>
          </p:spPr>
        </p:pic>
        <p:pic>
          <p:nvPicPr>
            <p:cNvPr id="106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66235" y="65191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890200" y="2376953"/>
              <a:ext cx="1358280" cy="2537267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875" y="2838676"/>
              <a:ext cx="934751" cy="957831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9545" y="2675961"/>
              <a:ext cx="367551" cy="1916252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35230" y="4285987"/>
              <a:ext cx="198880" cy="766226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633905" y="2599282"/>
              <a:ext cx="451886" cy="727894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216585" y="2292616"/>
              <a:ext cx="980891" cy="2307263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82266" y="2353943"/>
              <a:ext cx="635893" cy="1110908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876517" y="3810650"/>
              <a:ext cx="271647" cy="94332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254531" y="3844130"/>
              <a:ext cx="483896" cy="206568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311873" y="4558731"/>
              <a:ext cx="113023" cy="92583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991070" y="4741168"/>
              <a:ext cx="80431" cy="96382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455299" y="2016608"/>
              <a:ext cx="560955" cy="1398117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175980" y="2033317"/>
              <a:ext cx="589895" cy="550184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53612" y="1984594"/>
              <a:ext cx="816610" cy="1345951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45763" y="2192940"/>
              <a:ext cx="878467" cy="1466464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763019" y="1663935"/>
              <a:ext cx="352213" cy="804556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683946" y="3733977"/>
              <a:ext cx="1794942" cy="1298509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290978" y="4159085"/>
              <a:ext cx="796902" cy="946804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505267" y="4416325"/>
              <a:ext cx="574947" cy="1056743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101593" y="4042624"/>
              <a:ext cx="576626" cy="601180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862680" y="1840274"/>
              <a:ext cx="879459" cy="3119948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920711" y="2798620"/>
              <a:ext cx="1127862" cy="1402578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666152" y="6210368"/>
              <a:ext cx="1126564" cy="137542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727491" y="6302366"/>
              <a:ext cx="1042235" cy="283218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44544" y="6110697"/>
              <a:ext cx="1026900" cy="181071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32241" y="5397680"/>
              <a:ext cx="179525" cy="1226245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03900" y="6624373"/>
              <a:ext cx="1310573" cy="576965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601450" y="7267630"/>
              <a:ext cx="936676" cy="1119659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602343" y="5781026"/>
              <a:ext cx="1246816" cy="2432028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811455" y="5758022"/>
              <a:ext cx="559045" cy="935317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99724" y="6923390"/>
              <a:ext cx="847114" cy="1040002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278965" y="7329408"/>
              <a:ext cx="455764" cy="1004215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56292" y="7667070"/>
              <a:ext cx="597553" cy="129875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128621" y="5988032"/>
              <a:ext cx="637253" cy="2698273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865628" y="5689028"/>
              <a:ext cx="524511" cy="1342962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594344" y="5766629"/>
              <a:ext cx="697230" cy="825602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640342" y="5673685"/>
              <a:ext cx="497897" cy="1187912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414694" y="5359344"/>
              <a:ext cx="252557" cy="559231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705792" y="7176394"/>
              <a:ext cx="1348104" cy="1119912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387344" y="7365416"/>
              <a:ext cx="735552" cy="876204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510008" y="7743741"/>
              <a:ext cx="597555" cy="827560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223021" y="5443685"/>
              <a:ext cx="812229" cy="3135285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160552" y="5339950"/>
              <a:ext cx="549382" cy="908294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480393" y="5712019"/>
              <a:ext cx="1857464" cy="2621602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986678" y="3800755"/>
              <a:ext cx="538534" cy="192423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312940" y="3917985"/>
              <a:ext cx="118325" cy="136225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071326" y="3833653"/>
              <a:ext cx="517166" cy="1100000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596612" y="4060869"/>
              <a:ext cx="482556" cy="983682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450936" y="4216985"/>
              <a:ext cx="812228" cy="183547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100352" y="6578376"/>
              <a:ext cx="229555" cy="5975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4" name="Drawing"/>
          <p:cNvGrpSpPr/>
          <p:nvPr/>
        </p:nvGrpSpPr>
        <p:grpSpPr>
          <a:xfrm>
            <a:off x="475578" y="314573"/>
            <a:ext cx="12003452" cy="9325517"/>
            <a:chOff x="-712147" y="-176104"/>
            <a:chExt cx="12003451" cy="9325516"/>
          </a:xfrm>
        </p:grpSpPr>
        <p:pic>
          <p:nvPicPr>
            <p:cNvPr id="117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0466" y="-38101"/>
              <a:ext cx="114540" cy="1085966"/>
            </a:xfrm>
            <a:prstGeom prst="rect">
              <a:avLst/>
            </a:prstGeom>
            <a:effectLst/>
          </p:spPr>
        </p:pic>
        <p:pic>
          <p:nvPicPr>
            <p:cNvPr id="117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712148" y="483244"/>
              <a:ext cx="1180227" cy="81313"/>
            </a:xfrm>
            <a:prstGeom prst="rect">
              <a:avLst/>
            </a:prstGeom>
            <a:effectLst/>
          </p:spPr>
        </p:pic>
        <p:pic>
          <p:nvPicPr>
            <p:cNvPr id="117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9207" y="-176105"/>
              <a:ext cx="403898" cy="1325906"/>
            </a:xfrm>
            <a:prstGeom prst="rect">
              <a:avLst/>
            </a:prstGeom>
            <a:effectLst/>
          </p:spPr>
        </p:pic>
        <p:pic>
          <p:nvPicPr>
            <p:cNvPr id="117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82882" y="327352"/>
              <a:ext cx="1540580" cy="819213"/>
            </a:xfrm>
            <a:prstGeom prst="rect">
              <a:avLst/>
            </a:prstGeom>
            <a:effectLst/>
          </p:spPr>
        </p:pic>
        <p:pic>
          <p:nvPicPr>
            <p:cNvPr id="118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98805" y="1725268"/>
              <a:ext cx="283215" cy="1332341"/>
            </a:xfrm>
            <a:prstGeom prst="rect">
              <a:avLst/>
            </a:prstGeom>
            <a:effectLst/>
          </p:spPr>
        </p:pic>
        <p:pic>
          <p:nvPicPr>
            <p:cNvPr id="118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620155" y="2967301"/>
              <a:ext cx="1279904" cy="168212"/>
            </a:xfrm>
            <a:prstGeom prst="rect">
              <a:avLst/>
            </a:prstGeom>
            <a:effectLst/>
          </p:spPr>
        </p:pic>
        <p:pic>
          <p:nvPicPr>
            <p:cNvPr id="118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99116" y="3381556"/>
              <a:ext cx="766863" cy="1075485"/>
            </a:xfrm>
            <a:prstGeom prst="rect">
              <a:avLst/>
            </a:prstGeom>
            <a:effectLst/>
          </p:spPr>
        </p:pic>
        <p:pic>
          <p:nvPicPr>
            <p:cNvPr id="118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87438" y="1525925"/>
              <a:ext cx="976678" cy="2905275"/>
            </a:xfrm>
            <a:prstGeom prst="rect">
              <a:avLst/>
            </a:prstGeom>
            <a:effectLst/>
          </p:spPr>
        </p:pic>
        <p:pic>
          <p:nvPicPr>
            <p:cNvPr id="118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618562" y="2024269"/>
              <a:ext cx="649209" cy="1196623"/>
            </a:xfrm>
            <a:prstGeom prst="rect">
              <a:avLst/>
            </a:prstGeom>
            <a:effectLst/>
          </p:spPr>
        </p:pic>
        <p:pic>
          <p:nvPicPr>
            <p:cNvPr id="119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473434" y="3303494"/>
              <a:ext cx="980360" cy="851655"/>
            </a:xfrm>
            <a:prstGeom prst="rect">
              <a:avLst/>
            </a:prstGeom>
            <a:effectLst/>
          </p:spPr>
        </p:pic>
        <p:pic>
          <p:nvPicPr>
            <p:cNvPr id="119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16915" y="3625280"/>
              <a:ext cx="605218" cy="811303"/>
            </a:xfrm>
            <a:prstGeom prst="rect">
              <a:avLst/>
            </a:prstGeom>
            <a:effectLst/>
          </p:spPr>
        </p:pic>
        <p:pic>
          <p:nvPicPr>
            <p:cNvPr id="119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09572" y="3726309"/>
              <a:ext cx="743226" cy="221880"/>
            </a:xfrm>
            <a:prstGeom prst="rect">
              <a:avLst/>
            </a:prstGeom>
            <a:effectLst/>
          </p:spPr>
        </p:pic>
        <p:pic>
          <p:nvPicPr>
            <p:cNvPr id="119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41807" y="368798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9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832887" y="1893934"/>
              <a:ext cx="717271" cy="2498940"/>
            </a:xfrm>
            <a:prstGeom prst="rect">
              <a:avLst/>
            </a:prstGeom>
            <a:effectLst/>
          </p:spPr>
        </p:pic>
        <p:pic>
          <p:nvPicPr>
            <p:cNvPr id="120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558282" y="1738242"/>
              <a:ext cx="593389" cy="1537163"/>
            </a:xfrm>
            <a:prstGeom prst="rect">
              <a:avLst/>
            </a:prstGeom>
            <a:effectLst/>
          </p:spPr>
        </p:pic>
        <p:pic>
          <p:nvPicPr>
            <p:cNvPr id="120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254051" y="1494437"/>
              <a:ext cx="752799" cy="1181065"/>
            </a:xfrm>
            <a:prstGeom prst="rect">
              <a:avLst/>
            </a:prstGeom>
            <a:effectLst/>
          </p:spPr>
        </p:pic>
        <p:pic>
          <p:nvPicPr>
            <p:cNvPr id="120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56147" y="1472257"/>
              <a:ext cx="658377" cy="1842377"/>
            </a:xfrm>
            <a:prstGeom prst="rect">
              <a:avLst/>
            </a:prstGeom>
            <a:effectLst/>
          </p:spPr>
        </p:pic>
        <p:pic>
          <p:nvPicPr>
            <p:cNvPr id="120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23638" y="2967301"/>
              <a:ext cx="99205" cy="704885"/>
            </a:xfrm>
            <a:prstGeom prst="rect">
              <a:avLst/>
            </a:prstGeom>
            <a:effectLst/>
          </p:spPr>
        </p:pic>
        <p:pic>
          <p:nvPicPr>
            <p:cNvPr id="120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290987" y="1426255"/>
              <a:ext cx="375219" cy="666560"/>
            </a:xfrm>
            <a:prstGeom prst="rect">
              <a:avLst/>
            </a:prstGeom>
            <a:effectLst/>
          </p:spPr>
        </p:pic>
        <p:pic>
          <p:nvPicPr>
            <p:cNvPr id="121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328267" y="3772115"/>
              <a:ext cx="1755250" cy="191417"/>
            </a:xfrm>
            <a:prstGeom prst="rect">
              <a:avLst/>
            </a:prstGeom>
            <a:effectLst/>
          </p:spPr>
        </p:pic>
        <p:pic>
          <p:nvPicPr>
            <p:cNvPr id="121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719285" y="4051582"/>
              <a:ext cx="499938" cy="835368"/>
            </a:xfrm>
            <a:prstGeom prst="rect">
              <a:avLst/>
            </a:prstGeom>
            <a:effectLst/>
          </p:spPr>
        </p:pic>
        <p:pic>
          <p:nvPicPr>
            <p:cNvPr id="121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255957" y="4258842"/>
              <a:ext cx="551560" cy="670580"/>
            </a:xfrm>
            <a:prstGeom prst="rect">
              <a:avLst/>
            </a:prstGeom>
            <a:effectLst/>
          </p:spPr>
        </p:pic>
        <p:pic>
          <p:nvPicPr>
            <p:cNvPr id="121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262197" y="4354991"/>
              <a:ext cx="384316" cy="694907"/>
            </a:xfrm>
            <a:prstGeom prst="rect">
              <a:avLst/>
            </a:prstGeom>
            <a:effectLst/>
          </p:spPr>
        </p:pic>
        <p:pic>
          <p:nvPicPr>
            <p:cNvPr id="121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773990" y="1387922"/>
              <a:ext cx="473576" cy="2966619"/>
            </a:xfrm>
            <a:prstGeom prst="rect">
              <a:avLst/>
            </a:prstGeom>
            <a:effectLst/>
          </p:spPr>
        </p:pic>
        <p:pic>
          <p:nvPicPr>
            <p:cNvPr id="122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10677" y="1472266"/>
              <a:ext cx="1398506" cy="2395572"/>
            </a:xfrm>
            <a:prstGeom prst="rect">
              <a:avLst/>
            </a:prstGeom>
            <a:effectLst/>
          </p:spPr>
        </p:pic>
        <p:pic>
          <p:nvPicPr>
            <p:cNvPr id="122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26562" y="6218033"/>
              <a:ext cx="1019232" cy="214214"/>
            </a:xfrm>
            <a:prstGeom prst="rect">
              <a:avLst/>
            </a:prstGeom>
            <a:effectLst/>
          </p:spPr>
        </p:pic>
        <p:pic>
          <p:nvPicPr>
            <p:cNvPr id="122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42232" y="6632047"/>
              <a:ext cx="1218571" cy="352219"/>
            </a:xfrm>
            <a:prstGeom prst="rect">
              <a:avLst/>
            </a:prstGeom>
            <a:effectLst/>
          </p:spPr>
        </p:pic>
        <p:pic>
          <p:nvPicPr>
            <p:cNvPr id="122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37259" y="5949692"/>
              <a:ext cx="1164902" cy="306215"/>
            </a:xfrm>
            <a:prstGeom prst="rect">
              <a:avLst/>
            </a:prstGeom>
            <a:effectLst/>
          </p:spPr>
        </p:pic>
        <p:pic>
          <p:nvPicPr>
            <p:cNvPr id="122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501301" y="5347344"/>
              <a:ext cx="689561" cy="1612032"/>
            </a:xfrm>
            <a:prstGeom prst="rect">
              <a:avLst/>
            </a:prstGeom>
            <a:effectLst/>
          </p:spPr>
        </p:pic>
        <p:pic>
          <p:nvPicPr>
            <p:cNvPr id="123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248288" y="6034027"/>
              <a:ext cx="589899" cy="221890"/>
            </a:xfrm>
            <a:prstGeom prst="rect">
              <a:avLst/>
            </a:prstGeom>
            <a:effectLst/>
          </p:spPr>
        </p:pic>
        <p:pic>
          <p:nvPicPr>
            <p:cNvPr id="123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802965" y="6647382"/>
              <a:ext cx="285008" cy="569455"/>
            </a:xfrm>
            <a:prstGeom prst="rect">
              <a:avLst/>
            </a:prstGeom>
            <a:effectLst/>
          </p:spPr>
        </p:pic>
        <p:pic>
          <p:nvPicPr>
            <p:cNvPr id="123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772951" y="7567402"/>
              <a:ext cx="1640241" cy="175875"/>
            </a:xfrm>
            <a:prstGeom prst="rect">
              <a:avLst/>
            </a:prstGeom>
            <a:effectLst/>
          </p:spPr>
        </p:pic>
        <p:pic>
          <p:nvPicPr>
            <p:cNvPr id="123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781479" y="7705401"/>
              <a:ext cx="883104" cy="921967"/>
            </a:xfrm>
            <a:prstGeom prst="rect">
              <a:avLst/>
            </a:prstGeom>
            <a:effectLst/>
          </p:spPr>
        </p:pic>
        <p:pic>
          <p:nvPicPr>
            <p:cNvPr id="123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662307" y="7948137"/>
              <a:ext cx="721372" cy="1201275"/>
            </a:xfrm>
            <a:prstGeom prst="rect">
              <a:avLst/>
            </a:prstGeom>
            <a:effectLst/>
          </p:spPr>
        </p:pic>
        <p:pic>
          <p:nvPicPr>
            <p:cNvPr id="124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950931" y="1019913"/>
              <a:ext cx="872958" cy="1187904"/>
            </a:xfrm>
            <a:prstGeom prst="rect">
              <a:avLst/>
            </a:prstGeom>
            <a:effectLst/>
          </p:spPr>
        </p:pic>
        <p:pic>
          <p:nvPicPr>
            <p:cNvPr id="124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615032" y="5980361"/>
              <a:ext cx="886857" cy="2123261"/>
            </a:xfrm>
            <a:prstGeom prst="rect">
              <a:avLst/>
            </a:prstGeom>
            <a:effectLst/>
          </p:spPr>
        </p:pic>
        <p:pic>
          <p:nvPicPr>
            <p:cNvPr id="124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542163" y="6095361"/>
              <a:ext cx="1075472" cy="1548779"/>
            </a:xfrm>
            <a:prstGeom prst="rect">
              <a:avLst/>
            </a:prstGeom>
            <a:effectLst/>
          </p:spPr>
        </p:pic>
        <p:pic>
          <p:nvPicPr>
            <p:cNvPr id="124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629374" y="7268398"/>
              <a:ext cx="559212" cy="904220"/>
            </a:xfrm>
            <a:prstGeom prst="rect">
              <a:avLst/>
            </a:prstGeom>
            <a:effectLst/>
          </p:spPr>
        </p:pic>
        <p:pic>
          <p:nvPicPr>
            <p:cNvPr id="124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928374" y="5873033"/>
              <a:ext cx="290879" cy="812224"/>
            </a:xfrm>
            <a:prstGeom prst="rect">
              <a:avLst/>
            </a:prstGeom>
            <a:effectLst/>
          </p:spPr>
        </p:pic>
        <p:pic>
          <p:nvPicPr>
            <p:cNvPr id="125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495727" y="5793637"/>
              <a:ext cx="1198493" cy="1518150"/>
            </a:xfrm>
            <a:prstGeom prst="rect">
              <a:avLst/>
            </a:prstGeom>
            <a:effectLst/>
          </p:spPr>
        </p:pic>
        <p:pic>
          <p:nvPicPr>
            <p:cNvPr id="125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024731" y="5604691"/>
              <a:ext cx="574556" cy="2000588"/>
            </a:xfrm>
            <a:prstGeom prst="rect">
              <a:avLst/>
            </a:prstGeom>
            <a:effectLst/>
          </p:spPr>
        </p:pic>
        <p:pic>
          <p:nvPicPr>
            <p:cNvPr id="125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69407" y="7613397"/>
              <a:ext cx="214220" cy="574562"/>
            </a:xfrm>
            <a:prstGeom prst="rect">
              <a:avLst/>
            </a:prstGeom>
            <a:effectLst/>
          </p:spPr>
        </p:pic>
        <p:pic>
          <p:nvPicPr>
            <p:cNvPr id="125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806757" y="6325368"/>
              <a:ext cx="252546" cy="283214"/>
            </a:xfrm>
            <a:prstGeom prst="rect">
              <a:avLst/>
            </a:prstGeom>
            <a:effectLst/>
          </p:spPr>
        </p:pic>
        <p:pic>
          <p:nvPicPr>
            <p:cNvPr id="125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896638" y="5581683"/>
              <a:ext cx="385005" cy="730448"/>
            </a:xfrm>
            <a:prstGeom prst="rect">
              <a:avLst/>
            </a:prstGeom>
            <a:effectLst/>
          </p:spPr>
        </p:pic>
        <p:pic>
          <p:nvPicPr>
            <p:cNvPr id="126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876831" y="5645876"/>
              <a:ext cx="358677" cy="863047"/>
            </a:xfrm>
            <a:prstGeom prst="rect">
              <a:avLst/>
            </a:prstGeom>
            <a:effectLst/>
          </p:spPr>
        </p:pic>
        <p:pic>
          <p:nvPicPr>
            <p:cNvPr id="126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052095" y="5942034"/>
              <a:ext cx="1239210" cy="23685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Drawing"/>
          <p:cNvGrpSpPr/>
          <p:nvPr/>
        </p:nvGrpSpPr>
        <p:grpSpPr>
          <a:xfrm>
            <a:off x="122903" y="207237"/>
            <a:ext cx="12564871" cy="7912314"/>
            <a:chOff x="-1494164" y="-674448"/>
            <a:chExt cx="12564869" cy="7912313"/>
          </a:xfrm>
        </p:grpSpPr>
        <p:pic>
          <p:nvPicPr>
            <p:cNvPr id="126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50942" y="-38101"/>
              <a:ext cx="1212016" cy="1908576"/>
            </a:xfrm>
            <a:prstGeom prst="rect">
              <a:avLst/>
            </a:prstGeom>
            <a:effectLst/>
          </p:spPr>
        </p:pic>
        <p:pic>
          <p:nvPicPr>
            <p:cNvPr id="126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79164" y="-91770"/>
              <a:ext cx="175882" cy="1151027"/>
            </a:xfrm>
            <a:prstGeom prst="rect">
              <a:avLst/>
            </a:prstGeom>
            <a:effectLst/>
          </p:spPr>
        </p:pic>
        <p:pic>
          <p:nvPicPr>
            <p:cNvPr id="127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494165" y="1303587"/>
              <a:ext cx="612889" cy="244910"/>
            </a:xfrm>
            <a:prstGeom prst="rect">
              <a:avLst/>
            </a:prstGeom>
            <a:effectLst/>
          </p:spPr>
        </p:pic>
        <p:pic>
          <p:nvPicPr>
            <p:cNvPr id="127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317837" y="1557269"/>
              <a:ext cx="819903" cy="833127"/>
            </a:xfrm>
            <a:prstGeom prst="rect">
              <a:avLst/>
            </a:prstGeom>
            <a:effectLst/>
          </p:spPr>
        </p:pic>
        <p:pic>
          <p:nvPicPr>
            <p:cNvPr id="127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4205" y="-7433"/>
              <a:ext cx="596087" cy="1083257"/>
            </a:xfrm>
            <a:prstGeom prst="rect">
              <a:avLst/>
            </a:prstGeom>
            <a:effectLst/>
          </p:spPr>
        </p:pic>
        <p:pic>
          <p:nvPicPr>
            <p:cNvPr id="127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4459" y="1196259"/>
              <a:ext cx="829638" cy="1017005"/>
            </a:xfrm>
            <a:prstGeom prst="rect">
              <a:avLst/>
            </a:prstGeom>
            <a:effectLst/>
          </p:spPr>
        </p:pic>
        <p:pic>
          <p:nvPicPr>
            <p:cNvPr id="127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982222" y="1264626"/>
              <a:ext cx="428878" cy="936946"/>
            </a:xfrm>
            <a:prstGeom prst="rect">
              <a:avLst/>
            </a:prstGeom>
            <a:effectLst/>
          </p:spPr>
        </p:pic>
        <p:pic>
          <p:nvPicPr>
            <p:cNvPr id="128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97557" y="1694605"/>
              <a:ext cx="497879" cy="168204"/>
            </a:xfrm>
            <a:prstGeom prst="rect">
              <a:avLst/>
            </a:prstGeom>
            <a:effectLst/>
          </p:spPr>
        </p:pic>
        <p:pic>
          <p:nvPicPr>
            <p:cNvPr id="128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66390" y="-183771"/>
              <a:ext cx="680395" cy="2459383"/>
            </a:xfrm>
            <a:prstGeom prst="rect">
              <a:avLst/>
            </a:prstGeom>
            <a:effectLst/>
          </p:spPr>
        </p:pic>
        <p:pic>
          <p:nvPicPr>
            <p:cNvPr id="128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55572" y="2603"/>
              <a:ext cx="641486" cy="1079046"/>
            </a:xfrm>
            <a:prstGeom prst="rect">
              <a:avLst/>
            </a:prstGeom>
            <a:effectLst/>
          </p:spPr>
        </p:pic>
        <p:pic>
          <p:nvPicPr>
            <p:cNvPr id="128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776260" y="112140"/>
              <a:ext cx="743225" cy="758238"/>
            </a:xfrm>
            <a:prstGeom prst="rect">
              <a:avLst/>
            </a:prstGeom>
            <a:effectLst/>
          </p:spPr>
        </p:pic>
        <p:pic>
          <p:nvPicPr>
            <p:cNvPr id="128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939903" y="-237448"/>
              <a:ext cx="464585" cy="1433248"/>
            </a:xfrm>
            <a:prstGeom prst="rect">
              <a:avLst/>
            </a:prstGeom>
            <a:effectLst/>
          </p:spPr>
        </p:pic>
        <p:pic>
          <p:nvPicPr>
            <p:cNvPr id="129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59606" y="954420"/>
              <a:ext cx="480104" cy="784412"/>
            </a:xfrm>
            <a:prstGeom prst="rect">
              <a:avLst/>
            </a:prstGeom>
            <a:effectLst/>
          </p:spPr>
        </p:pic>
        <p:pic>
          <p:nvPicPr>
            <p:cNvPr id="129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780621" y="-145444"/>
              <a:ext cx="405882" cy="681889"/>
            </a:xfrm>
            <a:prstGeom prst="rect">
              <a:avLst/>
            </a:prstGeom>
            <a:effectLst/>
          </p:spPr>
        </p:pic>
        <p:pic>
          <p:nvPicPr>
            <p:cNvPr id="129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09572" y="1786607"/>
              <a:ext cx="1877919" cy="114238"/>
            </a:xfrm>
            <a:prstGeom prst="rect">
              <a:avLst/>
            </a:prstGeom>
            <a:effectLst/>
          </p:spPr>
        </p:pic>
        <p:pic>
          <p:nvPicPr>
            <p:cNvPr id="129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193579" y="1909271"/>
              <a:ext cx="641956" cy="1059888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845262" y="2256368"/>
              <a:ext cx="674225" cy="840807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81848" y="237695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929597" y="2606951"/>
              <a:ext cx="781563" cy="528557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987625" y="-674449"/>
              <a:ext cx="1017235" cy="3725618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068641" y="-529595"/>
              <a:ext cx="574555" cy="1066041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428736" y="115230"/>
              <a:ext cx="1320639" cy="1921795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346922" y="4493002"/>
              <a:ext cx="1302896" cy="198871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23913" y="4991346"/>
              <a:ext cx="1126566" cy="106876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02295" y="3672648"/>
              <a:ext cx="145207" cy="1220610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719283" y="4132657"/>
              <a:ext cx="950224" cy="369235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54520" y="3315251"/>
              <a:ext cx="1294029" cy="1782966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547302" y="3687981"/>
              <a:ext cx="950233" cy="367553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654630" y="5068004"/>
              <a:ext cx="1256905" cy="152272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356425" y="5719696"/>
              <a:ext cx="1117206" cy="818087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469001" y="5433438"/>
              <a:ext cx="793700" cy="1804427"/>
            </a:xfrm>
            <a:prstGeom prst="rect">
              <a:avLst/>
            </a:prstGeom>
            <a:effectLst/>
          </p:spPr>
        </p:pic>
        <p:pic>
          <p:nvPicPr>
            <p:cNvPr id="132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531619" y="4124991"/>
              <a:ext cx="637280" cy="1645040"/>
            </a:xfrm>
            <a:prstGeom prst="rect">
              <a:avLst/>
            </a:prstGeom>
            <a:effectLst/>
          </p:spPr>
        </p:pic>
        <p:pic>
          <p:nvPicPr>
            <p:cNvPr id="133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196125" y="4170984"/>
              <a:ext cx="706731" cy="1288091"/>
            </a:xfrm>
            <a:prstGeom prst="rect">
              <a:avLst/>
            </a:prstGeom>
            <a:effectLst/>
          </p:spPr>
        </p:pic>
        <p:pic>
          <p:nvPicPr>
            <p:cNvPr id="133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756648" y="5137015"/>
              <a:ext cx="508610" cy="847155"/>
            </a:xfrm>
            <a:prstGeom prst="rect">
              <a:avLst/>
            </a:prstGeom>
            <a:effectLst/>
          </p:spPr>
        </p:pic>
        <p:pic>
          <p:nvPicPr>
            <p:cNvPr id="133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173710" y="3925648"/>
              <a:ext cx="229555" cy="620564"/>
            </a:xfrm>
            <a:prstGeom prst="rect">
              <a:avLst/>
            </a:prstGeom>
            <a:effectLst/>
          </p:spPr>
        </p:pic>
        <p:pic>
          <p:nvPicPr>
            <p:cNvPr id="133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618391" y="3898600"/>
              <a:ext cx="918545" cy="1270595"/>
            </a:xfrm>
            <a:prstGeom prst="rect">
              <a:avLst/>
            </a:prstGeom>
            <a:effectLst/>
          </p:spPr>
        </p:pic>
        <p:pic>
          <p:nvPicPr>
            <p:cNvPr id="133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827443" y="3933319"/>
              <a:ext cx="679843" cy="1657629"/>
            </a:xfrm>
            <a:prstGeom prst="rect">
              <a:avLst/>
            </a:prstGeom>
            <a:effectLst/>
          </p:spPr>
        </p:pic>
        <p:pic>
          <p:nvPicPr>
            <p:cNvPr id="134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902065" y="5512690"/>
              <a:ext cx="593762" cy="961591"/>
            </a:xfrm>
            <a:prstGeom prst="rect">
              <a:avLst/>
            </a:prstGeom>
            <a:effectLst/>
          </p:spPr>
        </p:pic>
        <p:pic>
          <p:nvPicPr>
            <p:cNvPr id="134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714751" y="4025324"/>
              <a:ext cx="324807" cy="781555"/>
            </a:xfrm>
            <a:prstGeom prst="rect">
              <a:avLst/>
            </a:prstGeom>
            <a:effectLst/>
          </p:spPr>
        </p:pic>
        <p:pic>
          <p:nvPicPr>
            <p:cNvPr id="1344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937092" y="4393323"/>
              <a:ext cx="1133614" cy="16172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Drawing"/>
          <p:cNvGrpSpPr/>
          <p:nvPr/>
        </p:nvGrpSpPr>
        <p:grpSpPr>
          <a:xfrm>
            <a:off x="268571" y="291574"/>
            <a:ext cx="13010170" cy="8298890"/>
            <a:chOff x="-612480" y="-436775"/>
            <a:chExt cx="13010169" cy="8298889"/>
          </a:xfrm>
        </p:grpSpPr>
        <p:pic>
          <p:nvPicPr>
            <p:cNvPr id="134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1811" y="-7433"/>
              <a:ext cx="129879" cy="818724"/>
            </a:xfrm>
            <a:prstGeom prst="rect">
              <a:avLst/>
            </a:prstGeom>
            <a:effectLst/>
          </p:spPr>
        </p:pic>
        <p:pic>
          <p:nvPicPr>
            <p:cNvPr id="135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12481" y="682576"/>
              <a:ext cx="881228" cy="306215"/>
            </a:xfrm>
            <a:prstGeom prst="rect">
              <a:avLst/>
            </a:prstGeom>
            <a:effectLst/>
          </p:spPr>
        </p:pic>
        <p:pic>
          <p:nvPicPr>
            <p:cNvPr id="135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4370" y="947579"/>
              <a:ext cx="619775" cy="1068567"/>
            </a:xfrm>
            <a:prstGeom prst="rect">
              <a:avLst/>
            </a:prstGeom>
            <a:effectLst/>
          </p:spPr>
        </p:pic>
        <p:pic>
          <p:nvPicPr>
            <p:cNvPr id="135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82716" y="-107103"/>
              <a:ext cx="744381" cy="1877916"/>
            </a:xfrm>
            <a:prstGeom prst="rect">
              <a:avLst/>
            </a:prstGeom>
            <a:effectLst/>
          </p:spPr>
        </p:pic>
        <p:pic>
          <p:nvPicPr>
            <p:cNvPr id="135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81890" y="-145439"/>
              <a:ext cx="188897" cy="240145"/>
            </a:xfrm>
            <a:prstGeom prst="rect">
              <a:avLst/>
            </a:prstGeom>
            <a:effectLst/>
          </p:spPr>
        </p:pic>
        <p:pic>
          <p:nvPicPr>
            <p:cNvPr id="135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04560" y="-191440"/>
              <a:ext cx="482547" cy="894891"/>
            </a:xfrm>
            <a:prstGeom prst="rect">
              <a:avLst/>
            </a:prstGeom>
            <a:effectLst/>
          </p:spPr>
        </p:pic>
        <p:pic>
          <p:nvPicPr>
            <p:cNvPr id="1360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23673" y="996923"/>
              <a:ext cx="808441" cy="863244"/>
            </a:xfrm>
            <a:prstGeom prst="rect">
              <a:avLst/>
            </a:prstGeom>
            <a:effectLst/>
          </p:spPr>
        </p:pic>
        <p:pic>
          <p:nvPicPr>
            <p:cNvPr id="136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48899" y="1069718"/>
              <a:ext cx="248548" cy="846759"/>
            </a:xfrm>
            <a:prstGeom prst="rect">
              <a:avLst/>
            </a:prstGeom>
            <a:effectLst/>
          </p:spPr>
        </p:pic>
        <p:pic>
          <p:nvPicPr>
            <p:cNvPr id="136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49564" y="1403264"/>
              <a:ext cx="582220" cy="114542"/>
            </a:xfrm>
            <a:prstGeom prst="rect">
              <a:avLst/>
            </a:prstGeom>
            <a:effectLst/>
          </p:spPr>
        </p:pic>
        <p:pic>
          <p:nvPicPr>
            <p:cNvPr id="136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203649" y="-114772"/>
              <a:ext cx="556818" cy="1809475"/>
            </a:xfrm>
            <a:prstGeom prst="rect">
              <a:avLst/>
            </a:prstGeom>
            <a:effectLst/>
          </p:spPr>
        </p:pic>
        <p:pic>
          <p:nvPicPr>
            <p:cNvPr id="136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91920" y="234681"/>
              <a:ext cx="804567" cy="664188"/>
            </a:xfrm>
            <a:prstGeom prst="rect">
              <a:avLst/>
            </a:prstGeom>
            <a:effectLst/>
          </p:spPr>
        </p:pic>
        <p:pic>
          <p:nvPicPr>
            <p:cNvPr id="137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52267" y="268563"/>
              <a:ext cx="421222" cy="1120561"/>
            </a:xfrm>
            <a:prstGeom prst="rect">
              <a:avLst/>
            </a:prstGeom>
            <a:effectLst/>
          </p:spPr>
        </p:pic>
        <p:pic>
          <p:nvPicPr>
            <p:cNvPr id="137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71943" y="1418589"/>
              <a:ext cx="147879" cy="497894"/>
            </a:xfrm>
            <a:prstGeom prst="rect">
              <a:avLst/>
            </a:prstGeom>
            <a:effectLst/>
          </p:spPr>
        </p:pic>
        <p:pic>
          <p:nvPicPr>
            <p:cNvPr id="137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688618" y="61562"/>
              <a:ext cx="283213" cy="574552"/>
            </a:xfrm>
            <a:prstGeom prst="rect">
              <a:avLst/>
            </a:prstGeom>
            <a:effectLst/>
          </p:spPr>
        </p:pic>
        <p:pic>
          <p:nvPicPr>
            <p:cNvPr id="137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57611" y="1035248"/>
              <a:ext cx="459553" cy="162586"/>
            </a:xfrm>
            <a:prstGeom prst="rect">
              <a:avLst/>
            </a:prstGeom>
            <a:effectLst/>
          </p:spPr>
        </p:pic>
        <p:pic>
          <p:nvPicPr>
            <p:cNvPr id="137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102628" y="209468"/>
              <a:ext cx="965561" cy="921199"/>
            </a:xfrm>
            <a:prstGeom prst="rect">
              <a:avLst/>
            </a:prstGeom>
            <a:effectLst/>
          </p:spPr>
        </p:pic>
        <p:pic>
          <p:nvPicPr>
            <p:cNvPr id="138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462959" y="53893"/>
              <a:ext cx="490229" cy="1555920"/>
            </a:xfrm>
            <a:prstGeom prst="rect">
              <a:avLst/>
            </a:prstGeom>
            <a:effectLst/>
          </p:spPr>
        </p:pic>
        <p:pic>
          <p:nvPicPr>
            <p:cNvPr id="138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23968" y="1272929"/>
              <a:ext cx="369636" cy="850068"/>
            </a:xfrm>
            <a:prstGeom prst="rect">
              <a:avLst/>
            </a:prstGeom>
            <a:effectLst/>
          </p:spPr>
        </p:pic>
        <p:pic>
          <p:nvPicPr>
            <p:cNvPr id="138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45316" y="38559"/>
              <a:ext cx="298550" cy="482555"/>
            </a:xfrm>
            <a:prstGeom prst="rect">
              <a:avLst/>
            </a:prstGeom>
            <a:effectLst/>
          </p:spPr>
        </p:pic>
        <p:pic>
          <p:nvPicPr>
            <p:cNvPr id="138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75975" y="-406119"/>
              <a:ext cx="586778" cy="2484097"/>
            </a:xfrm>
            <a:prstGeom prst="rect">
              <a:avLst/>
            </a:prstGeom>
            <a:effectLst/>
          </p:spPr>
        </p:pic>
        <p:pic>
          <p:nvPicPr>
            <p:cNvPr id="138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17449" y="-436776"/>
              <a:ext cx="769099" cy="1072891"/>
            </a:xfrm>
            <a:prstGeom prst="rect">
              <a:avLst/>
            </a:prstGeom>
            <a:effectLst/>
          </p:spPr>
        </p:pic>
        <p:pic>
          <p:nvPicPr>
            <p:cNvPr id="139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64669" y="153562"/>
              <a:ext cx="1228907" cy="1893259"/>
            </a:xfrm>
            <a:prstGeom prst="rect">
              <a:avLst/>
            </a:prstGeom>
            <a:effectLst/>
          </p:spPr>
        </p:pic>
        <p:pic>
          <p:nvPicPr>
            <p:cNvPr id="139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392112" y="705580"/>
              <a:ext cx="938833" cy="375211"/>
            </a:xfrm>
            <a:prstGeom prst="rect">
              <a:avLst/>
            </a:prstGeom>
            <a:effectLst/>
          </p:spPr>
        </p:pic>
        <p:pic>
          <p:nvPicPr>
            <p:cNvPr id="139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219720" y="1173260"/>
              <a:ext cx="927221" cy="194528"/>
            </a:xfrm>
            <a:prstGeom prst="rect">
              <a:avLst/>
            </a:prstGeom>
            <a:effectLst/>
          </p:spPr>
        </p:pic>
        <p:pic>
          <p:nvPicPr>
            <p:cNvPr id="139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65149" y="3051626"/>
              <a:ext cx="1060301" cy="232188"/>
            </a:xfrm>
            <a:prstGeom prst="rect">
              <a:avLst/>
            </a:prstGeom>
            <a:effectLst/>
          </p:spPr>
        </p:pic>
        <p:pic>
          <p:nvPicPr>
            <p:cNvPr id="139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2543" y="3519994"/>
              <a:ext cx="1026897" cy="121528"/>
            </a:xfrm>
            <a:prstGeom prst="rect">
              <a:avLst/>
            </a:prstGeom>
            <a:effectLst/>
          </p:spPr>
        </p:pic>
        <p:pic>
          <p:nvPicPr>
            <p:cNvPr id="140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01022" y="2760296"/>
              <a:ext cx="737887" cy="1532911"/>
            </a:xfrm>
            <a:prstGeom prst="rect">
              <a:avLst/>
            </a:prstGeom>
            <a:effectLst/>
          </p:spPr>
        </p:pic>
        <p:pic>
          <p:nvPicPr>
            <p:cNvPr id="140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44929" y="3580642"/>
              <a:ext cx="191212" cy="1104241"/>
            </a:xfrm>
            <a:prstGeom prst="rect">
              <a:avLst/>
            </a:prstGeom>
            <a:effectLst/>
          </p:spPr>
        </p:pic>
        <p:pic>
          <p:nvPicPr>
            <p:cNvPr id="140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85249" y="3772319"/>
              <a:ext cx="1080564" cy="206544"/>
            </a:xfrm>
            <a:prstGeom prst="rect">
              <a:avLst/>
            </a:prstGeom>
            <a:effectLst/>
          </p:spPr>
        </p:pic>
        <p:pic>
          <p:nvPicPr>
            <p:cNvPr id="140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384054" y="2150875"/>
              <a:ext cx="825452" cy="1835658"/>
            </a:xfrm>
            <a:prstGeom prst="rect">
              <a:avLst/>
            </a:prstGeom>
            <a:effectLst/>
          </p:spPr>
        </p:pic>
        <p:pic>
          <p:nvPicPr>
            <p:cNvPr id="140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136536" y="2415278"/>
              <a:ext cx="479305" cy="1512962"/>
            </a:xfrm>
            <a:prstGeom prst="rect">
              <a:avLst/>
            </a:prstGeom>
            <a:effectLst/>
          </p:spPr>
        </p:pic>
        <p:pic>
          <p:nvPicPr>
            <p:cNvPr id="141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93633" y="2613261"/>
              <a:ext cx="766223" cy="895478"/>
            </a:xfrm>
            <a:prstGeom prst="rect">
              <a:avLst/>
            </a:prstGeom>
            <a:effectLst/>
          </p:spPr>
        </p:pic>
        <p:pic>
          <p:nvPicPr>
            <p:cNvPr id="141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61303" y="2645293"/>
              <a:ext cx="290884" cy="1210904"/>
            </a:xfrm>
            <a:prstGeom prst="rect">
              <a:avLst/>
            </a:prstGeom>
            <a:effectLst/>
          </p:spPr>
        </p:pic>
        <p:pic>
          <p:nvPicPr>
            <p:cNvPr id="141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206642" y="3687984"/>
              <a:ext cx="129880" cy="628223"/>
            </a:xfrm>
            <a:prstGeom prst="rect">
              <a:avLst/>
            </a:prstGeom>
            <a:effectLst/>
          </p:spPr>
        </p:pic>
        <p:pic>
          <p:nvPicPr>
            <p:cNvPr id="141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382984" y="3273974"/>
              <a:ext cx="635887" cy="122208"/>
            </a:xfrm>
            <a:prstGeom prst="rect">
              <a:avLst/>
            </a:prstGeom>
            <a:effectLst/>
          </p:spPr>
        </p:pic>
        <p:pic>
          <p:nvPicPr>
            <p:cNvPr id="141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444316" y="2415278"/>
              <a:ext cx="221890" cy="413561"/>
            </a:xfrm>
            <a:prstGeom prst="rect">
              <a:avLst/>
            </a:prstGeom>
            <a:effectLst/>
          </p:spPr>
        </p:pic>
        <p:pic>
          <p:nvPicPr>
            <p:cNvPr id="142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027004" y="2400375"/>
              <a:ext cx="904220" cy="1067865"/>
            </a:xfrm>
            <a:prstGeom prst="rect">
              <a:avLst/>
            </a:prstGeom>
            <a:effectLst/>
          </p:spPr>
        </p:pic>
        <p:pic>
          <p:nvPicPr>
            <p:cNvPr id="142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349010" y="2261941"/>
              <a:ext cx="582224" cy="1624915"/>
            </a:xfrm>
            <a:prstGeom prst="rect">
              <a:avLst/>
            </a:prstGeom>
            <a:effectLst/>
          </p:spPr>
        </p:pic>
        <p:pic>
          <p:nvPicPr>
            <p:cNvPr id="142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02345" y="3580641"/>
              <a:ext cx="579172" cy="964432"/>
            </a:xfrm>
            <a:prstGeom prst="rect">
              <a:avLst/>
            </a:prstGeom>
            <a:effectLst/>
          </p:spPr>
        </p:pic>
        <p:pic>
          <p:nvPicPr>
            <p:cNvPr id="142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215362" y="2123938"/>
              <a:ext cx="398221" cy="919566"/>
            </a:xfrm>
            <a:prstGeom prst="rect">
              <a:avLst/>
            </a:prstGeom>
            <a:effectLst/>
          </p:spPr>
        </p:pic>
        <p:pic>
          <p:nvPicPr>
            <p:cNvPr id="1428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414693" y="2016605"/>
              <a:ext cx="512122" cy="2399271"/>
            </a:xfrm>
            <a:prstGeom prst="rect">
              <a:avLst/>
            </a:prstGeom>
            <a:effectLst/>
          </p:spPr>
        </p:pic>
        <p:pic>
          <p:nvPicPr>
            <p:cNvPr id="1430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183792" y="2031939"/>
              <a:ext cx="475093" cy="1021860"/>
            </a:xfrm>
            <a:prstGeom prst="rect">
              <a:avLst/>
            </a:prstGeom>
            <a:effectLst/>
          </p:spPr>
        </p:pic>
        <p:pic>
          <p:nvPicPr>
            <p:cNvPr id="1432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047126" y="3304642"/>
              <a:ext cx="846809" cy="1121273"/>
            </a:xfrm>
            <a:prstGeom prst="rect">
              <a:avLst/>
            </a:prstGeom>
            <a:effectLst/>
          </p:spPr>
        </p:pic>
        <p:pic>
          <p:nvPicPr>
            <p:cNvPr id="1434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465049" y="3559026"/>
              <a:ext cx="781571" cy="663650"/>
            </a:xfrm>
            <a:prstGeom prst="rect">
              <a:avLst/>
            </a:prstGeom>
            <a:effectLst/>
          </p:spPr>
        </p:pic>
        <p:pic>
          <p:nvPicPr>
            <p:cNvPr id="1436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670693" y="3580643"/>
              <a:ext cx="598922" cy="871342"/>
            </a:xfrm>
            <a:prstGeom prst="rect">
              <a:avLst/>
            </a:prstGeom>
            <a:effectLst/>
          </p:spPr>
        </p:pic>
        <p:pic>
          <p:nvPicPr>
            <p:cNvPr id="1438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044380" y="2139279"/>
              <a:ext cx="501239" cy="1563578"/>
            </a:xfrm>
            <a:prstGeom prst="rect">
              <a:avLst/>
            </a:prstGeom>
            <a:effectLst/>
          </p:spPr>
        </p:pic>
        <p:pic>
          <p:nvPicPr>
            <p:cNvPr id="1440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438742" y="2428812"/>
              <a:ext cx="612890" cy="779232"/>
            </a:xfrm>
            <a:prstGeom prst="rect">
              <a:avLst/>
            </a:prstGeom>
            <a:effectLst/>
          </p:spPr>
        </p:pic>
        <p:pic>
          <p:nvPicPr>
            <p:cNvPr id="1442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92082" y="2315611"/>
              <a:ext cx="421220" cy="1103568"/>
            </a:xfrm>
            <a:prstGeom prst="rect">
              <a:avLst/>
            </a:prstGeom>
            <a:effectLst/>
          </p:spPr>
        </p:pic>
        <p:pic>
          <p:nvPicPr>
            <p:cNvPr id="1444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803059" y="3250973"/>
              <a:ext cx="95235" cy="666552"/>
            </a:xfrm>
            <a:prstGeom prst="rect">
              <a:avLst/>
            </a:prstGeom>
            <a:effectLst/>
          </p:spPr>
        </p:pic>
        <p:pic>
          <p:nvPicPr>
            <p:cNvPr id="1446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151760" y="2085604"/>
              <a:ext cx="290887" cy="643561"/>
            </a:xfrm>
            <a:prstGeom prst="rect">
              <a:avLst/>
            </a:prstGeom>
            <a:effectLst/>
          </p:spPr>
        </p:pic>
        <p:pic>
          <p:nvPicPr>
            <p:cNvPr id="1448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190089" y="2905956"/>
              <a:ext cx="344560" cy="804571"/>
            </a:xfrm>
            <a:prstGeom prst="rect">
              <a:avLst/>
            </a:prstGeom>
            <a:effectLst/>
          </p:spPr>
        </p:pic>
        <p:pic>
          <p:nvPicPr>
            <p:cNvPr id="1450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998418" y="3189629"/>
              <a:ext cx="605232" cy="252558"/>
            </a:xfrm>
            <a:prstGeom prst="rect">
              <a:avLst/>
            </a:prstGeom>
            <a:effectLst/>
          </p:spPr>
        </p:pic>
        <p:pic>
          <p:nvPicPr>
            <p:cNvPr id="1452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581105" y="2439821"/>
              <a:ext cx="720227" cy="816890"/>
            </a:xfrm>
            <a:prstGeom prst="rect">
              <a:avLst/>
            </a:prstGeom>
            <a:effectLst/>
          </p:spPr>
        </p:pic>
        <p:pic>
          <p:nvPicPr>
            <p:cNvPr id="1454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780435" y="2346276"/>
              <a:ext cx="436563" cy="1195580"/>
            </a:xfrm>
            <a:prstGeom prst="rect">
              <a:avLst/>
            </a:prstGeom>
            <a:effectLst/>
          </p:spPr>
        </p:pic>
        <p:pic>
          <p:nvPicPr>
            <p:cNvPr id="1456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665441" y="3404305"/>
              <a:ext cx="559873" cy="718647"/>
            </a:xfrm>
            <a:prstGeom prst="rect">
              <a:avLst/>
            </a:prstGeom>
            <a:effectLst/>
          </p:spPr>
        </p:pic>
        <p:pic>
          <p:nvPicPr>
            <p:cNvPr id="1458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355457" y="2415281"/>
              <a:ext cx="352215" cy="528553"/>
            </a:xfrm>
            <a:prstGeom prst="rect">
              <a:avLst/>
            </a:prstGeom>
            <a:effectLst/>
          </p:spPr>
        </p:pic>
        <p:pic>
          <p:nvPicPr>
            <p:cNvPr id="1460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194454" y="1702262"/>
              <a:ext cx="600102" cy="2560267"/>
            </a:xfrm>
            <a:prstGeom prst="rect">
              <a:avLst/>
            </a:prstGeom>
            <a:effectLst/>
          </p:spPr>
        </p:pic>
        <p:pic>
          <p:nvPicPr>
            <p:cNvPr id="1462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1424459" y="1295929"/>
              <a:ext cx="807967" cy="2613930"/>
            </a:xfrm>
            <a:prstGeom prst="rect">
              <a:avLst/>
            </a:prstGeom>
            <a:effectLst/>
          </p:spPr>
        </p:pic>
        <p:pic>
          <p:nvPicPr>
            <p:cNvPr id="1464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150104" y="2476615"/>
              <a:ext cx="1247586" cy="2368594"/>
            </a:xfrm>
            <a:prstGeom prst="rect">
              <a:avLst/>
            </a:prstGeom>
            <a:effectLst/>
          </p:spPr>
        </p:pic>
        <p:pic>
          <p:nvPicPr>
            <p:cNvPr id="1466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104713" y="807491"/>
              <a:ext cx="1277635" cy="1691666"/>
            </a:xfrm>
            <a:prstGeom prst="rect">
              <a:avLst/>
            </a:prstGeom>
            <a:effectLst/>
          </p:spPr>
        </p:pic>
        <p:pic>
          <p:nvPicPr>
            <p:cNvPr id="1468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419234" y="5704363"/>
              <a:ext cx="114538" cy="960940"/>
            </a:xfrm>
            <a:prstGeom prst="rect">
              <a:avLst/>
            </a:prstGeom>
            <a:effectLst/>
          </p:spPr>
        </p:pic>
        <p:pic>
          <p:nvPicPr>
            <p:cNvPr id="1470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90874" y="6011026"/>
              <a:ext cx="1141907" cy="359889"/>
            </a:xfrm>
            <a:prstGeom prst="rect">
              <a:avLst/>
            </a:prstGeom>
            <a:effectLst/>
          </p:spPr>
        </p:pic>
        <p:pic>
          <p:nvPicPr>
            <p:cNvPr id="1472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2197382" y="5083339"/>
              <a:ext cx="869765" cy="1082037"/>
            </a:xfrm>
            <a:prstGeom prst="rect">
              <a:avLst/>
            </a:prstGeom>
            <a:effectLst/>
          </p:spPr>
        </p:pic>
        <p:pic>
          <p:nvPicPr>
            <p:cNvPr id="1474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2939524" y="5045007"/>
              <a:ext cx="893269" cy="1019950"/>
            </a:xfrm>
            <a:prstGeom prst="rect">
              <a:avLst/>
            </a:prstGeom>
            <a:effectLst/>
          </p:spPr>
        </p:pic>
        <p:pic>
          <p:nvPicPr>
            <p:cNvPr id="1476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788278" y="5313010"/>
              <a:ext cx="719376" cy="1165741"/>
            </a:xfrm>
            <a:prstGeom prst="rect">
              <a:avLst/>
            </a:prstGeom>
            <a:effectLst/>
          </p:spPr>
        </p:pic>
        <p:pic>
          <p:nvPicPr>
            <p:cNvPr id="1478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2461915" y="6334705"/>
              <a:ext cx="2123258" cy="143550"/>
            </a:xfrm>
            <a:prstGeom prst="rect">
              <a:avLst/>
            </a:prstGeom>
            <a:effectLst/>
          </p:spPr>
        </p:pic>
        <p:pic>
          <p:nvPicPr>
            <p:cNvPr id="1480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875926" y="6655595"/>
              <a:ext cx="881232" cy="1018685"/>
            </a:xfrm>
            <a:prstGeom prst="rect">
              <a:avLst/>
            </a:prstGeom>
            <a:effectLst/>
          </p:spPr>
        </p:pic>
        <p:pic>
          <p:nvPicPr>
            <p:cNvPr id="1482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469581" y="7053726"/>
              <a:ext cx="635894" cy="106879"/>
            </a:xfrm>
            <a:prstGeom prst="rect">
              <a:avLst/>
            </a:prstGeom>
            <a:effectLst/>
          </p:spPr>
        </p:pic>
        <p:pic>
          <p:nvPicPr>
            <p:cNvPr id="1484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170054" y="7375728"/>
              <a:ext cx="310966" cy="486386"/>
            </a:xfrm>
            <a:prstGeom prst="rect">
              <a:avLst/>
            </a:prstGeom>
            <a:effectLst/>
          </p:spPr>
        </p:pic>
        <p:pic>
          <p:nvPicPr>
            <p:cNvPr id="1486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557330" y="5075681"/>
              <a:ext cx="1354205" cy="2322594"/>
            </a:xfrm>
            <a:prstGeom prst="rect">
              <a:avLst/>
            </a:prstGeom>
            <a:effectLst/>
          </p:spPr>
        </p:pic>
        <p:pic>
          <p:nvPicPr>
            <p:cNvPr id="1488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176809" y="5865366"/>
              <a:ext cx="1048373" cy="1081666"/>
            </a:xfrm>
            <a:prstGeom prst="rect">
              <a:avLst/>
            </a:prstGeom>
            <a:effectLst/>
          </p:spPr>
        </p:pic>
        <p:pic>
          <p:nvPicPr>
            <p:cNvPr id="1490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149674" y="6647383"/>
              <a:ext cx="444219" cy="842413"/>
            </a:xfrm>
            <a:prstGeom prst="rect">
              <a:avLst/>
            </a:prstGeom>
            <a:effectLst/>
          </p:spPr>
        </p:pic>
        <p:pic>
          <p:nvPicPr>
            <p:cNvPr id="1492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456342" y="5405346"/>
              <a:ext cx="428891" cy="735564"/>
            </a:xfrm>
            <a:prstGeom prst="rect">
              <a:avLst/>
            </a:prstGeom>
            <a:effectLst/>
          </p:spPr>
        </p:pic>
        <p:pic>
          <p:nvPicPr>
            <p:cNvPr id="1494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952430" y="5290348"/>
              <a:ext cx="653481" cy="1730928"/>
            </a:xfrm>
            <a:prstGeom prst="rect">
              <a:avLst/>
            </a:prstGeom>
            <a:effectLst/>
          </p:spPr>
        </p:pic>
        <p:pic>
          <p:nvPicPr>
            <p:cNvPr id="1496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522038" y="5371656"/>
              <a:ext cx="980890" cy="1072350"/>
            </a:xfrm>
            <a:prstGeom prst="rect">
              <a:avLst/>
            </a:prstGeom>
            <a:effectLst/>
          </p:spPr>
        </p:pic>
        <p:pic>
          <p:nvPicPr>
            <p:cNvPr id="1498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844037" y="5290353"/>
              <a:ext cx="436551" cy="1563577"/>
            </a:xfrm>
            <a:prstGeom prst="rect">
              <a:avLst/>
            </a:prstGeom>
            <a:effectLst/>
          </p:spPr>
        </p:pic>
        <p:pic>
          <p:nvPicPr>
            <p:cNvPr id="1500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012712" y="6708708"/>
              <a:ext cx="252552" cy="743230"/>
            </a:xfrm>
            <a:prstGeom prst="rect">
              <a:avLst/>
            </a:prstGeom>
            <a:effectLst/>
          </p:spPr>
        </p:pic>
        <p:pic>
          <p:nvPicPr>
            <p:cNvPr id="1502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549394" y="5029671"/>
              <a:ext cx="375218" cy="743226"/>
            </a:xfrm>
            <a:prstGeom prst="rect">
              <a:avLst/>
            </a:prstGeom>
            <a:effectLst/>
          </p:spPr>
        </p:pic>
        <p:pic>
          <p:nvPicPr>
            <p:cNvPr id="1504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649053" y="6386293"/>
              <a:ext cx="666560" cy="137964"/>
            </a:xfrm>
            <a:prstGeom prst="rect">
              <a:avLst/>
            </a:prstGeom>
            <a:effectLst/>
          </p:spPr>
        </p:pic>
        <p:pic>
          <p:nvPicPr>
            <p:cNvPr id="1506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323737" y="5399018"/>
              <a:ext cx="743226" cy="796245"/>
            </a:xfrm>
            <a:prstGeom prst="rect">
              <a:avLst/>
            </a:prstGeom>
            <a:effectLst/>
          </p:spPr>
        </p:pic>
        <p:pic>
          <p:nvPicPr>
            <p:cNvPr id="1508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62073" y="5137009"/>
              <a:ext cx="758564" cy="1801255"/>
            </a:xfrm>
            <a:prstGeom prst="rect">
              <a:avLst/>
            </a:prstGeom>
            <a:effectLst/>
          </p:spPr>
        </p:pic>
        <p:pic>
          <p:nvPicPr>
            <p:cNvPr id="1510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507743" y="6640591"/>
              <a:ext cx="534899" cy="711681"/>
            </a:xfrm>
            <a:prstGeom prst="rect">
              <a:avLst/>
            </a:prstGeom>
            <a:effectLst/>
          </p:spPr>
        </p:pic>
        <p:pic>
          <p:nvPicPr>
            <p:cNvPr id="1512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0351092" y="5298011"/>
              <a:ext cx="267891" cy="658899"/>
            </a:xfrm>
            <a:prstGeom prst="rect">
              <a:avLst/>
            </a:prstGeom>
            <a:effectLst/>
          </p:spPr>
        </p:pic>
        <p:pic>
          <p:nvPicPr>
            <p:cNvPr id="1514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0052094" y="4830333"/>
              <a:ext cx="802564" cy="2690604"/>
            </a:xfrm>
            <a:prstGeom prst="rect">
              <a:avLst/>
            </a:prstGeom>
            <a:effectLst/>
          </p:spPr>
        </p:pic>
        <p:pic>
          <p:nvPicPr>
            <p:cNvPr id="1516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105761" y="5106349"/>
              <a:ext cx="1704264" cy="25602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Drawing"/>
          <p:cNvGrpSpPr/>
          <p:nvPr/>
        </p:nvGrpSpPr>
        <p:grpSpPr>
          <a:xfrm>
            <a:off x="312751" y="360574"/>
            <a:ext cx="11225617" cy="7135094"/>
            <a:chOff x="-1695325" y="-965788"/>
            <a:chExt cx="11225616" cy="7135092"/>
          </a:xfrm>
        </p:grpSpPr>
        <p:pic>
          <p:nvPicPr>
            <p:cNvPr id="152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0712" y="-38106"/>
              <a:ext cx="1130809" cy="1174050"/>
            </a:xfrm>
            <a:prstGeom prst="rect">
              <a:avLst/>
            </a:prstGeom>
            <a:effectLst/>
          </p:spPr>
        </p:pic>
        <p:pic>
          <p:nvPicPr>
            <p:cNvPr id="152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42890" y="774578"/>
              <a:ext cx="160547" cy="1083769"/>
            </a:xfrm>
            <a:prstGeom prst="rect">
              <a:avLst/>
            </a:prstGeom>
            <a:effectLst/>
          </p:spPr>
        </p:pic>
        <p:pic>
          <p:nvPicPr>
            <p:cNvPr id="152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36884" y="897254"/>
              <a:ext cx="758551" cy="99203"/>
            </a:xfrm>
            <a:prstGeom prst="rect">
              <a:avLst/>
            </a:prstGeom>
            <a:effectLst/>
          </p:spPr>
        </p:pic>
        <p:pic>
          <p:nvPicPr>
            <p:cNvPr id="152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23480" y="-45777"/>
              <a:ext cx="1029317" cy="150986"/>
            </a:xfrm>
            <a:prstGeom prst="rect">
              <a:avLst/>
            </a:prstGeom>
            <a:effectLst/>
          </p:spPr>
        </p:pic>
        <p:pic>
          <p:nvPicPr>
            <p:cNvPr id="152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41569" y="351434"/>
              <a:ext cx="1080562" cy="100679"/>
            </a:xfrm>
            <a:prstGeom prst="rect">
              <a:avLst/>
            </a:prstGeom>
            <a:effectLst/>
          </p:spPr>
        </p:pic>
        <p:pic>
          <p:nvPicPr>
            <p:cNvPr id="153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22143" y="-889130"/>
              <a:ext cx="766018" cy="2560277"/>
            </a:xfrm>
            <a:prstGeom prst="rect">
              <a:avLst/>
            </a:prstGeom>
            <a:effectLst/>
          </p:spPr>
        </p:pic>
        <p:pic>
          <p:nvPicPr>
            <p:cNvPr id="153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03905" y="-613119"/>
              <a:ext cx="919937" cy="1860025"/>
            </a:xfrm>
            <a:prstGeom prst="rect">
              <a:avLst/>
            </a:prstGeom>
            <a:effectLst/>
          </p:spPr>
        </p:pic>
        <p:pic>
          <p:nvPicPr>
            <p:cNvPr id="153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38967" y="782242"/>
              <a:ext cx="229547" cy="788111"/>
            </a:xfrm>
            <a:prstGeom prst="rect">
              <a:avLst/>
            </a:prstGeom>
            <a:effectLst/>
          </p:spPr>
        </p:pic>
        <p:pic>
          <p:nvPicPr>
            <p:cNvPr id="153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045643" y="490910"/>
              <a:ext cx="804558" cy="168210"/>
            </a:xfrm>
            <a:prstGeom prst="rect">
              <a:avLst/>
            </a:prstGeom>
            <a:effectLst/>
          </p:spPr>
        </p:pic>
        <p:pic>
          <p:nvPicPr>
            <p:cNvPr id="153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885878" y="-774585"/>
              <a:ext cx="914497" cy="1575384"/>
            </a:xfrm>
            <a:prstGeom prst="rect">
              <a:avLst/>
            </a:prstGeom>
            <a:effectLst/>
          </p:spPr>
        </p:pic>
        <p:pic>
          <p:nvPicPr>
            <p:cNvPr id="154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757193" y="546434"/>
              <a:ext cx="176101" cy="256873"/>
            </a:xfrm>
            <a:prstGeom prst="rect">
              <a:avLst/>
            </a:prstGeom>
            <a:effectLst/>
          </p:spPr>
        </p:pic>
        <p:pic>
          <p:nvPicPr>
            <p:cNvPr id="154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68626" y="599673"/>
              <a:ext cx="90878" cy="129786"/>
            </a:xfrm>
            <a:prstGeom prst="rect">
              <a:avLst/>
            </a:prstGeom>
            <a:effectLst/>
          </p:spPr>
        </p:pic>
        <p:pic>
          <p:nvPicPr>
            <p:cNvPr id="154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407035" y="-965789"/>
              <a:ext cx="707638" cy="2575592"/>
            </a:xfrm>
            <a:prstGeom prst="rect">
              <a:avLst/>
            </a:prstGeom>
            <a:effectLst/>
          </p:spPr>
        </p:pic>
        <p:pic>
          <p:nvPicPr>
            <p:cNvPr id="154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129589" y="-628457"/>
              <a:ext cx="1086364" cy="2100117"/>
            </a:xfrm>
            <a:prstGeom prst="rect">
              <a:avLst/>
            </a:prstGeom>
            <a:effectLst/>
          </p:spPr>
        </p:pic>
        <p:pic>
          <p:nvPicPr>
            <p:cNvPr id="154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540262" y="196731"/>
              <a:ext cx="990029" cy="1842423"/>
            </a:xfrm>
            <a:prstGeom prst="rect">
              <a:avLst/>
            </a:prstGeom>
            <a:effectLst/>
          </p:spPr>
        </p:pic>
        <p:pic>
          <p:nvPicPr>
            <p:cNvPr id="155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755355" y="492326"/>
              <a:ext cx="817303" cy="1144510"/>
            </a:xfrm>
            <a:prstGeom prst="rect">
              <a:avLst/>
            </a:prstGeom>
            <a:effectLst/>
          </p:spPr>
        </p:pic>
        <p:pic>
          <p:nvPicPr>
            <p:cNvPr id="155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643148" y="2415286"/>
              <a:ext cx="483421" cy="1247815"/>
            </a:xfrm>
            <a:prstGeom prst="rect">
              <a:avLst/>
            </a:prstGeom>
            <a:effectLst/>
          </p:spPr>
        </p:pic>
        <p:pic>
          <p:nvPicPr>
            <p:cNvPr id="155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979839" y="4036057"/>
              <a:ext cx="1647256" cy="850372"/>
            </a:xfrm>
            <a:prstGeom prst="rect">
              <a:avLst/>
            </a:prstGeom>
            <a:effectLst/>
          </p:spPr>
        </p:pic>
        <p:pic>
          <p:nvPicPr>
            <p:cNvPr id="155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267478" y="4383108"/>
              <a:ext cx="758567" cy="531113"/>
            </a:xfrm>
            <a:prstGeom prst="rect">
              <a:avLst/>
            </a:prstGeom>
            <a:effectLst/>
          </p:spPr>
        </p:pic>
        <p:pic>
          <p:nvPicPr>
            <p:cNvPr id="155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1198" y="4308989"/>
              <a:ext cx="321555" cy="1019238"/>
            </a:xfrm>
            <a:prstGeom prst="rect">
              <a:avLst/>
            </a:prstGeom>
            <a:effectLst/>
          </p:spPr>
        </p:pic>
        <p:pic>
          <p:nvPicPr>
            <p:cNvPr id="156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0538" y="2938769"/>
              <a:ext cx="1019237" cy="1366674"/>
            </a:xfrm>
            <a:prstGeom prst="rect">
              <a:avLst/>
            </a:prstGeom>
            <a:effectLst/>
          </p:spPr>
        </p:pic>
        <p:pic>
          <p:nvPicPr>
            <p:cNvPr id="156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7548" y="2714295"/>
              <a:ext cx="428886" cy="2153925"/>
            </a:xfrm>
            <a:prstGeom prst="rect">
              <a:avLst/>
            </a:prstGeom>
            <a:effectLst/>
          </p:spPr>
        </p:pic>
        <p:pic>
          <p:nvPicPr>
            <p:cNvPr id="156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26897" y="4597610"/>
              <a:ext cx="459555" cy="1571695"/>
            </a:xfrm>
            <a:prstGeom prst="rect">
              <a:avLst/>
            </a:prstGeom>
            <a:effectLst/>
          </p:spPr>
        </p:pic>
        <p:pic>
          <p:nvPicPr>
            <p:cNvPr id="156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810477" y="428599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6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695326" y="2706624"/>
              <a:ext cx="1504060" cy="2744269"/>
            </a:xfrm>
            <a:prstGeom prst="rect">
              <a:avLst/>
            </a:prstGeom>
            <a:effectLst/>
          </p:spPr>
        </p:pic>
        <p:pic>
          <p:nvPicPr>
            <p:cNvPr id="157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86908" y="2077944"/>
              <a:ext cx="926820" cy="3694959"/>
            </a:xfrm>
            <a:prstGeom prst="rect">
              <a:avLst/>
            </a:prstGeom>
            <a:effectLst/>
          </p:spPr>
        </p:pic>
        <p:pic>
          <p:nvPicPr>
            <p:cNvPr id="157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33679" y="3718648"/>
              <a:ext cx="1014486" cy="159891"/>
            </a:xfrm>
            <a:prstGeom prst="rect">
              <a:avLst/>
            </a:prstGeom>
            <a:effectLst/>
          </p:spPr>
        </p:pic>
        <p:pic>
          <p:nvPicPr>
            <p:cNvPr id="157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975599" y="4055987"/>
              <a:ext cx="1072898" cy="237213"/>
            </a:xfrm>
            <a:prstGeom prst="rect">
              <a:avLst/>
            </a:prstGeom>
            <a:effectLst/>
          </p:spPr>
        </p:pic>
        <p:pic>
          <p:nvPicPr>
            <p:cNvPr id="157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953643" y="2806297"/>
              <a:ext cx="1491902" cy="1975652"/>
            </a:xfrm>
            <a:prstGeom prst="rect">
              <a:avLst/>
            </a:prstGeom>
            <a:effectLst/>
          </p:spPr>
        </p:pic>
        <p:pic>
          <p:nvPicPr>
            <p:cNvPr id="157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525349" y="2775627"/>
              <a:ext cx="382878" cy="911890"/>
            </a:xfrm>
            <a:prstGeom prst="rect">
              <a:avLst/>
            </a:prstGeom>
            <a:effectLst/>
          </p:spPr>
        </p:pic>
        <p:pic>
          <p:nvPicPr>
            <p:cNvPr id="158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912001" y="4761423"/>
              <a:ext cx="459548" cy="936760"/>
            </a:xfrm>
            <a:prstGeom prst="rect">
              <a:avLst/>
            </a:prstGeom>
            <a:effectLst/>
          </p:spPr>
        </p:pic>
        <p:pic>
          <p:nvPicPr>
            <p:cNvPr id="158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33676" y="4354996"/>
              <a:ext cx="99206" cy="306212"/>
            </a:xfrm>
            <a:prstGeom prst="rect">
              <a:avLst/>
            </a:prstGeom>
            <a:effectLst/>
          </p:spPr>
        </p:pic>
        <p:pic>
          <p:nvPicPr>
            <p:cNvPr id="158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03337" y="2453616"/>
              <a:ext cx="725524" cy="2330265"/>
            </a:xfrm>
            <a:prstGeom prst="rect">
              <a:avLst/>
            </a:prstGeom>
            <a:effectLst/>
          </p:spPr>
        </p:pic>
        <p:pic>
          <p:nvPicPr>
            <p:cNvPr id="158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885691" y="2591622"/>
              <a:ext cx="537882" cy="2758328"/>
            </a:xfrm>
            <a:prstGeom prst="rect">
              <a:avLst/>
            </a:prstGeom>
            <a:effectLst/>
          </p:spPr>
        </p:pic>
        <p:pic>
          <p:nvPicPr>
            <p:cNvPr id="158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527652" y="2328935"/>
              <a:ext cx="745270" cy="989681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132ECE-3A99-F945-8057-C19CD68E9394}"/>
              </a:ext>
            </a:extLst>
          </p:cNvPr>
          <p:cNvSpPr txBox="1"/>
          <p:nvPr/>
        </p:nvSpPr>
        <p:spPr>
          <a:xfrm>
            <a:off x="3925404" y="2936166"/>
            <a:ext cx="94382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6" name="Drawing"/>
          <p:cNvGrpSpPr/>
          <p:nvPr/>
        </p:nvGrpSpPr>
        <p:grpSpPr>
          <a:xfrm>
            <a:off x="547172" y="429575"/>
            <a:ext cx="12117657" cy="9046406"/>
            <a:chOff x="-1023895" y="-758784"/>
            <a:chExt cx="12117656" cy="9046404"/>
          </a:xfrm>
        </p:grpSpPr>
        <p:pic>
          <p:nvPicPr>
            <p:cNvPr id="159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203" y="-22767"/>
              <a:ext cx="252026" cy="1999485"/>
            </a:xfrm>
            <a:prstGeom prst="rect">
              <a:avLst/>
            </a:prstGeom>
            <a:effectLst/>
          </p:spPr>
        </p:pic>
        <p:pic>
          <p:nvPicPr>
            <p:cNvPr id="159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8312" y="-45775"/>
              <a:ext cx="1024457" cy="2132303"/>
            </a:xfrm>
            <a:prstGeom prst="rect">
              <a:avLst/>
            </a:prstGeom>
            <a:effectLst/>
          </p:spPr>
        </p:pic>
        <p:pic>
          <p:nvPicPr>
            <p:cNvPr id="159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04223" y="-168438"/>
              <a:ext cx="244882" cy="796893"/>
            </a:xfrm>
            <a:prstGeom prst="rect">
              <a:avLst/>
            </a:prstGeom>
            <a:effectLst/>
          </p:spPr>
        </p:pic>
        <p:pic>
          <p:nvPicPr>
            <p:cNvPr id="159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63907" y="590572"/>
              <a:ext cx="988567" cy="213016"/>
            </a:xfrm>
            <a:prstGeom prst="rect">
              <a:avLst/>
            </a:prstGeom>
            <a:effectLst/>
          </p:spPr>
        </p:pic>
        <p:pic>
          <p:nvPicPr>
            <p:cNvPr id="160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86575" y="1081248"/>
              <a:ext cx="896568" cy="166281"/>
            </a:xfrm>
            <a:prstGeom prst="rect">
              <a:avLst/>
            </a:prstGeom>
            <a:effectLst/>
          </p:spPr>
        </p:pic>
        <p:pic>
          <p:nvPicPr>
            <p:cNvPr id="160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49566" y="1548933"/>
              <a:ext cx="1218567" cy="183544"/>
            </a:xfrm>
            <a:prstGeom prst="rect">
              <a:avLst/>
            </a:prstGeom>
            <a:effectLst/>
          </p:spPr>
        </p:pic>
        <p:pic>
          <p:nvPicPr>
            <p:cNvPr id="160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35944" y="-38101"/>
              <a:ext cx="114545" cy="1003899"/>
            </a:xfrm>
            <a:prstGeom prst="rect">
              <a:avLst/>
            </a:prstGeom>
            <a:effectLst/>
          </p:spPr>
        </p:pic>
        <p:pic>
          <p:nvPicPr>
            <p:cNvPr id="160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13926" y="943248"/>
              <a:ext cx="781568" cy="197674"/>
            </a:xfrm>
            <a:prstGeom prst="rect">
              <a:avLst/>
            </a:prstGeom>
            <a:effectLst/>
          </p:spPr>
        </p:pic>
        <p:pic>
          <p:nvPicPr>
            <p:cNvPr id="160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03637" y="1226071"/>
              <a:ext cx="776191" cy="958750"/>
            </a:xfrm>
            <a:prstGeom prst="rect">
              <a:avLst/>
            </a:prstGeom>
            <a:effectLst/>
          </p:spPr>
        </p:pic>
        <p:pic>
          <p:nvPicPr>
            <p:cNvPr id="161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132000" y="-15100"/>
              <a:ext cx="775179" cy="1888655"/>
            </a:xfrm>
            <a:prstGeom prst="rect">
              <a:avLst/>
            </a:prstGeom>
            <a:effectLst/>
          </p:spPr>
        </p:pic>
        <p:pic>
          <p:nvPicPr>
            <p:cNvPr id="161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92021" y="38560"/>
              <a:ext cx="567172" cy="1982518"/>
            </a:xfrm>
            <a:prstGeom prst="rect">
              <a:avLst/>
            </a:prstGeom>
            <a:effectLst/>
          </p:spPr>
        </p:pic>
        <p:pic>
          <p:nvPicPr>
            <p:cNvPr id="161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21316" y="-84109"/>
              <a:ext cx="432686" cy="963498"/>
            </a:xfrm>
            <a:prstGeom prst="rect">
              <a:avLst/>
            </a:prstGeom>
            <a:effectLst/>
          </p:spPr>
        </p:pic>
        <p:pic>
          <p:nvPicPr>
            <p:cNvPr id="161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99860" y="937702"/>
              <a:ext cx="887683" cy="945875"/>
            </a:xfrm>
            <a:prstGeom prst="rect">
              <a:avLst/>
            </a:prstGeom>
            <a:effectLst/>
          </p:spPr>
        </p:pic>
        <p:pic>
          <p:nvPicPr>
            <p:cNvPr id="161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80998" y="1348250"/>
              <a:ext cx="451882" cy="580536"/>
            </a:xfrm>
            <a:prstGeom prst="rect">
              <a:avLst/>
            </a:prstGeom>
            <a:effectLst/>
          </p:spPr>
        </p:pic>
        <p:pic>
          <p:nvPicPr>
            <p:cNvPr id="162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42328" y="1334259"/>
              <a:ext cx="428890" cy="827566"/>
            </a:xfrm>
            <a:prstGeom prst="rect">
              <a:avLst/>
            </a:prstGeom>
            <a:effectLst/>
          </p:spPr>
        </p:pic>
        <p:pic>
          <p:nvPicPr>
            <p:cNvPr id="162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241673" y="-24796"/>
              <a:ext cx="842898" cy="1191088"/>
            </a:xfrm>
            <a:prstGeom prst="rect">
              <a:avLst/>
            </a:prstGeom>
            <a:effectLst/>
          </p:spPr>
        </p:pic>
        <p:pic>
          <p:nvPicPr>
            <p:cNvPr id="162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87005" y="-237444"/>
              <a:ext cx="543894" cy="1601918"/>
            </a:xfrm>
            <a:prstGeom prst="rect">
              <a:avLst/>
            </a:prstGeom>
            <a:effectLst/>
          </p:spPr>
        </p:pic>
        <p:pic>
          <p:nvPicPr>
            <p:cNvPr id="162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686652" y="1464596"/>
              <a:ext cx="114240" cy="497890"/>
            </a:xfrm>
            <a:prstGeom prst="rect">
              <a:avLst/>
            </a:prstGeom>
            <a:effectLst/>
          </p:spPr>
        </p:pic>
        <p:pic>
          <p:nvPicPr>
            <p:cNvPr id="162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062024" y="-130111"/>
              <a:ext cx="451889" cy="781563"/>
            </a:xfrm>
            <a:prstGeom prst="rect">
              <a:avLst/>
            </a:prstGeom>
            <a:effectLst/>
          </p:spPr>
        </p:pic>
        <p:pic>
          <p:nvPicPr>
            <p:cNvPr id="163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717014" y="-758785"/>
              <a:ext cx="879272" cy="3104610"/>
            </a:xfrm>
            <a:prstGeom prst="rect">
              <a:avLst/>
            </a:prstGeom>
            <a:effectLst/>
          </p:spPr>
        </p:pic>
        <p:pic>
          <p:nvPicPr>
            <p:cNvPr id="163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712056" y="-546688"/>
              <a:ext cx="683535" cy="1129134"/>
            </a:xfrm>
            <a:prstGeom prst="rect">
              <a:avLst/>
            </a:prstGeom>
            <a:effectLst/>
          </p:spPr>
        </p:pic>
        <p:pic>
          <p:nvPicPr>
            <p:cNvPr id="163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794730" y="222572"/>
              <a:ext cx="152873" cy="1525237"/>
            </a:xfrm>
            <a:prstGeom prst="rect">
              <a:avLst/>
            </a:prstGeom>
            <a:effectLst/>
          </p:spPr>
        </p:pic>
        <p:pic>
          <p:nvPicPr>
            <p:cNvPr id="163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250378" y="912581"/>
              <a:ext cx="1011572" cy="276568"/>
            </a:xfrm>
            <a:prstGeom prst="rect">
              <a:avLst/>
            </a:prstGeom>
            <a:effectLst/>
          </p:spPr>
        </p:pic>
        <p:pic>
          <p:nvPicPr>
            <p:cNvPr id="163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075269" y="2852296"/>
              <a:ext cx="160549" cy="1279907"/>
            </a:xfrm>
            <a:prstGeom prst="rect">
              <a:avLst/>
            </a:prstGeom>
            <a:effectLst/>
          </p:spPr>
        </p:pic>
        <p:pic>
          <p:nvPicPr>
            <p:cNvPr id="164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77248" y="3580642"/>
              <a:ext cx="1095907" cy="697231"/>
            </a:xfrm>
            <a:prstGeom prst="rect">
              <a:avLst/>
            </a:prstGeom>
            <a:effectLst/>
          </p:spPr>
        </p:pic>
        <p:pic>
          <p:nvPicPr>
            <p:cNvPr id="164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60590" y="4437098"/>
              <a:ext cx="743232" cy="982497"/>
            </a:xfrm>
            <a:prstGeom prst="rect">
              <a:avLst/>
            </a:prstGeom>
            <a:effectLst/>
          </p:spPr>
        </p:pic>
        <p:pic>
          <p:nvPicPr>
            <p:cNvPr id="164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709009" y="2951966"/>
              <a:ext cx="1190503" cy="2437589"/>
            </a:xfrm>
            <a:prstGeom prst="rect">
              <a:avLst/>
            </a:prstGeom>
            <a:effectLst/>
          </p:spPr>
        </p:pic>
        <p:pic>
          <p:nvPicPr>
            <p:cNvPr id="164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976639" y="2898291"/>
              <a:ext cx="597557" cy="1384482"/>
            </a:xfrm>
            <a:prstGeom prst="rect">
              <a:avLst/>
            </a:prstGeom>
            <a:effectLst/>
          </p:spPr>
        </p:pic>
        <p:pic>
          <p:nvPicPr>
            <p:cNvPr id="164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781432" y="4662559"/>
              <a:ext cx="1015100" cy="846683"/>
            </a:xfrm>
            <a:prstGeom prst="rect">
              <a:avLst/>
            </a:prstGeom>
            <a:effectLst/>
          </p:spPr>
        </p:pic>
        <p:pic>
          <p:nvPicPr>
            <p:cNvPr id="165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405987" y="5075179"/>
              <a:ext cx="788543" cy="1111732"/>
            </a:xfrm>
            <a:prstGeom prst="rect">
              <a:avLst/>
            </a:prstGeom>
            <a:effectLst/>
          </p:spPr>
        </p:pic>
        <p:pic>
          <p:nvPicPr>
            <p:cNvPr id="165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103673" y="3356366"/>
              <a:ext cx="1341240" cy="1352365"/>
            </a:xfrm>
            <a:prstGeom prst="rect">
              <a:avLst/>
            </a:prstGeom>
            <a:effectLst/>
          </p:spPr>
        </p:pic>
        <p:pic>
          <p:nvPicPr>
            <p:cNvPr id="165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732348" y="3296974"/>
              <a:ext cx="497884" cy="1900916"/>
            </a:xfrm>
            <a:prstGeom prst="rect">
              <a:avLst/>
            </a:prstGeom>
            <a:effectLst/>
          </p:spPr>
        </p:pic>
        <p:pic>
          <p:nvPicPr>
            <p:cNvPr id="165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901016" y="5070947"/>
              <a:ext cx="592781" cy="1136313"/>
            </a:xfrm>
            <a:prstGeom prst="rect">
              <a:avLst/>
            </a:prstGeom>
            <a:effectLst/>
          </p:spPr>
        </p:pic>
        <p:pic>
          <p:nvPicPr>
            <p:cNvPr id="165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627811" y="2936623"/>
              <a:ext cx="624386" cy="2897609"/>
            </a:xfrm>
            <a:prstGeom prst="rect">
              <a:avLst/>
            </a:prstGeom>
            <a:effectLst/>
          </p:spPr>
        </p:pic>
        <p:pic>
          <p:nvPicPr>
            <p:cNvPr id="166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84034" y="2836963"/>
              <a:ext cx="593347" cy="2997277"/>
            </a:xfrm>
            <a:prstGeom prst="rect">
              <a:avLst/>
            </a:prstGeom>
            <a:effectLst/>
          </p:spPr>
        </p:pic>
        <p:pic>
          <p:nvPicPr>
            <p:cNvPr id="166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553788" y="3848978"/>
              <a:ext cx="282133" cy="648943"/>
            </a:xfrm>
            <a:prstGeom prst="rect">
              <a:avLst/>
            </a:prstGeom>
            <a:effectLst/>
          </p:spPr>
        </p:pic>
        <p:pic>
          <p:nvPicPr>
            <p:cNvPr id="166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936630" y="2829297"/>
              <a:ext cx="803976" cy="1295236"/>
            </a:xfrm>
            <a:prstGeom prst="rect">
              <a:avLst/>
            </a:prstGeom>
            <a:effectLst/>
          </p:spPr>
        </p:pic>
        <p:pic>
          <p:nvPicPr>
            <p:cNvPr id="166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488054" y="3235630"/>
              <a:ext cx="1909607" cy="2935950"/>
            </a:xfrm>
            <a:prstGeom prst="rect">
              <a:avLst/>
            </a:prstGeom>
            <a:effectLst/>
          </p:spPr>
        </p:pic>
        <p:pic>
          <p:nvPicPr>
            <p:cNvPr id="166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850151" y="5363643"/>
              <a:ext cx="715105" cy="1602022"/>
            </a:xfrm>
            <a:prstGeom prst="rect">
              <a:avLst/>
            </a:prstGeom>
            <a:effectLst/>
          </p:spPr>
        </p:pic>
        <p:pic>
          <p:nvPicPr>
            <p:cNvPr id="167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995830" y="6828443"/>
              <a:ext cx="1195573" cy="178824"/>
            </a:xfrm>
            <a:prstGeom prst="rect">
              <a:avLst/>
            </a:prstGeom>
            <a:effectLst/>
          </p:spPr>
        </p:pic>
        <p:pic>
          <p:nvPicPr>
            <p:cNvPr id="167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023896" y="7072046"/>
              <a:ext cx="709958" cy="1143020"/>
            </a:xfrm>
            <a:prstGeom prst="rect">
              <a:avLst/>
            </a:prstGeom>
            <a:effectLst/>
          </p:spPr>
        </p:pic>
        <p:pic>
          <p:nvPicPr>
            <p:cNvPr id="167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290481" y="7224306"/>
              <a:ext cx="352227" cy="1059698"/>
            </a:xfrm>
            <a:prstGeom prst="rect">
              <a:avLst/>
            </a:prstGeom>
            <a:effectLst/>
          </p:spPr>
        </p:pic>
        <p:pic>
          <p:nvPicPr>
            <p:cNvPr id="167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574144" y="7582738"/>
              <a:ext cx="681882" cy="91536"/>
            </a:xfrm>
            <a:prstGeom prst="rect">
              <a:avLst/>
            </a:prstGeom>
            <a:effectLst/>
          </p:spPr>
        </p:pic>
        <p:pic>
          <p:nvPicPr>
            <p:cNvPr id="167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17407" y="6095363"/>
              <a:ext cx="191230" cy="1661707"/>
            </a:xfrm>
            <a:prstGeom prst="rect">
              <a:avLst/>
            </a:prstGeom>
            <a:effectLst/>
          </p:spPr>
        </p:pic>
        <p:pic>
          <p:nvPicPr>
            <p:cNvPr id="168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33430" y="6501707"/>
              <a:ext cx="555669" cy="1318238"/>
            </a:xfrm>
            <a:prstGeom prst="rect">
              <a:avLst/>
            </a:prstGeom>
            <a:effectLst/>
          </p:spPr>
        </p:pic>
        <p:pic>
          <p:nvPicPr>
            <p:cNvPr id="168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96888" y="6103037"/>
              <a:ext cx="168212" cy="589888"/>
            </a:xfrm>
            <a:prstGeom prst="rect">
              <a:avLst/>
            </a:prstGeom>
            <a:effectLst/>
          </p:spPr>
        </p:pic>
        <p:pic>
          <p:nvPicPr>
            <p:cNvPr id="168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88898" y="6915723"/>
              <a:ext cx="781550" cy="99202"/>
            </a:xfrm>
            <a:prstGeom prst="rect">
              <a:avLst/>
            </a:prstGeom>
            <a:effectLst/>
          </p:spPr>
        </p:pic>
        <p:pic>
          <p:nvPicPr>
            <p:cNvPr id="168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96894" y="7299065"/>
              <a:ext cx="881221" cy="99203"/>
            </a:xfrm>
            <a:prstGeom prst="rect">
              <a:avLst/>
            </a:prstGeom>
            <a:effectLst/>
          </p:spPr>
        </p:pic>
        <p:pic>
          <p:nvPicPr>
            <p:cNvPr id="168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178242" y="6540039"/>
              <a:ext cx="605222" cy="114544"/>
            </a:xfrm>
            <a:prstGeom prst="rect">
              <a:avLst/>
            </a:prstGeom>
            <a:effectLst/>
          </p:spPr>
        </p:pic>
        <p:pic>
          <p:nvPicPr>
            <p:cNvPr id="169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190266" y="5718586"/>
              <a:ext cx="536227" cy="1200848"/>
            </a:xfrm>
            <a:prstGeom prst="rect">
              <a:avLst/>
            </a:prstGeom>
            <a:effectLst/>
          </p:spPr>
        </p:pic>
        <p:pic>
          <p:nvPicPr>
            <p:cNvPr id="169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806925" y="6126032"/>
              <a:ext cx="605223" cy="137545"/>
            </a:xfrm>
            <a:prstGeom prst="rect">
              <a:avLst/>
            </a:prstGeom>
            <a:effectLst/>
          </p:spPr>
        </p:pic>
        <p:pic>
          <p:nvPicPr>
            <p:cNvPr id="169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435611" y="6616715"/>
              <a:ext cx="171728" cy="426959"/>
            </a:xfrm>
            <a:prstGeom prst="rect">
              <a:avLst/>
            </a:prstGeom>
            <a:effectLst/>
          </p:spPr>
        </p:pic>
        <p:pic>
          <p:nvPicPr>
            <p:cNvPr id="169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592252" y="7122727"/>
              <a:ext cx="1318238" cy="204545"/>
            </a:xfrm>
            <a:prstGeom prst="rect">
              <a:avLst/>
            </a:prstGeom>
            <a:effectLst/>
          </p:spPr>
        </p:pic>
        <p:pic>
          <p:nvPicPr>
            <p:cNvPr id="169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614856" y="7368063"/>
              <a:ext cx="717584" cy="592785"/>
            </a:xfrm>
            <a:prstGeom prst="rect">
              <a:avLst/>
            </a:prstGeom>
            <a:effectLst/>
          </p:spPr>
        </p:pic>
        <p:pic>
          <p:nvPicPr>
            <p:cNvPr id="170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557349" y="7500868"/>
              <a:ext cx="431615" cy="741183"/>
            </a:xfrm>
            <a:prstGeom prst="rect">
              <a:avLst/>
            </a:prstGeom>
            <a:effectLst/>
          </p:spPr>
        </p:pic>
        <p:pic>
          <p:nvPicPr>
            <p:cNvPr id="170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177819" y="6494038"/>
              <a:ext cx="426004" cy="438390"/>
            </a:xfrm>
            <a:prstGeom prst="rect">
              <a:avLst/>
            </a:prstGeom>
            <a:effectLst/>
          </p:spPr>
        </p:pic>
        <p:pic>
          <p:nvPicPr>
            <p:cNvPr id="170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40539" y="6555381"/>
              <a:ext cx="743309" cy="1302902"/>
            </a:xfrm>
            <a:prstGeom prst="rect">
              <a:avLst/>
            </a:prstGeom>
            <a:effectLst/>
          </p:spPr>
        </p:pic>
        <p:pic>
          <p:nvPicPr>
            <p:cNvPr id="170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975890" y="6685714"/>
              <a:ext cx="868986" cy="1178588"/>
            </a:xfrm>
            <a:prstGeom prst="rect">
              <a:avLst/>
            </a:prstGeom>
            <a:effectLst/>
          </p:spPr>
        </p:pic>
        <p:pic>
          <p:nvPicPr>
            <p:cNvPr id="170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789324" y="7401348"/>
              <a:ext cx="566892" cy="661883"/>
            </a:xfrm>
            <a:prstGeom prst="rect">
              <a:avLst/>
            </a:prstGeom>
            <a:effectLst/>
          </p:spPr>
        </p:pic>
        <p:pic>
          <p:nvPicPr>
            <p:cNvPr id="171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050003" y="6478704"/>
              <a:ext cx="375219" cy="674226"/>
            </a:xfrm>
            <a:prstGeom prst="rect">
              <a:avLst/>
            </a:prstGeom>
            <a:effectLst/>
          </p:spPr>
        </p:pic>
        <p:pic>
          <p:nvPicPr>
            <p:cNvPr id="171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516028" y="6409707"/>
              <a:ext cx="507203" cy="1425580"/>
            </a:xfrm>
            <a:prstGeom prst="rect">
              <a:avLst/>
            </a:prstGeom>
            <a:effectLst/>
          </p:spPr>
        </p:pic>
        <p:pic>
          <p:nvPicPr>
            <p:cNvPr id="1714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054361" y="6564106"/>
              <a:ext cx="643551" cy="768690"/>
            </a:xfrm>
            <a:prstGeom prst="rect">
              <a:avLst/>
            </a:prstGeom>
            <a:effectLst/>
          </p:spPr>
        </p:pic>
        <p:pic>
          <p:nvPicPr>
            <p:cNvPr id="1716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276694" y="6340706"/>
              <a:ext cx="352217" cy="1586578"/>
            </a:xfrm>
            <a:prstGeom prst="rect">
              <a:avLst/>
            </a:prstGeom>
            <a:effectLst/>
          </p:spPr>
        </p:pic>
        <p:pic>
          <p:nvPicPr>
            <p:cNvPr id="1718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422369" y="7674730"/>
              <a:ext cx="183547" cy="612891"/>
            </a:xfrm>
            <a:prstGeom prst="rect">
              <a:avLst/>
            </a:prstGeom>
            <a:effectLst/>
          </p:spPr>
        </p:pic>
        <p:pic>
          <p:nvPicPr>
            <p:cNvPr id="1720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920714" y="6471036"/>
              <a:ext cx="329217" cy="536222"/>
            </a:xfrm>
            <a:prstGeom prst="rect">
              <a:avLst/>
            </a:prstGeom>
            <a:effectLst/>
          </p:spPr>
        </p:pic>
        <p:pic>
          <p:nvPicPr>
            <p:cNvPr id="1722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928370" y="7360399"/>
              <a:ext cx="589891" cy="152880"/>
            </a:xfrm>
            <a:prstGeom prst="rect">
              <a:avLst/>
            </a:prstGeom>
            <a:effectLst/>
          </p:spPr>
        </p:pic>
        <p:pic>
          <p:nvPicPr>
            <p:cNvPr id="1724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633727" y="6779107"/>
              <a:ext cx="658894" cy="724218"/>
            </a:xfrm>
            <a:prstGeom prst="rect">
              <a:avLst/>
            </a:prstGeom>
            <a:effectLst/>
          </p:spPr>
        </p:pic>
        <p:pic>
          <p:nvPicPr>
            <p:cNvPr id="1726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718055" y="6501703"/>
              <a:ext cx="582233" cy="1440920"/>
            </a:xfrm>
            <a:prstGeom prst="rect">
              <a:avLst/>
            </a:prstGeom>
            <a:effectLst/>
          </p:spPr>
        </p:pic>
        <p:pic>
          <p:nvPicPr>
            <p:cNvPr id="1728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001738" y="7602367"/>
              <a:ext cx="395269" cy="531916"/>
            </a:xfrm>
            <a:prstGeom prst="rect">
              <a:avLst/>
            </a:prstGeom>
            <a:effectLst/>
          </p:spPr>
        </p:pic>
        <p:pic>
          <p:nvPicPr>
            <p:cNvPr id="1730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9722411" y="6356035"/>
              <a:ext cx="237224" cy="597565"/>
            </a:xfrm>
            <a:prstGeom prst="rect">
              <a:avLst/>
            </a:prstGeom>
            <a:effectLst/>
          </p:spPr>
        </p:pic>
        <p:pic>
          <p:nvPicPr>
            <p:cNvPr id="1732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9607419" y="6054318"/>
              <a:ext cx="592536" cy="2156633"/>
            </a:xfrm>
            <a:prstGeom prst="rect">
              <a:avLst/>
            </a:prstGeom>
            <a:effectLst/>
          </p:spPr>
        </p:pic>
        <p:pic>
          <p:nvPicPr>
            <p:cNvPr id="1734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0044424" y="6210373"/>
              <a:ext cx="1049338" cy="15635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8" name="Drawing"/>
          <p:cNvGrpSpPr/>
          <p:nvPr/>
        </p:nvGrpSpPr>
        <p:grpSpPr>
          <a:xfrm>
            <a:off x="1180778" y="246382"/>
            <a:ext cx="11767861" cy="6378950"/>
            <a:chOff x="-75948" y="-1187316"/>
            <a:chExt cx="11767860" cy="6378949"/>
          </a:xfrm>
        </p:grpSpPr>
        <p:pic>
          <p:nvPicPr>
            <p:cNvPr id="173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5949" y="-628445"/>
              <a:ext cx="761586" cy="2344709"/>
            </a:xfrm>
            <a:prstGeom prst="rect">
              <a:avLst/>
            </a:prstGeom>
            <a:effectLst/>
          </p:spPr>
        </p:pic>
        <p:pic>
          <p:nvPicPr>
            <p:cNvPr id="174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2889" y="-812462"/>
              <a:ext cx="428889" cy="850565"/>
            </a:xfrm>
            <a:prstGeom prst="rect">
              <a:avLst/>
            </a:prstGeom>
            <a:effectLst/>
          </p:spPr>
        </p:pic>
        <p:pic>
          <p:nvPicPr>
            <p:cNvPr id="174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21127" y="115232"/>
              <a:ext cx="817334" cy="270040"/>
            </a:xfrm>
            <a:prstGeom prst="rect">
              <a:avLst/>
            </a:prstGeom>
            <a:effectLst/>
          </p:spPr>
        </p:pic>
        <p:pic>
          <p:nvPicPr>
            <p:cNvPr id="174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18898" y="544579"/>
              <a:ext cx="988560" cy="168208"/>
            </a:xfrm>
            <a:prstGeom prst="rect">
              <a:avLst/>
            </a:prstGeom>
            <a:effectLst/>
          </p:spPr>
        </p:pic>
        <p:pic>
          <p:nvPicPr>
            <p:cNvPr id="174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5220" y="950919"/>
              <a:ext cx="1111237" cy="275552"/>
            </a:xfrm>
            <a:prstGeom prst="rect">
              <a:avLst/>
            </a:prstGeom>
            <a:effectLst/>
          </p:spPr>
        </p:pic>
        <p:pic>
          <p:nvPicPr>
            <p:cNvPr id="174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51607" y="-674665"/>
              <a:ext cx="1034561" cy="1456452"/>
            </a:xfrm>
            <a:prstGeom prst="rect">
              <a:avLst/>
            </a:prstGeom>
            <a:effectLst/>
          </p:spPr>
        </p:pic>
        <p:pic>
          <p:nvPicPr>
            <p:cNvPr id="1750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73941" y="-107102"/>
              <a:ext cx="612886" cy="965560"/>
            </a:xfrm>
            <a:prstGeom prst="rect">
              <a:avLst/>
            </a:prstGeom>
            <a:effectLst/>
          </p:spPr>
        </p:pic>
        <p:pic>
          <p:nvPicPr>
            <p:cNvPr id="175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02957" y="-1187317"/>
              <a:ext cx="643555" cy="926416"/>
            </a:xfrm>
            <a:prstGeom prst="rect">
              <a:avLst/>
            </a:prstGeom>
            <a:effectLst/>
          </p:spPr>
        </p:pic>
        <p:pic>
          <p:nvPicPr>
            <p:cNvPr id="175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259267" y="754842"/>
              <a:ext cx="1302905" cy="333624"/>
            </a:xfrm>
            <a:prstGeom prst="rect">
              <a:avLst/>
            </a:prstGeom>
            <a:effectLst/>
          </p:spPr>
        </p:pic>
        <p:pic>
          <p:nvPicPr>
            <p:cNvPr id="175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18603" y="1323474"/>
              <a:ext cx="805900" cy="690269"/>
            </a:xfrm>
            <a:prstGeom prst="rect">
              <a:avLst/>
            </a:prstGeom>
            <a:effectLst/>
          </p:spPr>
        </p:pic>
        <p:pic>
          <p:nvPicPr>
            <p:cNvPr id="175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65910" y="-291110"/>
              <a:ext cx="969291" cy="2202791"/>
            </a:xfrm>
            <a:prstGeom prst="rect">
              <a:avLst/>
            </a:prstGeom>
            <a:effectLst/>
          </p:spPr>
        </p:pic>
        <p:pic>
          <p:nvPicPr>
            <p:cNvPr id="176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91225" y="-122441"/>
              <a:ext cx="496652" cy="1877918"/>
            </a:xfrm>
            <a:prstGeom prst="rect">
              <a:avLst/>
            </a:prstGeom>
            <a:effectLst/>
          </p:spPr>
        </p:pic>
        <p:pic>
          <p:nvPicPr>
            <p:cNvPr id="176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18674" y="235350"/>
              <a:ext cx="904229" cy="1178087"/>
            </a:xfrm>
            <a:prstGeom prst="rect">
              <a:avLst/>
            </a:prstGeom>
            <a:effectLst/>
          </p:spPr>
        </p:pic>
        <p:pic>
          <p:nvPicPr>
            <p:cNvPr id="176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502347" y="226"/>
              <a:ext cx="528555" cy="1781059"/>
            </a:xfrm>
            <a:prstGeom prst="rect">
              <a:avLst/>
            </a:prstGeom>
            <a:effectLst/>
          </p:spPr>
        </p:pic>
        <p:pic>
          <p:nvPicPr>
            <p:cNvPr id="176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701679" y="1410930"/>
              <a:ext cx="267881" cy="904229"/>
            </a:xfrm>
            <a:prstGeom prst="rect">
              <a:avLst/>
            </a:prstGeom>
            <a:effectLst/>
          </p:spPr>
        </p:pic>
        <p:pic>
          <p:nvPicPr>
            <p:cNvPr id="176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60701" y="107560"/>
              <a:ext cx="306218" cy="643560"/>
            </a:xfrm>
            <a:prstGeom prst="rect">
              <a:avLst/>
            </a:prstGeom>
            <a:effectLst/>
          </p:spPr>
        </p:pic>
        <p:pic>
          <p:nvPicPr>
            <p:cNvPr id="177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68700" y="1104250"/>
              <a:ext cx="681892" cy="133313"/>
            </a:xfrm>
            <a:prstGeom prst="rect">
              <a:avLst/>
            </a:prstGeom>
            <a:effectLst/>
          </p:spPr>
        </p:pic>
        <p:pic>
          <p:nvPicPr>
            <p:cNvPr id="177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135385" y="63812"/>
              <a:ext cx="1141896" cy="1159075"/>
            </a:xfrm>
            <a:prstGeom prst="rect">
              <a:avLst/>
            </a:prstGeom>
            <a:effectLst/>
          </p:spPr>
        </p:pic>
        <p:pic>
          <p:nvPicPr>
            <p:cNvPr id="177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396048" y="-222115"/>
              <a:ext cx="873573" cy="2077267"/>
            </a:xfrm>
            <a:prstGeom prst="rect">
              <a:avLst/>
            </a:prstGeom>
            <a:effectLst/>
          </p:spPr>
        </p:pic>
        <p:pic>
          <p:nvPicPr>
            <p:cNvPr id="177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702729" y="1318920"/>
              <a:ext cx="620466" cy="1232003"/>
            </a:xfrm>
            <a:prstGeom prst="rect">
              <a:avLst/>
            </a:prstGeom>
            <a:effectLst/>
          </p:spPr>
        </p:pic>
        <p:pic>
          <p:nvPicPr>
            <p:cNvPr id="177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584414" y="-191448"/>
              <a:ext cx="390556" cy="735565"/>
            </a:xfrm>
            <a:prstGeom prst="rect">
              <a:avLst/>
            </a:prstGeom>
            <a:effectLst/>
          </p:spPr>
        </p:pic>
        <p:pic>
          <p:nvPicPr>
            <p:cNvPr id="178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15411" y="-260440"/>
              <a:ext cx="846405" cy="2928272"/>
            </a:xfrm>
            <a:prstGeom prst="rect">
              <a:avLst/>
            </a:prstGeom>
            <a:effectLst/>
          </p:spPr>
        </p:pic>
        <p:pic>
          <p:nvPicPr>
            <p:cNvPr id="178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423235" y="-372179"/>
              <a:ext cx="540757" cy="923967"/>
            </a:xfrm>
            <a:prstGeom prst="rect">
              <a:avLst/>
            </a:prstGeom>
            <a:effectLst/>
          </p:spPr>
        </p:pic>
        <p:pic>
          <p:nvPicPr>
            <p:cNvPr id="178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519765" y="-659120"/>
              <a:ext cx="1172147" cy="3004948"/>
            </a:xfrm>
            <a:prstGeom prst="rect">
              <a:avLst/>
            </a:prstGeom>
            <a:effectLst/>
          </p:spPr>
        </p:pic>
        <p:pic>
          <p:nvPicPr>
            <p:cNvPr id="178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5199" y="3170721"/>
              <a:ext cx="1364241" cy="1559486"/>
            </a:xfrm>
            <a:prstGeom prst="rect">
              <a:avLst/>
            </a:prstGeom>
            <a:effectLst/>
          </p:spPr>
        </p:pic>
        <p:pic>
          <p:nvPicPr>
            <p:cNvPr id="178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8877" y="4002315"/>
              <a:ext cx="704896" cy="1003903"/>
            </a:xfrm>
            <a:prstGeom prst="rect">
              <a:avLst/>
            </a:prstGeom>
            <a:effectLst/>
          </p:spPr>
        </p:pic>
        <p:pic>
          <p:nvPicPr>
            <p:cNvPr id="179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408959" y="2579236"/>
              <a:ext cx="600164" cy="692402"/>
            </a:xfrm>
            <a:prstGeom prst="rect">
              <a:avLst/>
            </a:prstGeom>
            <a:effectLst/>
          </p:spPr>
        </p:pic>
        <p:pic>
          <p:nvPicPr>
            <p:cNvPr id="179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139910" y="3710984"/>
              <a:ext cx="758557" cy="129876"/>
            </a:xfrm>
            <a:prstGeom prst="rect">
              <a:avLst/>
            </a:prstGeom>
            <a:effectLst/>
          </p:spPr>
        </p:pic>
        <p:pic>
          <p:nvPicPr>
            <p:cNvPr id="179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024909" y="3911501"/>
              <a:ext cx="1065231" cy="197697"/>
            </a:xfrm>
            <a:prstGeom prst="rect">
              <a:avLst/>
            </a:prstGeom>
            <a:effectLst/>
          </p:spPr>
        </p:pic>
        <p:pic>
          <p:nvPicPr>
            <p:cNvPr id="179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16483" y="2642101"/>
              <a:ext cx="799025" cy="1731768"/>
            </a:xfrm>
            <a:prstGeom prst="rect">
              <a:avLst/>
            </a:prstGeom>
            <a:effectLst/>
          </p:spPr>
        </p:pic>
        <p:pic>
          <p:nvPicPr>
            <p:cNvPr id="179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51269" y="3496304"/>
              <a:ext cx="988564" cy="258385"/>
            </a:xfrm>
            <a:prstGeom prst="rect">
              <a:avLst/>
            </a:prstGeom>
            <a:effectLst/>
          </p:spPr>
        </p:pic>
        <p:pic>
          <p:nvPicPr>
            <p:cNvPr id="180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25296" y="4123998"/>
              <a:ext cx="344395" cy="484979"/>
            </a:xfrm>
            <a:prstGeom prst="rect">
              <a:avLst/>
            </a:prstGeom>
            <a:effectLst/>
          </p:spPr>
        </p:pic>
        <p:pic>
          <p:nvPicPr>
            <p:cNvPr id="180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830578" y="2170295"/>
              <a:ext cx="774292" cy="803095"/>
            </a:xfrm>
            <a:prstGeom prst="rect">
              <a:avLst/>
            </a:prstGeom>
            <a:effectLst/>
          </p:spPr>
        </p:pic>
        <p:pic>
          <p:nvPicPr>
            <p:cNvPr id="180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493634" y="2238941"/>
              <a:ext cx="1302907" cy="2576401"/>
            </a:xfrm>
            <a:prstGeom prst="rect">
              <a:avLst/>
            </a:prstGeom>
            <a:effectLst/>
          </p:spPr>
        </p:pic>
        <p:pic>
          <p:nvPicPr>
            <p:cNvPr id="180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431045" y="3347301"/>
              <a:ext cx="1116843" cy="992137"/>
            </a:xfrm>
            <a:prstGeom prst="rect">
              <a:avLst/>
            </a:prstGeom>
            <a:effectLst/>
          </p:spPr>
        </p:pic>
        <p:pic>
          <p:nvPicPr>
            <p:cNvPr id="180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237648" y="3281641"/>
              <a:ext cx="999923" cy="1065886"/>
            </a:xfrm>
            <a:prstGeom prst="rect">
              <a:avLst/>
            </a:prstGeom>
            <a:effectLst/>
          </p:spPr>
        </p:pic>
        <p:pic>
          <p:nvPicPr>
            <p:cNvPr id="181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253689" y="3352894"/>
              <a:ext cx="709072" cy="1838739"/>
            </a:xfrm>
            <a:prstGeom prst="rect">
              <a:avLst/>
            </a:prstGeom>
            <a:effectLst/>
          </p:spPr>
        </p:pic>
        <p:pic>
          <p:nvPicPr>
            <p:cNvPr id="181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184578" y="2898295"/>
              <a:ext cx="616315" cy="1709244"/>
            </a:xfrm>
            <a:prstGeom prst="rect">
              <a:avLst/>
            </a:prstGeom>
            <a:effectLst/>
          </p:spPr>
        </p:pic>
        <p:pic>
          <p:nvPicPr>
            <p:cNvPr id="181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005045" y="2944295"/>
              <a:ext cx="456129" cy="1824249"/>
            </a:xfrm>
            <a:prstGeom prst="rect">
              <a:avLst/>
            </a:prstGeom>
            <a:effectLst/>
          </p:spPr>
        </p:pic>
        <p:pic>
          <p:nvPicPr>
            <p:cNvPr id="181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196712" y="2762177"/>
              <a:ext cx="472372" cy="7379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Drawing"/>
          <p:cNvGrpSpPr/>
          <p:nvPr/>
        </p:nvGrpSpPr>
        <p:grpSpPr>
          <a:xfrm>
            <a:off x="245807" y="712906"/>
            <a:ext cx="12694186" cy="8264164"/>
            <a:chOff x="-918917" y="-1088800"/>
            <a:chExt cx="12694185" cy="8264163"/>
          </a:xfrm>
        </p:grpSpPr>
        <p:pic>
          <p:nvPicPr>
            <p:cNvPr id="182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58117" y="-1088801"/>
              <a:ext cx="918532" cy="1855447"/>
            </a:xfrm>
            <a:prstGeom prst="rect">
              <a:avLst/>
            </a:prstGeom>
            <a:effectLst/>
          </p:spPr>
        </p:pic>
        <p:pic>
          <p:nvPicPr>
            <p:cNvPr id="182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50818" y="636576"/>
              <a:ext cx="1479242" cy="145212"/>
            </a:xfrm>
            <a:prstGeom prst="rect">
              <a:avLst/>
            </a:prstGeom>
            <a:effectLst/>
          </p:spPr>
        </p:pic>
        <p:pic>
          <p:nvPicPr>
            <p:cNvPr id="182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918918" y="57524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2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548777" y="845460"/>
              <a:ext cx="806356" cy="1179820"/>
            </a:xfrm>
            <a:prstGeom prst="rect">
              <a:avLst/>
            </a:prstGeom>
            <a:effectLst/>
          </p:spPr>
        </p:pic>
        <p:pic>
          <p:nvPicPr>
            <p:cNvPr id="182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0202" y="801634"/>
              <a:ext cx="390560" cy="1329523"/>
            </a:xfrm>
            <a:prstGeom prst="rect">
              <a:avLst/>
            </a:prstGeom>
            <a:effectLst/>
          </p:spPr>
        </p:pic>
        <p:pic>
          <p:nvPicPr>
            <p:cNvPr id="183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2532" y="1211587"/>
              <a:ext cx="704892" cy="116798"/>
            </a:xfrm>
            <a:prstGeom prst="rect">
              <a:avLst/>
            </a:prstGeom>
            <a:effectLst/>
          </p:spPr>
        </p:pic>
        <p:pic>
          <p:nvPicPr>
            <p:cNvPr id="183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35558" y="-337110"/>
              <a:ext cx="832665" cy="1999696"/>
            </a:xfrm>
            <a:prstGeom prst="rect">
              <a:avLst/>
            </a:prstGeom>
            <a:effectLst/>
          </p:spPr>
        </p:pic>
        <p:pic>
          <p:nvPicPr>
            <p:cNvPr id="183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86244" y="-896794"/>
              <a:ext cx="283218" cy="628226"/>
            </a:xfrm>
            <a:prstGeom prst="rect">
              <a:avLst/>
            </a:prstGeom>
            <a:effectLst/>
          </p:spPr>
        </p:pic>
        <p:pic>
          <p:nvPicPr>
            <p:cNvPr id="183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17766" y="176569"/>
              <a:ext cx="941046" cy="152875"/>
            </a:xfrm>
            <a:prstGeom prst="rect">
              <a:avLst/>
            </a:prstGeom>
            <a:effectLst/>
          </p:spPr>
        </p:pic>
        <p:pic>
          <p:nvPicPr>
            <p:cNvPr id="183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93579" y="413462"/>
              <a:ext cx="1026896" cy="107691"/>
            </a:xfrm>
            <a:prstGeom prst="rect">
              <a:avLst/>
            </a:prstGeom>
            <a:effectLst/>
          </p:spPr>
        </p:pic>
        <p:pic>
          <p:nvPicPr>
            <p:cNvPr id="184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305268" y="-824111"/>
              <a:ext cx="1019233" cy="1915080"/>
            </a:xfrm>
            <a:prstGeom prst="rect">
              <a:avLst/>
            </a:prstGeom>
            <a:effectLst/>
          </p:spPr>
        </p:pic>
        <p:pic>
          <p:nvPicPr>
            <p:cNvPr id="184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58944" y="667249"/>
              <a:ext cx="536212" cy="543878"/>
            </a:xfrm>
            <a:prstGeom prst="rect">
              <a:avLst/>
            </a:prstGeom>
            <a:effectLst/>
          </p:spPr>
        </p:pic>
        <p:pic>
          <p:nvPicPr>
            <p:cNvPr id="184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79294" y="-997430"/>
              <a:ext cx="658884" cy="851528"/>
            </a:xfrm>
            <a:prstGeom prst="rect">
              <a:avLst/>
            </a:prstGeom>
            <a:effectLst/>
          </p:spPr>
        </p:pic>
        <p:pic>
          <p:nvPicPr>
            <p:cNvPr id="184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32114" y="-475114"/>
              <a:ext cx="711746" cy="1644611"/>
            </a:xfrm>
            <a:prstGeom prst="rect">
              <a:avLst/>
            </a:prstGeom>
            <a:effectLst/>
          </p:spPr>
        </p:pic>
        <p:pic>
          <p:nvPicPr>
            <p:cNvPr id="184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21323" y="713249"/>
              <a:ext cx="114541" cy="914400"/>
            </a:xfrm>
            <a:prstGeom prst="rect">
              <a:avLst/>
            </a:prstGeom>
            <a:effectLst/>
          </p:spPr>
        </p:pic>
        <p:pic>
          <p:nvPicPr>
            <p:cNvPr id="185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007314" y="667248"/>
              <a:ext cx="750886" cy="124391"/>
            </a:xfrm>
            <a:prstGeom prst="rect">
              <a:avLst/>
            </a:prstGeom>
            <a:effectLst/>
          </p:spPr>
        </p:pic>
        <p:pic>
          <p:nvPicPr>
            <p:cNvPr id="185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525348" y="299239"/>
              <a:ext cx="283209" cy="336876"/>
            </a:xfrm>
            <a:prstGeom prst="rect">
              <a:avLst/>
            </a:prstGeom>
            <a:effectLst/>
          </p:spPr>
        </p:pic>
        <p:pic>
          <p:nvPicPr>
            <p:cNvPr id="185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563674" y="115226"/>
              <a:ext cx="344558" cy="666566"/>
            </a:xfrm>
            <a:prstGeom prst="rect">
              <a:avLst/>
            </a:prstGeom>
            <a:effectLst/>
          </p:spPr>
        </p:pic>
        <p:pic>
          <p:nvPicPr>
            <p:cNvPr id="185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84401" y="2116280"/>
              <a:ext cx="808385" cy="1939245"/>
            </a:xfrm>
            <a:prstGeom prst="rect">
              <a:avLst/>
            </a:prstGeom>
            <a:effectLst/>
          </p:spPr>
        </p:pic>
        <p:pic>
          <p:nvPicPr>
            <p:cNvPr id="185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277918" y="2129066"/>
              <a:ext cx="873562" cy="849586"/>
            </a:xfrm>
            <a:prstGeom prst="rect">
              <a:avLst/>
            </a:prstGeom>
            <a:effectLst/>
          </p:spPr>
        </p:pic>
        <p:pic>
          <p:nvPicPr>
            <p:cNvPr id="186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99264" y="2123943"/>
              <a:ext cx="260211" cy="1433238"/>
            </a:xfrm>
            <a:prstGeom prst="rect">
              <a:avLst/>
            </a:prstGeom>
            <a:effectLst/>
          </p:spPr>
        </p:pic>
        <p:pic>
          <p:nvPicPr>
            <p:cNvPr id="186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013931" y="3450309"/>
              <a:ext cx="122210" cy="543887"/>
            </a:xfrm>
            <a:prstGeom prst="rect">
              <a:avLst/>
            </a:prstGeom>
            <a:effectLst/>
          </p:spPr>
        </p:pic>
        <p:pic>
          <p:nvPicPr>
            <p:cNvPr id="186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086777" y="2238942"/>
              <a:ext cx="543359" cy="1402582"/>
            </a:xfrm>
            <a:prstGeom prst="rect">
              <a:avLst/>
            </a:prstGeom>
            <a:effectLst/>
          </p:spPr>
        </p:pic>
        <p:pic>
          <p:nvPicPr>
            <p:cNvPr id="186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81608" y="2131605"/>
              <a:ext cx="283222" cy="597562"/>
            </a:xfrm>
            <a:prstGeom prst="rect">
              <a:avLst/>
            </a:prstGeom>
            <a:effectLst/>
          </p:spPr>
        </p:pic>
        <p:pic>
          <p:nvPicPr>
            <p:cNvPr id="186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596606" y="3082299"/>
              <a:ext cx="628228" cy="183551"/>
            </a:xfrm>
            <a:prstGeom prst="rect">
              <a:avLst/>
            </a:prstGeom>
            <a:effectLst/>
          </p:spPr>
        </p:pic>
        <p:pic>
          <p:nvPicPr>
            <p:cNvPr id="187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286623" y="2182741"/>
              <a:ext cx="876708" cy="740718"/>
            </a:xfrm>
            <a:prstGeom prst="rect">
              <a:avLst/>
            </a:prstGeom>
            <a:effectLst/>
          </p:spPr>
        </p:pic>
        <p:pic>
          <p:nvPicPr>
            <p:cNvPr id="187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455302" y="2047270"/>
              <a:ext cx="551556" cy="1502243"/>
            </a:xfrm>
            <a:prstGeom prst="rect">
              <a:avLst/>
            </a:prstGeom>
            <a:effectLst/>
          </p:spPr>
        </p:pic>
        <p:pic>
          <p:nvPicPr>
            <p:cNvPr id="187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761967" y="3466334"/>
              <a:ext cx="406540" cy="895869"/>
            </a:xfrm>
            <a:prstGeom prst="rect">
              <a:avLst/>
            </a:prstGeom>
            <a:effectLst/>
          </p:spPr>
        </p:pic>
        <p:pic>
          <p:nvPicPr>
            <p:cNvPr id="187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382986" y="1955270"/>
              <a:ext cx="313885" cy="597558"/>
            </a:xfrm>
            <a:prstGeom prst="rect">
              <a:avLst/>
            </a:prstGeom>
            <a:effectLst/>
          </p:spPr>
        </p:pic>
        <p:pic>
          <p:nvPicPr>
            <p:cNvPr id="187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566988" y="1717597"/>
              <a:ext cx="560581" cy="2397507"/>
            </a:xfrm>
            <a:prstGeom prst="rect">
              <a:avLst/>
            </a:prstGeom>
            <a:effectLst/>
          </p:spPr>
        </p:pic>
        <p:pic>
          <p:nvPicPr>
            <p:cNvPr id="188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287667" y="1403255"/>
              <a:ext cx="473960" cy="1180976"/>
            </a:xfrm>
            <a:prstGeom prst="rect">
              <a:avLst/>
            </a:prstGeom>
            <a:effectLst/>
          </p:spPr>
        </p:pic>
        <p:pic>
          <p:nvPicPr>
            <p:cNvPr id="188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321992" y="2622284"/>
              <a:ext cx="616908" cy="1357612"/>
            </a:xfrm>
            <a:prstGeom prst="rect">
              <a:avLst/>
            </a:prstGeom>
            <a:effectLst/>
          </p:spPr>
        </p:pic>
        <p:pic>
          <p:nvPicPr>
            <p:cNvPr id="188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786016" y="2883700"/>
              <a:ext cx="643563" cy="1141167"/>
            </a:xfrm>
            <a:prstGeom prst="rect">
              <a:avLst/>
            </a:prstGeom>
            <a:effectLst/>
          </p:spPr>
        </p:pic>
        <p:pic>
          <p:nvPicPr>
            <p:cNvPr id="188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47026" y="3319971"/>
              <a:ext cx="490214" cy="873556"/>
            </a:xfrm>
            <a:prstGeom prst="rect">
              <a:avLst/>
            </a:prstGeom>
            <a:effectLst/>
          </p:spPr>
        </p:pic>
        <p:pic>
          <p:nvPicPr>
            <p:cNvPr id="188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437780" y="1640937"/>
              <a:ext cx="520801" cy="1831913"/>
            </a:xfrm>
            <a:prstGeom prst="rect">
              <a:avLst/>
            </a:prstGeom>
            <a:effectLst/>
          </p:spPr>
        </p:pic>
        <p:pic>
          <p:nvPicPr>
            <p:cNvPr id="189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767371" y="1906887"/>
              <a:ext cx="835233" cy="666927"/>
            </a:xfrm>
            <a:prstGeom prst="rect">
              <a:avLst/>
            </a:prstGeom>
            <a:effectLst/>
          </p:spPr>
        </p:pic>
        <p:pic>
          <p:nvPicPr>
            <p:cNvPr id="189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013457" y="1686928"/>
              <a:ext cx="466479" cy="1747582"/>
            </a:xfrm>
            <a:prstGeom prst="rect">
              <a:avLst/>
            </a:prstGeom>
            <a:effectLst/>
          </p:spPr>
        </p:pic>
        <p:pic>
          <p:nvPicPr>
            <p:cNvPr id="189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304056" y="3166630"/>
              <a:ext cx="185536" cy="513220"/>
            </a:xfrm>
            <a:prstGeom prst="rect">
              <a:avLst/>
            </a:prstGeom>
            <a:effectLst/>
          </p:spPr>
        </p:pic>
        <p:pic>
          <p:nvPicPr>
            <p:cNvPr id="189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794732" y="1763598"/>
              <a:ext cx="283216" cy="559222"/>
            </a:xfrm>
            <a:prstGeom prst="rect">
              <a:avLst/>
            </a:prstGeom>
            <a:effectLst/>
          </p:spPr>
        </p:pic>
        <p:pic>
          <p:nvPicPr>
            <p:cNvPr id="189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863734" y="2047274"/>
              <a:ext cx="398216" cy="1364238"/>
            </a:xfrm>
            <a:prstGeom prst="rect">
              <a:avLst/>
            </a:prstGeom>
            <a:effectLst/>
          </p:spPr>
        </p:pic>
        <p:pic>
          <p:nvPicPr>
            <p:cNvPr id="190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549386" y="2721957"/>
              <a:ext cx="796898" cy="244886"/>
            </a:xfrm>
            <a:prstGeom prst="rect">
              <a:avLst/>
            </a:prstGeom>
            <a:effectLst/>
          </p:spPr>
        </p:pic>
        <p:pic>
          <p:nvPicPr>
            <p:cNvPr id="190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15747" y="1769921"/>
              <a:ext cx="850554" cy="1122254"/>
            </a:xfrm>
            <a:prstGeom prst="rect">
              <a:avLst/>
            </a:prstGeom>
            <a:effectLst/>
          </p:spPr>
        </p:pic>
        <p:pic>
          <p:nvPicPr>
            <p:cNvPr id="190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55285" y="1717596"/>
              <a:ext cx="941361" cy="1871062"/>
            </a:xfrm>
            <a:prstGeom prst="rect">
              <a:avLst/>
            </a:prstGeom>
            <a:effectLst/>
          </p:spPr>
        </p:pic>
        <p:pic>
          <p:nvPicPr>
            <p:cNvPr id="190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500080" y="3557219"/>
              <a:ext cx="637355" cy="790943"/>
            </a:xfrm>
            <a:prstGeom prst="rect">
              <a:avLst/>
            </a:prstGeom>
            <a:effectLst/>
          </p:spPr>
        </p:pic>
        <p:pic>
          <p:nvPicPr>
            <p:cNvPr id="190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519772" y="1717602"/>
              <a:ext cx="459548" cy="597551"/>
            </a:xfrm>
            <a:prstGeom prst="rect">
              <a:avLst/>
            </a:prstGeom>
            <a:effectLst/>
          </p:spPr>
        </p:pic>
        <p:pic>
          <p:nvPicPr>
            <p:cNvPr id="191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412434" y="1380257"/>
              <a:ext cx="734382" cy="2575602"/>
            </a:xfrm>
            <a:prstGeom prst="rect">
              <a:avLst/>
            </a:prstGeom>
            <a:effectLst/>
          </p:spPr>
        </p:pic>
        <p:pic>
          <p:nvPicPr>
            <p:cNvPr id="191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129469" y="5167683"/>
              <a:ext cx="129871" cy="1084692"/>
            </a:xfrm>
            <a:prstGeom prst="rect">
              <a:avLst/>
            </a:prstGeom>
            <a:effectLst/>
          </p:spPr>
        </p:pic>
        <p:pic>
          <p:nvPicPr>
            <p:cNvPr id="191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390140" y="5643027"/>
              <a:ext cx="720223" cy="252546"/>
            </a:xfrm>
            <a:prstGeom prst="rect">
              <a:avLst/>
            </a:prstGeom>
            <a:effectLst/>
          </p:spPr>
        </p:pic>
        <p:pic>
          <p:nvPicPr>
            <p:cNvPr id="191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26739" y="4142899"/>
              <a:ext cx="653698" cy="1399998"/>
            </a:xfrm>
            <a:prstGeom prst="rect">
              <a:avLst/>
            </a:prstGeom>
            <a:effectLst/>
          </p:spPr>
        </p:pic>
        <p:pic>
          <p:nvPicPr>
            <p:cNvPr id="191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75875" y="4891671"/>
              <a:ext cx="597554" cy="98108"/>
            </a:xfrm>
            <a:prstGeom prst="rect">
              <a:avLst/>
            </a:prstGeom>
            <a:effectLst/>
          </p:spPr>
        </p:pic>
        <p:pic>
          <p:nvPicPr>
            <p:cNvPr id="192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54605" y="5321017"/>
              <a:ext cx="305120" cy="447933"/>
            </a:xfrm>
            <a:prstGeom prst="rect">
              <a:avLst/>
            </a:prstGeom>
            <a:effectLst/>
          </p:spPr>
        </p:pic>
        <p:pic>
          <p:nvPicPr>
            <p:cNvPr id="192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44873" y="5842355"/>
              <a:ext cx="973232" cy="108319"/>
            </a:xfrm>
            <a:prstGeom prst="rect">
              <a:avLst/>
            </a:prstGeom>
            <a:effectLst/>
          </p:spPr>
        </p:pic>
        <p:pic>
          <p:nvPicPr>
            <p:cNvPr id="192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88801" y="619504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92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5328" y="6064699"/>
              <a:ext cx="788352" cy="800188"/>
            </a:xfrm>
            <a:prstGeom prst="rect">
              <a:avLst/>
            </a:prstGeom>
            <a:effectLst/>
          </p:spPr>
        </p:pic>
        <p:pic>
          <p:nvPicPr>
            <p:cNvPr id="192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420525" y="6036805"/>
              <a:ext cx="514145" cy="1138558"/>
            </a:xfrm>
            <a:prstGeom prst="rect">
              <a:avLst/>
            </a:prstGeom>
            <a:effectLst/>
          </p:spPr>
        </p:pic>
        <p:pic>
          <p:nvPicPr>
            <p:cNvPr id="193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967488" y="4661672"/>
              <a:ext cx="1084316" cy="2061916"/>
            </a:xfrm>
            <a:prstGeom prst="rect">
              <a:avLst/>
            </a:prstGeom>
            <a:effectLst/>
          </p:spPr>
        </p:pic>
        <p:pic>
          <p:nvPicPr>
            <p:cNvPr id="193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756535" y="5305679"/>
              <a:ext cx="837276" cy="1165922"/>
            </a:xfrm>
            <a:prstGeom prst="rect">
              <a:avLst/>
            </a:prstGeom>
            <a:effectLst/>
          </p:spPr>
        </p:pic>
        <p:pic>
          <p:nvPicPr>
            <p:cNvPr id="193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523219" y="6187366"/>
              <a:ext cx="594278" cy="758559"/>
            </a:xfrm>
            <a:prstGeom prst="rect">
              <a:avLst/>
            </a:prstGeom>
            <a:effectLst/>
          </p:spPr>
        </p:pic>
        <p:pic>
          <p:nvPicPr>
            <p:cNvPr id="193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788279" y="5206008"/>
              <a:ext cx="398227" cy="574564"/>
            </a:xfrm>
            <a:prstGeom prst="rect">
              <a:avLst/>
            </a:prstGeom>
            <a:effectLst/>
          </p:spPr>
        </p:pic>
        <p:pic>
          <p:nvPicPr>
            <p:cNvPr id="193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508965" y="5030063"/>
              <a:ext cx="942561" cy="1094712"/>
            </a:xfrm>
            <a:prstGeom prst="rect">
              <a:avLst/>
            </a:prstGeom>
            <a:effectLst/>
          </p:spPr>
        </p:pic>
        <p:pic>
          <p:nvPicPr>
            <p:cNvPr id="194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800306" y="4861005"/>
              <a:ext cx="597555" cy="1555910"/>
            </a:xfrm>
            <a:prstGeom prst="rect">
              <a:avLst/>
            </a:prstGeom>
            <a:effectLst/>
          </p:spPr>
        </p:pic>
        <p:pic>
          <p:nvPicPr>
            <p:cNvPr id="194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218665" y="6302374"/>
              <a:ext cx="102525" cy="551549"/>
            </a:xfrm>
            <a:prstGeom prst="rect">
              <a:avLst/>
            </a:prstGeom>
            <a:effectLst/>
          </p:spPr>
        </p:pic>
        <p:pic>
          <p:nvPicPr>
            <p:cNvPr id="1944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329595" y="4615662"/>
              <a:ext cx="393589" cy="2038921"/>
            </a:xfrm>
            <a:prstGeom prst="rect">
              <a:avLst/>
            </a:prstGeom>
            <a:effectLst/>
          </p:spPr>
        </p:pic>
        <p:pic>
          <p:nvPicPr>
            <p:cNvPr id="1946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743326" y="4845675"/>
              <a:ext cx="237212" cy="620554"/>
            </a:xfrm>
            <a:prstGeom prst="rect">
              <a:avLst/>
            </a:prstGeom>
            <a:effectLst/>
          </p:spPr>
        </p:pic>
        <p:pic>
          <p:nvPicPr>
            <p:cNvPr id="1948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827657" y="5819357"/>
              <a:ext cx="612897" cy="214222"/>
            </a:xfrm>
            <a:prstGeom prst="rect">
              <a:avLst/>
            </a:prstGeom>
            <a:effectLst/>
          </p:spPr>
        </p:pic>
        <p:pic>
          <p:nvPicPr>
            <p:cNvPr id="1950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563680" y="4826747"/>
              <a:ext cx="1042228" cy="1227205"/>
            </a:xfrm>
            <a:prstGeom prst="rect">
              <a:avLst/>
            </a:prstGeom>
            <a:effectLst/>
          </p:spPr>
        </p:pic>
        <p:pic>
          <p:nvPicPr>
            <p:cNvPr id="1952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663347" y="4807333"/>
              <a:ext cx="827566" cy="1617250"/>
            </a:xfrm>
            <a:prstGeom prst="rect">
              <a:avLst/>
            </a:prstGeom>
            <a:effectLst/>
          </p:spPr>
        </p:pic>
        <p:pic>
          <p:nvPicPr>
            <p:cNvPr id="1954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878021" y="6180381"/>
              <a:ext cx="634840" cy="873040"/>
            </a:xfrm>
            <a:prstGeom prst="rect">
              <a:avLst/>
            </a:prstGeom>
            <a:effectLst/>
          </p:spPr>
        </p:pic>
        <p:pic>
          <p:nvPicPr>
            <p:cNvPr id="1956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660036" y="4768998"/>
              <a:ext cx="375224" cy="674230"/>
            </a:xfrm>
            <a:prstGeom prst="rect">
              <a:avLst/>
            </a:prstGeom>
            <a:effectLst/>
          </p:spPr>
        </p:pic>
        <p:pic>
          <p:nvPicPr>
            <p:cNvPr id="1958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844042" y="4515994"/>
              <a:ext cx="685159" cy="2368599"/>
            </a:xfrm>
            <a:prstGeom prst="rect">
              <a:avLst/>
            </a:prstGeom>
            <a:effectLst/>
          </p:spPr>
        </p:pic>
        <p:pic>
          <p:nvPicPr>
            <p:cNvPr id="1960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656730" y="4554334"/>
              <a:ext cx="1230401" cy="2299587"/>
            </a:xfrm>
            <a:prstGeom prst="rect">
              <a:avLst/>
            </a:prstGeom>
            <a:effectLst/>
          </p:spPr>
        </p:pic>
        <p:pic>
          <p:nvPicPr>
            <p:cNvPr id="1962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673104" y="897250"/>
              <a:ext cx="1102165" cy="34266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2" name="Drawing"/>
          <p:cNvGrpSpPr/>
          <p:nvPr/>
        </p:nvGrpSpPr>
        <p:grpSpPr>
          <a:xfrm>
            <a:off x="542696" y="912580"/>
            <a:ext cx="11919415" cy="5716507"/>
            <a:chOff x="-37466" y="-1165133"/>
            <a:chExt cx="11919413" cy="5716506"/>
          </a:xfrm>
        </p:grpSpPr>
        <p:pic>
          <p:nvPicPr>
            <p:cNvPr id="196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7" y="-38101"/>
              <a:ext cx="699307" cy="681952"/>
            </a:xfrm>
            <a:prstGeom prst="rect">
              <a:avLst/>
            </a:prstGeom>
            <a:effectLst/>
          </p:spPr>
        </p:pic>
        <p:pic>
          <p:nvPicPr>
            <p:cNvPr id="196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3644" y="705582"/>
              <a:ext cx="312795" cy="349812"/>
            </a:xfrm>
            <a:prstGeom prst="rect">
              <a:avLst/>
            </a:prstGeom>
            <a:effectLst/>
          </p:spPr>
        </p:pic>
        <p:pic>
          <p:nvPicPr>
            <p:cNvPr id="197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68917" y="1489776"/>
              <a:ext cx="2135232" cy="2933759"/>
            </a:xfrm>
            <a:prstGeom prst="rect">
              <a:avLst/>
            </a:prstGeom>
            <a:effectLst/>
          </p:spPr>
        </p:pic>
        <p:pic>
          <p:nvPicPr>
            <p:cNvPr id="197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8875" y="253238"/>
              <a:ext cx="1310564" cy="1770574"/>
            </a:xfrm>
            <a:prstGeom prst="rect">
              <a:avLst/>
            </a:prstGeom>
            <a:effectLst/>
          </p:spPr>
        </p:pic>
        <p:pic>
          <p:nvPicPr>
            <p:cNvPr id="197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62947" y="544575"/>
              <a:ext cx="554829" cy="528551"/>
            </a:xfrm>
            <a:prstGeom prst="rect">
              <a:avLst/>
            </a:prstGeom>
            <a:effectLst/>
          </p:spPr>
        </p:pic>
        <p:pic>
          <p:nvPicPr>
            <p:cNvPr id="197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14371" y="1081255"/>
              <a:ext cx="280405" cy="342326"/>
            </a:xfrm>
            <a:prstGeom prst="rect">
              <a:avLst/>
            </a:prstGeom>
            <a:effectLst/>
          </p:spPr>
        </p:pic>
        <p:pic>
          <p:nvPicPr>
            <p:cNvPr id="197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27795" y="973907"/>
              <a:ext cx="754438" cy="743239"/>
            </a:xfrm>
            <a:prstGeom prst="rect">
              <a:avLst/>
            </a:prstGeom>
            <a:effectLst/>
          </p:spPr>
        </p:pic>
        <p:pic>
          <p:nvPicPr>
            <p:cNvPr id="198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10234" y="1643256"/>
              <a:ext cx="585099" cy="603547"/>
            </a:xfrm>
            <a:prstGeom prst="rect">
              <a:avLst/>
            </a:prstGeom>
            <a:effectLst/>
          </p:spPr>
        </p:pic>
        <p:pic>
          <p:nvPicPr>
            <p:cNvPr id="198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16892" y="1787456"/>
              <a:ext cx="535583" cy="626340"/>
            </a:xfrm>
            <a:prstGeom prst="rect">
              <a:avLst/>
            </a:prstGeom>
            <a:effectLst/>
          </p:spPr>
        </p:pic>
        <p:pic>
          <p:nvPicPr>
            <p:cNvPr id="198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39298" y="-245114"/>
              <a:ext cx="3311617" cy="4016966"/>
            </a:xfrm>
            <a:prstGeom prst="rect">
              <a:avLst/>
            </a:prstGeom>
            <a:effectLst/>
          </p:spPr>
        </p:pic>
        <p:pic>
          <p:nvPicPr>
            <p:cNvPr id="198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35985" y="61565"/>
              <a:ext cx="589894" cy="911900"/>
            </a:xfrm>
            <a:prstGeom prst="rect">
              <a:avLst/>
            </a:prstGeom>
            <a:effectLst/>
          </p:spPr>
        </p:pic>
        <p:pic>
          <p:nvPicPr>
            <p:cNvPr id="198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82650" y="237896"/>
              <a:ext cx="689566" cy="497896"/>
            </a:xfrm>
            <a:prstGeom prst="rect">
              <a:avLst/>
            </a:prstGeom>
            <a:effectLst/>
          </p:spPr>
        </p:pic>
        <p:pic>
          <p:nvPicPr>
            <p:cNvPr id="199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20391" y="782245"/>
              <a:ext cx="574155" cy="519732"/>
            </a:xfrm>
            <a:prstGeom prst="rect">
              <a:avLst/>
            </a:prstGeom>
            <a:effectLst/>
          </p:spPr>
        </p:pic>
        <p:pic>
          <p:nvPicPr>
            <p:cNvPr id="199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37135" y="1142586"/>
              <a:ext cx="357086" cy="376239"/>
            </a:xfrm>
            <a:prstGeom prst="rect">
              <a:avLst/>
            </a:prstGeom>
            <a:effectLst/>
          </p:spPr>
        </p:pic>
        <p:pic>
          <p:nvPicPr>
            <p:cNvPr id="199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418003" y="1394947"/>
              <a:ext cx="451896" cy="407887"/>
            </a:xfrm>
            <a:prstGeom prst="rect">
              <a:avLst/>
            </a:prstGeom>
            <a:effectLst/>
          </p:spPr>
        </p:pic>
        <p:pic>
          <p:nvPicPr>
            <p:cNvPr id="199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287673" y="1625596"/>
              <a:ext cx="693924" cy="1015444"/>
            </a:xfrm>
            <a:prstGeom prst="rect">
              <a:avLst/>
            </a:prstGeom>
            <a:effectLst/>
          </p:spPr>
        </p:pic>
        <p:pic>
          <p:nvPicPr>
            <p:cNvPr id="199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54590" y="1395588"/>
              <a:ext cx="474990" cy="1310575"/>
            </a:xfrm>
            <a:prstGeom prst="rect">
              <a:avLst/>
            </a:prstGeom>
            <a:effectLst/>
          </p:spPr>
        </p:pic>
        <p:pic>
          <p:nvPicPr>
            <p:cNvPr id="200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590055" y="1453246"/>
              <a:ext cx="1291893" cy="1610700"/>
            </a:xfrm>
            <a:prstGeom prst="rect">
              <a:avLst/>
            </a:prstGeom>
            <a:effectLst/>
          </p:spPr>
        </p:pic>
        <p:pic>
          <p:nvPicPr>
            <p:cNvPr id="200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649056" y="-1165134"/>
              <a:ext cx="1585598" cy="2133160"/>
            </a:xfrm>
            <a:prstGeom prst="rect">
              <a:avLst/>
            </a:prstGeom>
            <a:effectLst/>
          </p:spPr>
        </p:pic>
        <p:pic>
          <p:nvPicPr>
            <p:cNvPr id="200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990751" y="-176113"/>
              <a:ext cx="214224" cy="398227"/>
            </a:xfrm>
            <a:prstGeom prst="rect">
              <a:avLst/>
            </a:prstGeom>
            <a:effectLst/>
          </p:spPr>
        </p:pic>
        <p:pic>
          <p:nvPicPr>
            <p:cNvPr id="200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14086" y="99791"/>
              <a:ext cx="605220" cy="413660"/>
            </a:xfrm>
            <a:prstGeom prst="rect">
              <a:avLst/>
            </a:prstGeom>
            <a:effectLst/>
          </p:spPr>
        </p:pic>
        <p:pic>
          <p:nvPicPr>
            <p:cNvPr id="200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14156" y="222563"/>
              <a:ext cx="274159" cy="470066"/>
            </a:xfrm>
            <a:prstGeom prst="rect">
              <a:avLst/>
            </a:prstGeom>
            <a:effectLst/>
          </p:spPr>
        </p:pic>
        <p:pic>
          <p:nvPicPr>
            <p:cNvPr id="201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323441" y="133547"/>
              <a:ext cx="954882" cy="901251"/>
            </a:xfrm>
            <a:prstGeom prst="rect">
              <a:avLst/>
            </a:prstGeom>
            <a:effectLst/>
          </p:spPr>
        </p:pic>
        <p:pic>
          <p:nvPicPr>
            <p:cNvPr id="201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052085" y="851250"/>
              <a:ext cx="1059335" cy="1177175"/>
            </a:xfrm>
            <a:prstGeom prst="rect">
              <a:avLst/>
            </a:prstGeom>
            <a:effectLst/>
          </p:spPr>
        </p:pic>
        <p:pic>
          <p:nvPicPr>
            <p:cNvPr id="201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947016" y="1091625"/>
              <a:ext cx="572227" cy="568158"/>
            </a:xfrm>
            <a:prstGeom prst="rect">
              <a:avLst/>
            </a:prstGeom>
            <a:effectLst/>
          </p:spPr>
        </p:pic>
        <p:pic>
          <p:nvPicPr>
            <p:cNvPr id="201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883415" y="475568"/>
              <a:ext cx="1103568" cy="1264572"/>
            </a:xfrm>
            <a:prstGeom prst="rect">
              <a:avLst/>
            </a:prstGeom>
            <a:effectLst/>
          </p:spPr>
        </p:pic>
        <p:pic>
          <p:nvPicPr>
            <p:cNvPr id="201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202955" y="1625598"/>
              <a:ext cx="653871" cy="666559"/>
            </a:xfrm>
            <a:prstGeom prst="rect">
              <a:avLst/>
            </a:prstGeom>
            <a:effectLst/>
          </p:spPr>
        </p:pic>
        <p:pic>
          <p:nvPicPr>
            <p:cNvPr id="202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736371" y="1579603"/>
              <a:ext cx="380469" cy="707688"/>
            </a:xfrm>
            <a:prstGeom prst="rect">
              <a:avLst/>
            </a:prstGeom>
            <a:effectLst/>
          </p:spPr>
        </p:pic>
        <p:pic>
          <p:nvPicPr>
            <p:cNvPr id="202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340295" y="1280591"/>
              <a:ext cx="290887" cy="1166705"/>
            </a:xfrm>
            <a:prstGeom prst="rect">
              <a:avLst/>
            </a:prstGeom>
            <a:effectLst/>
          </p:spPr>
        </p:pic>
        <p:pic>
          <p:nvPicPr>
            <p:cNvPr id="202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529616" y="968222"/>
              <a:ext cx="438897" cy="1356029"/>
            </a:xfrm>
            <a:prstGeom prst="rect">
              <a:avLst/>
            </a:prstGeom>
            <a:effectLst/>
          </p:spPr>
        </p:pic>
        <p:pic>
          <p:nvPicPr>
            <p:cNvPr id="202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53016" y="2341506"/>
              <a:ext cx="1665383" cy="287988"/>
            </a:xfrm>
            <a:prstGeom prst="rect">
              <a:avLst/>
            </a:prstGeom>
            <a:effectLst/>
          </p:spPr>
        </p:pic>
        <p:pic>
          <p:nvPicPr>
            <p:cNvPr id="202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055695" y="1295921"/>
              <a:ext cx="751176" cy="1167142"/>
            </a:xfrm>
            <a:prstGeom prst="rect">
              <a:avLst/>
            </a:prstGeom>
            <a:effectLst/>
          </p:spPr>
        </p:pic>
        <p:pic>
          <p:nvPicPr>
            <p:cNvPr id="203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762850" y="1547147"/>
              <a:ext cx="982110" cy="842118"/>
            </a:xfrm>
            <a:prstGeom prst="rect">
              <a:avLst/>
            </a:prstGeom>
            <a:effectLst/>
          </p:spPr>
        </p:pic>
        <p:pic>
          <p:nvPicPr>
            <p:cNvPr id="203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359040" y="1479934"/>
              <a:ext cx="485587" cy="758704"/>
            </a:xfrm>
            <a:prstGeom prst="rect">
              <a:avLst/>
            </a:prstGeom>
            <a:effectLst/>
          </p:spPr>
        </p:pic>
        <p:pic>
          <p:nvPicPr>
            <p:cNvPr id="203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608460" y="1648595"/>
              <a:ext cx="619511" cy="750898"/>
            </a:xfrm>
            <a:prstGeom prst="rect">
              <a:avLst/>
            </a:prstGeom>
            <a:effectLst/>
          </p:spPr>
        </p:pic>
        <p:pic>
          <p:nvPicPr>
            <p:cNvPr id="203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974376" y="2537952"/>
              <a:ext cx="2422260" cy="259031"/>
            </a:xfrm>
            <a:prstGeom prst="rect">
              <a:avLst/>
            </a:prstGeom>
            <a:effectLst/>
          </p:spPr>
        </p:pic>
        <p:pic>
          <p:nvPicPr>
            <p:cNvPr id="203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025949" y="2645293"/>
              <a:ext cx="735560" cy="836038"/>
            </a:xfrm>
            <a:prstGeom prst="rect">
              <a:avLst/>
            </a:prstGeom>
            <a:effectLst/>
          </p:spPr>
        </p:pic>
        <p:pic>
          <p:nvPicPr>
            <p:cNvPr id="204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608639" y="2691294"/>
              <a:ext cx="398209" cy="375208"/>
            </a:xfrm>
            <a:prstGeom prst="rect">
              <a:avLst/>
            </a:prstGeom>
            <a:effectLst/>
          </p:spPr>
        </p:pic>
        <p:pic>
          <p:nvPicPr>
            <p:cNvPr id="204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963205" y="2806294"/>
              <a:ext cx="465328" cy="750895"/>
            </a:xfrm>
            <a:prstGeom prst="rect">
              <a:avLst/>
            </a:prstGeom>
            <a:effectLst/>
          </p:spPr>
        </p:pic>
        <p:pic>
          <p:nvPicPr>
            <p:cNvPr id="2044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367381" y="2783291"/>
              <a:ext cx="376236" cy="771544"/>
            </a:xfrm>
            <a:prstGeom prst="rect">
              <a:avLst/>
            </a:prstGeom>
            <a:effectLst/>
          </p:spPr>
        </p:pic>
        <p:pic>
          <p:nvPicPr>
            <p:cNvPr id="2046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867935" y="3611306"/>
              <a:ext cx="828536" cy="924674"/>
            </a:xfrm>
            <a:prstGeom prst="rect">
              <a:avLst/>
            </a:prstGeom>
            <a:effectLst/>
          </p:spPr>
        </p:pic>
        <p:pic>
          <p:nvPicPr>
            <p:cNvPr id="2048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23633" y="3764643"/>
              <a:ext cx="106886" cy="206555"/>
            </a:xfrm>
            <a:prstGeom prst="rect">
              <a:avLst/>
            </a:prstGeom>
            <a:effectLst/>
          </p:spPr>
        </p:pic>
        <p:pic>
          <p:nvPicPr>
            <p:cNvPr id="2050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869301" y="3856644"/>
              <a:ext cx="661050" cy="551566"/>
            </a:xfrm>
            <a:prstGeom prst="rect">
              <a:avLst/>
            </a:prstGeom>
            <a:effectLst/>
          </p:spPr>
        </p:pic>
        <p:pic>
          <p:nvPicPr>
            <p:cNvPr id="2052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571234" y="3772308"/>
              <a:ext cx="353419" cy="779065"/>
            </a:xfrm>
            <a:prstGeom prst="rect">
              <a:avLst/>
            </a:prstGeom>
            <a:effectLst/>
          </p:spPr>
        </p:pic>
        <p:pic>
          <p:nvPicPr>
            <p:cNvPr id="2054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595396" y="2637619"/>
              <a:ext cx="490218" cy="813736"/>
            </a:xfrm>
            <a:prstGeom prst="rect">
              <a:avLst/>
            </a:prstGeom>
            <a:effectLst/>
          </p:spPr>
        </p:pic>
        <p:pic>
          <p:nvPicPr>
            <p:cNvPr id="2056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093734" y="2737289"/>
              <a:ext cx="145216" cy="459556"/>
            </a:xfrm>
            <a:prstGeom prst="rect">
              <a:avLst/>
            </a:prstGeom>
            <a:effectLst/>
          </p:spPr>
        </p:pic>
        <p:pic>
          <p:nvPicPr>
            <p:cNvPr id="2058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178068" y="2790961"/>
              <a:ext cx="512967" cy="576029"/>
            </a:xfrm>
            <a:prstGeom prst="rect">
              <a:avLst/>
            </a:prstGeom>
            <a:effectLst/>
          </p:spPr>
        </p:pic>
        <p:pic>
          <p:nvPicPr>
            <p:cNvPr id="2060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975688" y="2936626"/>
              <a:ext cx="370017" cy="541594"/>
            </a:xfrm>
            <a:prstGeom prst="rect">
              <a:avLst/>
            </a:prstGeom>
            <a:effectLst/>
          </p:spPr>
        </p:pic>
        <p:pic>
          <p:nvPicPr>
            <p:cNvPr id="2062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56636" y="3419644"/>
              <a:ext cx="779031" cy="851505"/>
            </a:xfrm>
            <a:prstGeom prst="rect">
              <a:avLst/>
            </a:prstGeom>
            <a:effectLst/>
          </p:spPr>
        </p:pic>
        <p:pic>
          <p:nvPicPr>
            <p:cNvPr id="2064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216400" y="3511637"/>
              <a:ext cx="336893" cy="145221"/>
            </a:xfrm>
            <a:prstGeom prst="rect">
              <a:avLst/>
            </a:prstGeom>
            <a:effectLst/>
          </p:spPr>
        </p:pic>
        <p:pic>
          <p:nvPicPr>
            <p:cNvPr id="2066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438747" y="3549972"/>
              <a:ext cx="375217" cy="566888"/>
            </a:xfrm>
            <a:prstGeom prst="rect">
              <a:avLst/>
            </a:prstGeom>
            <a:effectLst/>
          </p:spPr>
        </p:pic>
        <p:pic>
          <p:nvPicPr>
            <p:cNvPr id="2068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788136" y="3695646"/>
              <a:ext cx="516502" cy="697220"/>
            </a:xfrm>
            <a:prstGeom prst="rect">
              <a:avLst/>
            </a:prstGeom>
            <a:effectLst/>
          </p:spPr>
        </p:pic>
        <p:pic>
          <p:nvPicPr>
            <p:cNvPr id="2070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373113" y="3565306"/>
              <a:ext cx="531295" cy="8173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4" name="Drawing"/>
          <p:cNvGrpSpPr/>
          <p:nvPr/>
        </p:nvGrpSpPr>
        <p:grpSpPr>
          <a:xfrm>
            <a:off x="406566" y="-820118"/>
            <a:ext cx="12626834" cy="9999725"/>
            <a:chOff x="-11737072" y="-8295286"/>
            <a:chExt cx="12626832" cy="9999724"/>
          </a:xfrm>
        </p:grpSpPr>
        <p:pic>
          <p:nvPicPr>
            <p:cNvPr id="207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737073" y="-283450"/>
              <a:ext cx="11775809" cy="321551"/>
            </a:xfrm>
            <a:prstGeom prst="rect">
              <a:avLst/>
            </a:prstGeom>
            <a:effectLst/>
          </p:spPr>
        </p:pic>
        <p:pic>
          <p:nvPicPr>
            <p:cNvPr id="207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1008714" y="-3955857"/>
              <a:ext cx="5826342" cy="3564625"/>
            </a:xfrm>
            <a:prstGeom prst="rect">
              <a:avLst/>
            </a:prstGeom>
            <a:effectLst/>
          </p:spPr>
        </p:pic>
        <p:pic>
          <p:nvPicPr>
            <p:cNvPr id="207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9705351" y="-5742230"/>
              <a:ext cx="7781379" cy="4860313"/>
            </a:xfrm>
            <a:prstGeom prst="rect">
              <a:avLst/>
            </a:prstGeom>
            <a:effectLst/>
          </p:spPr>
        </p:pic>
        <p:pic>
          <p:nvPicPr>
            <p:cNvPr id="208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8271659" y="-7321605"/>
              <a:ext cx="7375049" cy="4269979"/>
            </a:xfrm>
            <a:prstGeom prst="rect">
              <a:avLst/>
            </a:prstGeom>
            <a:effectLst/>
          </p:spPr>
        </p:pic>
        <p:pic>
          <p:nvPicPr>
            <p:cNvPr id="208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885430" y="-1286238"/>
              <a:ext cx="858477" cy="1100618"/>
            </a:xfrm>
            <a:prstGeom prst="rect">
              <a:avLst/>
            </a:prstGeom>
            <a:effectLst/>
          </p:spPr>
        </p:pic>
        <p:pic>
          <p:nvPicPr>
            <p:cNvPr id="208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245385" y="-275773"/>
              <a:ext cx="318108" cy="327185"/>
            </a:xfrm>
            <a:prstGeom prst="rect">
              <a:avLst/>
            </a:prstGeom>
            <a:effectLst/>
          </p:spPr>
        </p:pic>
        <p:pic>
          <p:nvPicPr>
            <p:cNvPr id="208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909905" y="-3396186"/>
              <a:ext cx="667813" cy="953162"/>
            </a:xfrm>
            <a:prstGeom prst="rect">
              <a:avLst/>
            </a:prstGeom>
            <a:effectLst/>
          </p:spPr>
        </p:pic>
        <p:pic>
          <p:nvPicPr>
            <p:cNvPr id="208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536808" y="-2300348"/>
              <a:ext cx="307204" cy="243038"/>
            </a:xfrm>
            <a:prstGeom prst="rect">
              <a:avLst/>
            </a:prstGeom>
            <a:effectLst/>
          </p:spPr>
        </p:pic>
        <p:pic>
          <p:nvPicPr>
            <p:cNvPr id="209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59804" y="-3035842"/>
              <a:ext cx="137543" cy="574553"/>
            </a:xfrm>
            <a:prstGeom prst="rect">
              <a:avLst/>
            </a:prstGeom>
            <a:effectLst/>
          </p:spPr>
        </p:pic>
        <p:pic>
          <p:nvPicPr>
            <p:cNvPr id="209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36473" y="-2728908"/>
              <a:ext cx="367543" cy="114283"/>
            </a:xfrm>
            <a:prstGeom prst="rect">
              <a:avLst/>
            </a:prstGeom>
            <a:effectLst/>
          </p:spPr>
        </p:pic>
        <p:pic>
          <p:nvPicPr>
            <p:cNvPr id="209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3159" y="-3219847"/>
              <a:ext cx="341921" cy="909049"/>
            </a:xfrm>
            <a:prstGeom prst="rect">
              <a:avLst/>
            </a:prstGeom>
            <a:effectLst/>
          </p:spPr>
        </p:pic>
        <p:pic>
          <p:nvPicPr>
            <p:cNvPr id="209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7418" y="-2956758"/>
              <a:ext cx="442343" cy="738696"/>
            </a:xfrm>
            <a:prstGeom prst="rect">
              <a:avLst/>
            </a:prstGeom>
            <a:effectLst/>
          </p:spPr>
        </p:pic>
        <p:pic>
          <p:nvPicPr>
            <p:cNvPr id="209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5128247" y="-8295287"/>
              <a:ext cx="5067319" cy="2974272"/>
            </a:xfrm>
            <a:prstGeom prst="rect">
              <a:avLst/>
            </a:prstGeom>
            <a:effectLst/>
          </p:spPr>
        </p:pic>
        <p:pic>
          <p:nvPicPr>
            <p:cNvPr id="210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1617816" y="-5680895"/>
              <a:ext cx="638856" cy="837987"/>
            </a:xfrm>
            <a:prstGeom prst="rect">
              <a:avLst/>
            </a:prstGeom>
            <a:effectLst/>
          </p:spPr>
        </p:pic>
        <p:pic>
          <p:nvPicPr>
            <p:cNvPr id="210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1214684" y="-4937217"/>
              <a:ext cx="252318" cy="408540"/>
            </a:xfrm>
            <a:prstGeom prst="rect">
              <a:avLst/>
            </a:prstGeom>
            <a:effectLst/>
          </p:spPr>
        </p:pic>
        <p:pic>
          <p:nvPicPr>
            <p:cNvPr id="210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834825" y="-5420223"/>
              <a:ext cx="126101" cy="743226"/>
            </a:xfrm>
            <a:prstGeom prst="rect">
              <a:avLst/>
            </a:prstGeom>
            <a:effectLst/>
          </p:spPr>
        </p:pic>
        <p:pic>
          <p:nvPicPr>
            <p:cNvPr id="210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957495" y="-5067558"/>
              <a:ext cx="474896" cy="206556"/>
            </a:xfrm>
            <a:prstGeom prst="rect">
              <a:avLst/>
            </a:prstGeom>
            <a:effectLst/>
          </p:spPr>
        </p:pic>
        <p:pic>
          <p:nvPicPr>
            <p:cNvPr id="210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491545" y="-5333553"/>
              <a:ext cx="430612" cy="779649"/>
            </a:xfrm>
            <a:prstGeom prst="rect">
              <a:avLst/>
            </a:prstGeom>
            <a:effectLst/>
          </p:spPr>
        </p:pic>
        <p:pic>
          <p:nvPicPr>
            <p:cNvPr id="211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73280" y="-5696231"/>
              <a:ext cx="303689" cy="1007203"/>
            </a:xfrm>
            <a:prstGeom prst="rect">
              <a:avLst/>
            </a:prstGeom>
            <a:effectLst/>
          </p:spPr>
        </p:pic>
        <p:pic>
          <p:nvPicPr>
            <p:cNvPr id="211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5747" y="-5502519"/>
              <a:ext cx="568680" cy="824339"/>
            </a:xfrm>
            <a:prstGeom prst="rect">
              <a:avLst/>
            </a:prstGeom>
            <a:effectLst/>
          </p:spPr>
        </p:pic>
        <p:pic>
          <p:nvPicPr>
            <p:cNvPr id="211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7597273" y="312338"/>
              <a:ext cx="4109268" cy="616546"/>
            </a:xfrm>
            <a:prstGeom prst="rect">
              <a:avLst/>
            </a:prstGeom>
            <a:effectLst/>
          </p:spPr>
        </p:pic>
        <p:pic>
          <p:nvPicPr>
            <p:cNvPr id="211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9391010" y="528147"/>
              <a:ext cx="1433232" cy="1176292"/>
            </a:xfrm>
            <a:prstGeom prst="rect">
              <a:avLst/>
            </a:prstGeom>
            <a:effectLst/>
          </p:spPr>
        </p:pic>
        <p:pic>
          <p:nvPicPr>
            <p:cNvPr id="211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3694558" y="-2476165"/>
              <a:ext cx="658895" cy="154624"/>
            </a:xfrm>
            <a:prstGeom prst="rect">
              <a:avLst/>
            </a:prstGeom>
            <a:effectLst/>
          </p:spPr>
        </p:pic>
        <p:pic>
          <p:nvPicPr>
            <p:cNvPr id="212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4844579" y="-2913170"/>
              <a:ext cx="804558" cy="313879"/>
            </a:xfrm>
            <a:prstGeom prst="rect">
              <a:avLst/>
            </a:prstGeom>
            <a:effectLst/>
          </p:spPr>
        </p:pic>
        <p:pic>
          <p:nvPicPr>
            <p:cNvPr id="212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6262942" y="-3488181"/>
              <a:ext cx="1003900" cy="436554"/>
            </a:xfrm>
            <a:prstGeom prst="rect">
              <a:avLst/>
            </a:prstGeom>
            <a:effectLst/>
          </p:spPr>
        </p:pic>
        <p:pic>
          <p:nvPicPr>
            <p:cNvPr id="212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7581639" y="-3894524"/>
              <a:ext cx="873564" cy="313885"/>
            </a:xfrm>
            <a:prstGeom prst="rect">
              <a:avLst/>
            </a:prstGeom>
            <a:effectLst/>
          </p:spPr>
        </p:pic>
        <p:pic>
          <p:nvPicPr>
            <p:cNvPr id="212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8678001" y="-4346872"/>
              <a:ext cx="658892" cy="168215"/>
            </a:xfrm>
            <a:prstGeom prst="rect">
              <a:avLst/>
            </a:prstGeom>
            <a:effectLst/>
          </p:spPr>
        </p:pic>
        <p:pic>
          <p:nvPicPr>
            <p:cNvPr id="212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9805022" y="-4676541"/>
              <a:ext cx="789230" cy="244884"/>
            </a:xfrm>
            <a:prstGeom prst="rect">
              <a:avLst/>
            </a:prstGeom>
            <a:effectLst/>
          </p:spPr>
        </p:pic>
        <p:pic>
          <p:nvPicPr>
            <p:cNvPr id="213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10164921" y="-5243885"/>
              <a:ext cx="880780" cy="1226227"/>
            </a:xfrm>
            <a:prstGeom prst="rect">
              <a:avLst/>
            </a:prstGeom>
            <a:effectLst/>
          </p:spPr>
        </p:pic>
        <p:pic>
          <p:nvPicPr>
            <p:cNvPr id="213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721435" y="-3257313"/>
              <a:ext cx="771310" cy="122537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Drawing"/>
          <p:cNvGrpSpPr/>
          <p:nvPr/>
        </p:nvGrpSpPr>
        <p:grpSpPr>
          <a:xfrm>
            <a:off x="345592" y="153571"/>
            <a:ext cx="12434798" cy="7896387"/>
            <a:chOff x="-1317477" y="-965787"/>
            <a:chExt cx="12434797" cy="7896386"/>
          </a:xfrm>
        </p:grpSpPr>
        <p:pic>
          <p:nvPicPr>
            <p:cNvPr id="12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21480" y="-38108"/>
              <a:ext cx="260223" cy="582230"/>
            </a:xfrm>
            <a:prstGeom prst="rect">
              <a:avLst/>
            </a:prstGeom>
            <a:effectLst/>
          </p:spPr>
        </p:pic>
        <p:pic>
          <p:nvPicPr>
            <p:cNvPr id="12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735150" y="-340689"/>
              <a:ext cx="1179366" cy="1658633"/>
            </a:xfrm>
            <a:prstGeom prst="rect">
              <a:avLst/>
            </a:prstGeom>
            <a:effectLst/>
          </p:spPr>
        </p:pic>
        <p:pic>
          <p:nvPicPr>
            <p:cNvPr id="12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76535" y="-126576"/>
              <a:ext cx="658392" cy="1498082"/>
            </a:xfrm>
            <a:prstGeom prst="rect">
              <a:avLst/>
            </a:prstGeom>
            <a:effectLst/>
          </p:spPr>
        </p:pic>
        <p:pic>
          <p:nvPicPr>
            <p:cNvPr id="12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46740" y="-122439"/>
              <a:ext cx="820417" cy="1526036"/>
            </a:xfrm>
            <a:prstGeom prst="rect">
              <a:avLst/>
            </a:prstGeom>
            <a:effectLst/>
          </p:spPr>
        </p:pic>
        <p:pic>
          <p:nvPicPr>
            <p:cNvPr id="13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6554" y="322235"/>
              <a:ext cx="421216" cy="137543"/>
            </a:xfrm>
            <a:prstGeom prst="rect">
              <a:avLst/>
            </a:prstGeom>
            <a:effectLst/>
          </p:spPr>
        </p:pic>
        <p:pic>
          <p:nvPicPr>
            <p:cNvPr id="13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234716" y="7894"/>
              <a:ext cx="1200436" cy="950229"/>
            </a:xfrm>
            <a:prstGeom prst="rect">
              <a:avLst/>
            </a:prstGeom>
            <a:effectLst/>
          </p:spPr>
        </p:pic>
        <p:pic>
          <p:nvPicPr>
            <p:cNvPr id="13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47745" y="-373033"/>
              <a:ext cx="1520997" cy="1989674"/>
            </a:xfrm>
            <a:prstGeom prst="rect">
              <a:avLst/>
            </a:prstGeom>
            <a:effectLst/>
          </p:spPr>
        </p:pic>
        <p:pic>
          <p:nvPicPr>
            <p:cNvPr id="13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658997" y="-222106"/>
              <a:ext cx="94090" cy="497879"/>
            </a:xfrm>
            <a:prstGeom prst="rect">
              <a:avLst/>
            </a:prstGeom>
            <a:effectLst/>
          </p:spPr>
        </p:pic>
        <p:pic>
          <p:nvPicPr>
            <p:cNvPr id="13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009386" y="-590415"/>
              <a:ext cx="630503" cy="866132"/>
            </a:xfrm>
            <a:prstGeom prst="rect">
              <a:avLst/>
            </a:prstGeom>
            <a:effectLst/>
          </p:spPr>
        </p:pic>
        <p:pic>
          <p:nvPicPr>
            <p:cNvPr id="14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43601" y="-965788"/>
              <a:ext cx="3234949" cy="244881"/>
            </a:xfrm>
            <a:prstGeom prst="rect">
              <a:avLst/>
            </a:prstGeom>
            <a:effectLst/>
          </p:spPr>
        </p:pic>
        <p:pic>
          <p:nvPicPr>
            <p:cNvPr id="14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488583" y="2024272"/>
              <a:ext cx="872729" cy="1159173"/>
            </a:xfrm>
            <a:prstGeom prst="rect">
              <a:avLst/>
            </a:prstGeom>
            <a:effectLst/>
          </p:spPr>
        </p:pic>
        <p:pic>
          <p:nvPicPr>
            <p:cNvPr id="14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0098" y="1901600"/>
              <a:ext cx="533658" cy="1510943"/>
            </a:xfrm>
            <a:prstGeom prst="rect">
              <a:avLst/>
            </a:prstGeom>
            <a:effectLst/>
          </p:spPr>
        </p:pic>
        <p:pic>
          <p:nvPicPr>
            <p:cNvPr id="14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42437" y="1904001"/>
              <a:ext cx="1174351" cy="1484860"/>
            </a:xfrm>
            <a:prstGeom prst="rect">
              <a:avLst/>
            </a:prstGeom>
            <a:effectLst/>
          </p:spPr>
        </p:pic>
        <p:pic>
          <p:nvPicPr>
            <p:cNvPr id="14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96889" y="2261945"/>
              <a:ext cx="896560" cy="106875"/>
            </a:xfrm>
            <a:prstGeom prst="rect">
              <a:avLst/>
            </a:prstGeom>
            <a:effectLst/>
          </p:spPr>
        </p:pic>
        <p:pic>
          <p:nvPicPr>
            <p:cNvPr id="15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576921" y="2277279"/>
              <a:ext cx="118439" cy="1003896"/>
            </a:xfrm>
            <a:prstGeom prst="rect">
              <a:avLst/>
            </a:prstGeom>
            <a:effectLst/>
          </p:spPr>
        </p:pic>
        <p:pic>
          <p:nvPicPr>
            <p:cNvPr id="15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31249" y="1901600"/>
              <a:ext cx="198889" cy="428894"/>
            </a:xfrm>
            <a:prstGeom prst="rect">
              <a:avLst/>
            </a:prstGeom>
            <a:effectLst/>
          </p:spPr>
        </p:pic>
        <p:pic>
          <p:nvPicPr>
            <p:cNvPr id="15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04588" y="2338620"/>
              <a:ext cx="593234" cy="628219"/>
            </a:xfrm>
            <a:prstGeom prst="rect">
              <a:avLst/>
            </a:prstGeom>
            <a:effectLst/>
          </p:spPr>
        </p:pic>
        <p:pic>
          <p:nvPicPr>
            <p:cNvPr id="15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18288" y="2353948"/>
              <a:ext cx="160543" cy="750891"/>
            </a:xfrm>
            <a:prstGeom prst="rect">
              <a:avLst/>
            </a:prstGeom>
            <a:effectLst/>
          </p:spPr>
        </p:pic>
        <p:pic>
          <p:nvPicPr>
            <p:cNvPr id="15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956948" y="1939937"/>
              <a:ext cx="267890" cy="459561"/>
            </a:xfrm>
            <a:prstGeom prst="rect">
              <a:avLst/>
            </a:prstGeom>
            <a:effectLst/>
          </p:spPr>
        </p:pic>
        <p:pic>
          <p:nvPicPr>
            <p:cNvPr id="16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534527" y="1870942"/>
              <a:ext cx="203985" cy="1332358"/>
            </a:xfrm>
            <a:prstGeom prst="rect">
              <a:avLst/>
            </a:prstGeom>
            <a:effectLst/>
          </p:spPr>
        </p:pic>
        <p:pic>
          <p:nvPicPr>
            <p:cNvPr id="16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133289" y="2353944"/>
              <a:ext cx="789233" cy="303331"/>
            </a:xfrm>
            <a:prstGeom prst="rect">
              <a:avLst/>
            </a:prstGeom>
            <a:effectLst/>
          </p:spPr>
        </p:pic>
        <p:pic>
          <p:nvPicPr>
            <p:cNvPr id="16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030729" y="2079207"/>
              <a:ext cx="1087815" cy="1232639"/>
            </a:xfrm>
            <a:prstGeom prst="rect">
              <a:avLst/>
            </a:prstGeom>
            <a:effectLst/>
          </p:spPr>
        </p:pic>
        <p:pic>
          <p:nvPicPr>
            <p:cNvPr id="16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09185" y="1663012"/>
              <a:ext cx="797053" cy="1211820"/>
            </a:xfrm>
            <a:prstGeom prst="rect">
              <a:avLst/>
            </a:prstGeom>
            <a:effectLst/>
          </p:spPr>
        </p:pic>
        <p:pic>
          <p:nvPicPr>
            <p:cNvPr id="16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06374" y="2208281"/>
              <a:ext cx="543881" cy="183539"/>
            </a:xfrm>
            <a:prstGeom prst="rect">
              <a:avLst/>
            </a:prstGeom>
            <a:effectLst/>
          </p:spPr>
        </p:pic>
        <p:pic>
          <p:nvPicPr>
            <p:cNvPr id="17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220645" y="1303596"/>
              <a:ext cx="619625" cy="1586571"/>
            </a:xfrm>
            <a:prstGeom prst="rect">
              <a:avLst/>
            </a:prstGeom>
            <a:effectLst/>
          </p:spPr>
        </p:pic>
        <p:pic>
          <p:nvPicPr>
            <p:cNvPr id="17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787046" y="2024269"/>
              <a:ext cx="1042244" cy="1493343"/>
            </a:xfrm>
            <a:prstGeom prst="rect">
              <a:avLst/>
            </a:prstGeom>
            <a:effectLst/>
          </p:spPr>
        </p:pic>
        <p:pic>
          <p:nvPicPr>
            <p:cNvPr id="17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883421" y="1878160"/>
              <a:ext cx="1233900" cy="757692"/>
            </a:xfrm>
            <a:prstGeom prst="rect">
              <a:avLst/>
            </a:prstGeom>
            <a:effectLst/>
          </p:spPr>
        </p:pic>
        <p:pic>
          <p:nvPicPr>
            <p:cNvPr id="17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355909" y="3879654"/>
              <a:ext cx="1122994" cy="1302896"/>
            </a:xfrm>
            <a:prstGeom prst="rect">
              <a:avLst/>
            </a:prstGeom>
            <a:effectLst/>
          </p:spPr>
        </p:pic>
        <p:pic>
          <p:nvPicPr>
            <p:cNvPr id="17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62574" y="4155658"/>
              <a:ext cx="312243" cy="684908"/>
            </a:xfrm>
            <a:prstGeom prst="rect">
              <a:avLst/>
            </a:prstGeom>
            <a:effectLst/>
          </p:spPr>
        </p:pic>
        <p:pic>
          <p:nvPicPr>
            <p:cNvPr id="18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60426" y="3599321"/>
              <a:ext cx="672352" cy="1319822"/>
            </a:xfrm>
            <a:prstGeom prst="rect">
              <a:avLst/>
            </a:prstGeom>
            <a:effectLst/>
          </p:spPr>
        </p:pic>
        <p:pic>
          <p:nvPicPr>
            <p:cNvPr id="18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794903" y="3402674"/>
              <a:ext cx="965561" cy="1581559"/>
            </a:xfrm>
            <a:prstGeom prst="rect">
              <a:avLst/>
            </a:prstGeom>
            <a:effectLst/>
          </p:spPr>
        </p:pic>
        <p:pic>
          <p:nvPicPr>
            <p:cNvPr id="18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036934" y="3571326"/>
              <a:ext cx="813553" cy="997877"/>
            </a:xfrm>
            <a:prstGeom prst="rect">
              <a:avLst/>
            </a:prstGeom>
            <a:effectLst/>
          </p:spPr>
        </p:pic>
        <p:pic>
          <p:nvPicPr>
            <p:cNvPr id="18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320844" y="479967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1317478" y="5374770"/>
              <a:ext cx="1271879" cy="1341157"/>
            </a:xfrm>
            <a:prstGeom prst="rect">
              <a:avLst/>
            </a:prstGeom>
            <a:effectLst/>
          </p:spPr>
        </p:pic>
        <p:pic>
          <p:nvPicPr>
            <p:cNvPr id="19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1279494" y="5965035"/>
              <a:ext cx="628223" cy="221881"/>
            </a:xfrm>
            <a:prstGeom prst="rect">
              <a:avLst/>
            </a:prstGeom>
            <a:effectLst/>
          </p:spPr>
        </p:pic>
        <p:pic>
          <p:nvPicPr>
            <p:cNvPr id="19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762661" y="6118365"/>
              <a:ext cx="440613" cy="660689"/>
            </a:xfrm>
            <a:prstGeom prst="rect">
              <a:avLst/>
            </a:prstGeom>
            <a:effectLst/>
          </p:spPr>
        </p:pic>
        <p:pic>
          <p:nvPicPr>
            <p:cNvPr id="19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155129" y="6149035"/>
              <a:ext cx="791878" cy="743270"/>
            </a:xfrm>
            <a:prstGeom prst="rect">
              <a:avLst/>
            </a:prstGeom>
            <a:effectLst/>
          </p:spPr>
        </p:pic>
        <p:pic>
          <p:nvPicPr>
            <p:cNvPr id="19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63717" y="6072367"/>
              <a:ext cx="946731" cy="765821"/>
            </a:xfrm>
            <a:prstGeom prst="rect">
              <a:avLst/>
            </a:prstGeom>
            <a:effectLst/>
          </p:spPr>
        </p:pic>
        <p:pic>
          <p:nvPicPr>
            <p:cNvPr id="19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468533" y="6110705"/>
              <a:ext cx="554641" cy="589615"/>
            </a:xfrm>
            <a:prstGeom prst="rect">
              <a:avLst/>
            </a:prstGeom>
            <a:effectLst/>
          </p:spPr>
        </p:pic>
        <p:pic>
          <p:nvPicPr>
            <p:cNvPr id="20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212263" y="6035737"/>
              <a:ext cx="490435" cy="572845"/>
            </a:xfrm>
            <a:prstGeom prst="rect">
              <a:avLst/>
            </a:prstGeom>
            <a:effectLst/>
          </p:spPr>
        </p:pic>
        <p:pic>
          <p:nvPicPr>
            <p:cNvPr id="20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892816" y="5719694"/>
              <a:ext cx="444028" cy="1180232"/>
            </a:xfrm>
            <a:prstGeom prst="rect">
              <a:avLst/>
            </a:prstGeom>
            <a:effectLst/>
          </p:spPr>
        </p:pic>
        <p:pic>
          <p:nvPicPr>
            <p:cNvPr id="20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881169" y="5689020"/>
              <a:ext cx="862607" cy="985335"/>
            </a:xfrm>
            <a:prstGeom prst="rect">
              <a:avLst/>
            </a:prstGeom>
            <a:effectLst/>
          </p:spPr>
        </p:pic>
        <p:pic>
          <p:nvPicPr>
            <p:cNvPr id="20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746735" y="5609418"/>
              <a:ext cx="2399162" cy="1108059"/>
            </a:xfrm>
            <a:prstGeom prst="rect">
              <a:avLst/>
            </a:prstGeom>
            <a:effectLst/>
          </p:spPr>
        </p:pic>
        <p:pic>
          <p:nvPicPr>
            <p:cNvPr id="20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053311" y="6593716"/>
              <a:ext cx="1847190" cy="336883"/>
            </a:xfrm>
            <a:prstGeom prst="rect">
              <a:avLst/>
            </a:prstGeom>
            <a:effectLst/>
          </p:spPr>
        </p:pic>
        <p:pic>
          <p:nvPicPr>
            <p:cNvPr id="21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529696" y="5431275"/>
              <a:ext cx="553097" cy="1392212"/>
            </a:xfrm>
            <a:prstGeom prst="rect">
              <a:avLst/>
            </a:prstGeom>
            <a:effectLst/>
          </p:spPr>
        </p:pic>
        <p:pic>
          <p:nvPicPr>
            <p:cNvPr id="21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82392" y="5436022"/>
              <a:ext cx="1715901" cy="734614"/>
            </a:xfrm>
            <a:prstGeom prst="rect">
              <a:avLst/>
            </a:prstGeom>
            <a:effectLst/>
          </p:spPr>
        </p:pic>
        <p:pic>
          <p:nvPicPr>
            <p:cNvPr id="21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837424" y="4255330"/>
              <a:ext cx="106872" cy="1663240"/>
            </a:xfrm>
            <a:prstGeom prst="rect">
              <a:avLst/>
            </a:prstGeom>
            <a:effectLst/>
          </p:spPr>
        </p:pic>
        <p:pic>
          <p:nvPicPr>
            <p:cNvPr id="21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170399" y="4968336"/>
              <a:ext cx="1157240" cy="280345"/>
            </a:xfrm>
            <a:prstGeom prst="rect">
              <a:avLst/>
            </a:prstGeom>
            <a:effectLst/>
          </p:spPr>
        </p:pic>
        <p:pic>
          <p:nvPicPr>
            <p:cNvPr id="21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41729" y="5857915"/>
              <a:ext cx="137536" cy="482329"/>
            </a:xfrm>
            <a:prstGeom prst="rect">
              <a:avLst/>
            </a:prstGeom>
            <a:effectLst/>
          </p:spPr>
        </p:pic>
        <p:pic>
          <p:nvPicPr>
            <p:cNvPr id="22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381945" y="6655331"/>
              <a:ext cx="2253585" cy="1832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6" name="Drawing"/>
          <p:cNvGrpSpPr/>
          <p:nvPr/>
        </p:nvGrpSpPr>
        <p:grpSpPr>
          <a:xfrm>
            <a:off x="881915" y="605912"/>
            <a:ext cx="10067673" cy="8793400"/>
            <a:chOff x="-252142" y="-544113"/>
            <a:chExt cx="10067672" cy="8793399"/>
          </a:xfrm>
        </p:grpSpPr>
        <p:pic>
          <p:nvPicPr>
            <p:cNvPr id="213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06136" y="-499148"/>
              <a:ext cx="747347" cy="1717944"/>
            </a:xfrm>
            <a:prstGeom prst="rect">
              <a:avLst/>
            </a:prstGeom>
            <a:effectLst/>
          </p:spPr>
        </p:pic>
        <p:pic>
          <p:nvPicPr>
            <p:cNvPr id="213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4211" y="483500"/>
              <a:ext cx="566883" cy="816302"/>
            </a:xfrm>
            <a:prstGeom prst="rect">
              <a:avLst/>
            </a:prstGeom>
            <a:effectLst/>
          </p:spPr>
        </p:pic>
        <p:pic>
          <p:nvPicPr>
            <p:cNvPr id="214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4712" y="345239"/>
              <a:ext cx="723398" cy="651253"/>
            </a:xfrm>
            <a:prstGeom prst="rect">
              <a:avLst/>
            </a:prstGeom>
            <a:effectLst/>
          </p:spPr>
        </p:pic>
        <p:pic>
          <p:nvPicPr>
            <p:cNvPr id="214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31027" y="-459777"/>
              <a:ext cx="1374124" cy="1684525"/>
            </a:xfrm>
            <a:prstGeom prst="rect">
              <a:avLst/>
            </a:prstGeom>
            <a:effectLst/>
          </p:spPr>
        </p:pic>
        <p:pic>
          <p:nvPicPr>
            <p:cNvPr id="214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49801" y="-544114"/>
              <a:ext cx="353685" cy="1701575"/>
            </a:xfrm>
            <a:prstGeom prst="rect">
              <a:avLst/>
            </a:prstGeom>
            <a:effectLst/>
          </p:spPr>
        </p:pic>
        <p:pic>
          <p:nvPicPr>
            <p:cNvPr id="214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26019" y="2355432"/>
              <a:ext cx="1557786" cy="1609596"/>
            </a:xfrm>
            <a:prstGeom prst="rect">
              <a:avLst/>
            </a:prstGeom>
            <a:effectLst/>
          </p:spPr>
        </p:pic>
        <p:pic>
          <p:nvPicPr>
            <p:cNvPr id="214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69250" y="3342965"/>
              <a:ext cx="198890" cy="114556"/>
            </a:xfrm>
            <a:prstGeom prst="rect">
              <a:avLst/>
            </a:prstGeom>
            <a:effectLst/>
          </p:spPr>
        </p:pic>
        <p:pic>
          <p:nvPicPr>
            <p:cNvPr id="215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52265" y="2284946"/>
              <a:ext cx="658890" cy="1325905"/>
            </a:xfrm>
            <a:prstGeom prst="rect">
              <a:avLst/>
            </a:prstGeom>
            <a:effectLst/>
          </p:spPr>
        </p:pic>
        <p:pic>
          <p:nvPicPr>
            <p:cNvPr id="215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02481" y="1786604"/>
              <a:ext cx="414572" cy="1747579"/>
            </a:xfrm>
            <a:prstGeom prst="rect">
              <a:avLst/>
            </a:prstGeom>
            <a:effectLst/>
          </p:spPr>
        </p:pic>
        <p:pic>
          <p:nvPicPr>
            <p:cNvPr id="215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97608" y="2016611"/>
              <a:ext cx="482545" cy="1118893"/>
            </a:xfrm>
            <a:prstGeom prst="rect">
              <a:avLst/>
            </a:prstGeom>
            <a:effectLst/>
          </p:spPr>
        </p:pic>
        <p:pic>
          <p:nvPicPr>
            <p:cNvPr id="215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62638" y="2369287"/>
              <a:ext cx="106869" cy="950222"/>
            </a:xfrm>
            <a:prstGeom prst="rect">
              <a:avLst/>
            </a:prstGeom>
            <a:effectLst/>
          </p:spPr>
        </p:pic>
        <p:pic>
          <p:nvPicPr>
            <p:cNvPr id="215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248298" y="2683627"/>
              <a:ext cx="919553" cy="165648"/>
            </a:xfrm>
            <a:prstGeom prst="rect">
              <a:avLst/>
            </a:prstGeom>
            <a:effectLst/>
          </p:spPr>
        </p:pic>
        <p:pic>
          <p:nvPicPr>
            <p:cNvPr id="216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37641" y="1303586"/>
              <a:ext cx="858239" cy="1421988"/>
            </a:xfrm>
            <a:prstGeom prst="rect">
              <a:avLst/>
            </a:prstGeom>
            <a:effectLst/>
          </p:spPr>
        </p:pic>
        <p:pic>
          <p:nvPicPr>
            <p:cNvPr id="216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138791" y="1372598"/>
              <a:ext cx="1205373" cy="1212207"/>
            </a:xfrm>
            <a:prstGeom prst="rect">
              <a:avLst/>
            </a:prstGeom>
            <a:effectLst/>
          </p:spPr>
        </p:pic>
        <p:pic>
          <p:nvPicPr>
            <p:cNvPr id="216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204651" y="2944300"/>
              <a:ext cx="1626905" cy="1147634"/>
            </a:xfrm>
            <a:prstGeom prst="rect">
              <a:avLst/>
            </a:prstGeom>
            <a:effectLst/>
          </p:spPr>
        </p:pic>
        <p:pic>
          <p:nvPicPr>
            <p:cNvPr id="216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96336" y="3256277"/>
              <a:ext cx="873562" cy="937259"/>
            </a:xfrm>
            <a:prstGeom prst="rect">
              <a:avLst/>
            </a:prstGeom>
            <a:effectLst/>
          </p:spPr>
        </p:pic>
        <p:pic>
          <p:nvPicPr>
            <p:cNvPr id="216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942669" y="3595982"/>
              <a:ext cx="850559" cy="148744"/>
            </a:xfrm>
            <a:prstGeom prst="rect">
              <a:avLst/>
            </a:prstGeom>
            <a:effectLst/>
          </p:spPr>
        </p:pic>
        <p:pic>
          <p:nvPicPr>
            <p:cNvPr id="217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131027" y="2024269"/>
              <a:ext cx="1484593" cy="697551"/>
            </a:xfrm>
            <a:prstGeom prst="rect">
              <a:avLst/>
            </a:prstGeom>
            <a:effectLst/>
          </p:spPr>
        </p:pic>
        <p:pic>
          <p:nvPicPr>
            <p:cNvPr id="217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361034" y="2769092"/>
              <a:ext cx="1264562" cy="352846"/>
            </a:xfrm>
            <a:prstGeom prst="rect">
              <a:avLst/>
            </a:prstGeom>
            <a:effectLst/>
          </p:spPr>
        </p:pic>
        <p:pic>
          <p:nvPicPr>
            <p:cNvPr id="217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883233" y="1725273"/>
              <a:ext cx="932298" cy="1393639"/>
            </a:xfrm>
            <a:prstGeom prst="rect">
              <a:avLst/>
            </a:prstGeom>
            <a:effectLst/>
          </p:spPr>
        </p:pic>
        <p:pic>
          <p:nvPicPr>
            <p:cNvPr id="217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62645" y="4216994"/>
              <a:ext cx="144432" cy="1732242"/>
            </a:xfrm>
            <a:prstGeom prst="rect">
              <a:avLst/>
            </a:prstGeom>
            <a:effectLst/>
          </p:spPr>
        </p:pic>
        <p:pic>
          <p:nvPicPr>
            <p:cNvPr id="217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45214" y="4607994"/>
              <a:ext cx="950231" cy="1018106"/>
            </a:xfrm>
            <a:prstGeom prst="rect">
              <a:avLst/>
            </a:prstGeom>
            <a:effectLst/>
          </p:spPr>
        </p:pic>
        <p:pic>
          <p:nvPicPr>
            <p:cNvPr id="218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564904" y="4331998"/>
              <a:ext cx="168210" cy="1264568"/>
            </a:xfrm>
            <a:prstGeom prst="rect">
              <a:avLst/>
            </a:prstGeom>
            <a:effectLst/>
          </p:spPr>
        </p:pic>
        <p:pic>
          <p:nvPicPr>
            <p:cNvPr id="218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252143" y="6034037"/>
              <a:ext cx="2483595" cy="145208"/>
            </a:xfrm>
            <a:prstGeom prst="rect">
              <a:avLst/>
            </a:prstGeom>
            <a:effectLst/>
          </p:spPr>
        </p:pic>
        <p:pic>
          <p:nvPicPr>
            <p:cNvPr id="218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870" y="6524714"/>
              <a:ext cx="114541" cy="1517572"/>
            </a:xfrm>
            <a:prstGeom prst="rect">
              <a:avLst/>
            </a:prstGeom>
            <a:effectLst/>
          </p:spPr>
        </p:pic>
        <p:pic>
          <p:nvPicPr>
            <p:cNvPr id="218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38534" y="6494040"/>
              <a:ext cx="795847" cy="1496297"/>
            </a:xfrm>
            <a:prstGeom prst="rect">
              <a:avLst/>
            </a:prstGeom>
            <a:effectLst/>
          </p:spPr>
        </p:pic>
        <p:pic>
          <p:nvPicPr>
            <p:cNvPr id="218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06873" y="6356037"/>
              <a:ext cx="863337" cy="1395204"/>
            </a:xfrm>
            <a:prstGeom prst="rect">
              <a:avLst/>
            </a:prstGeom>
            <a:effectLst/>
          </p:spPr>
        </p:pic>
        <p:pic>
          <p:nvPicPr>
            <p:cNvPr id="219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64242" y="6417377"/>
              <a:ext cx="438862" cy="1733338"/>
            </a:xfrm>
            <a:prstGeom prst="rect">
              <a:avLst/>
            </a:prstGeom>
            <a:effectLst/>
          </p:spPr>
        </p:pic>
        <p:pic>
          <p:nvPicPr>
            <p:cNvPr id="219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872013" y="6149039"/>
              <a:ext cx="91100" cy="2100247"/>
            </a:xfrm>
            <a:prstGeom prst="rect">
              <a:avLst/>
            </a:prstGeom>
            <a:effectLst/>
          </p:spPr>
        </p:pic>
        <p:pic>
          <p:nvPicPr>
            <p:cNvPr id="219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622921" y="6356042"/>
              <a:ext cx="1264570" cy="352216"/>
            </a:xfrm>
            <a:prstGeom prst="rect">
              <a:avLst/>
            </a:prstGeom>
            <a:effectLst/>
          </p:spPr>
        </p:pic>
        <p:pic>
          <p:nvPicPr>
            <p:cNvPr id="219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409297" y="4554332"/>
              <a:ext cx="168208" cy="1664699"/>
            </a:xfrm>
            <a:prstGeom prst="rect">
              <a:avLst/>
            </a:prstGeom>
            <a:effectLst/>
          </p:spPr>
        </p:pic>
        <p:pic>
          <p:nvPicPr>
            <p:cNvPr id="219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69309" y="4055989"/>
              <a:ext cx="451887" cy="2132196"/>
            </a:xfrm>
            <a:prstGeom prst="rect">
              <a:avLst/>
            </a:prstGeom>
            <a:effectLst/>
          </p:spPr>
        </p:pic>
        <p:pic>
          <p:nvPicPr>
            <p:cNvPr id="220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301966" y="5486882"/>
              <a:ext cx="965557" cy="117347"/>
            </a:xfrm>
            <a:prstGeom prst="rect">
              <a:avLst/>
            </a:prstGeom>
            <a:effectLst/>
          </p:spPr>
        </p:pic>
        <p:pic>
          <p:nvPicPr>
            <p:cNvPr id="220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094961" y="6394376"/>
              <a:ext cx="1678573" cy="137537"/>
            </a:xfrm>
            <a:prstGeom prst="rect">
              <a:avLst/>
            </a:prstGeom>
            <a:effectLst/>
          </p:spPr>
        </p:pic>
        <p:pic>
          <p:nvPicPr>
            <p:cNvPr id="220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441086" y="6762378"/>
              <a:ext cx="995112" cy="11035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8" name="Drawing"/>
          <p:cNvGrpSpPr/>
          <p:nvPr/>
        </p:nvGrpSpPr>
        <p:grpSpPr>
          <a:xfrm>
            <a:off x="805251" y="268565"/>
            <a:ext cx="10886455" cy="8494409"/>
            <a:chOff x="-1946508" y="-689789"/>
            <a:chExt cx="10886453" cy="8494408"/>
          </a:xfrm>
        </p:grpSpPr>
        <p:pic>
          <p:nvPicPr>
            <p:cNvPr id="220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19147" y="-228984"/>
              <a:ext cx="1457888" cy="1700792"/>
            </a:xfrm>
            <a:prstGeom prst="rect">
              <a:avLst/>
            </a:prstGeom>
            <a:effectLst/>
          </p:spPr>
        </p:pic>
        <p:pic>
          <p:nvPicPr>
            <p:cNvPr id="221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793173" y="559912"/>
              <a:ext cx="965564" cy="147745"/>
            </a:xfrm>
            <a:prstGeom prst="rect">
              <a:avLst/>
            </a:prstGeom>
            <a:effectLst/>
          </p:spPr>
        </p:pic>
        <p:pic>
          <p:nvPicPr>
            <p:cNvPr id="221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987312" y="677776"/>
              <a:ext cx="500524" cy="463564"/>
            </a:xfrm>
            <a:prstGeom prst="rect">
              <a:avLst/>
            </a:prstGeom>
            <a:effectLst/>
          </p:spPr>
        </p:pic>
        <p:pic>
          <p:nvPicPr>
            <p:cNvPr id="221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21146" y="697908"/>
              <a:ext cx="996230" cy="673018"/>
            </a:xfrm>
            <a:prstGeom prst="rect">
              <a:avLst/>
            </a:prstGeom>
            <a:effectLst/>
          </p:spPr>
        </p:pic>
        <p:pic>
          <p:nvPicPr>
            <p:cNvPr id="221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97393" y="591509"/>
              <a:ext cx="590661" cy="668014"/>
            </a:xfrm>
            <a:prstGeom prst="rect">
              <a:avLst/>
            </a:prstGeom>
            <a:effectLst/>
          </p:spPr>
        </p:pic>
        <p:pic>
          <p:nvPicPr>
            <p:cNvPr id="221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60113" y="575239"/>
              <a:ext cx="428886" cy="484098"/>
            </a:xfrm>
            <a:prstGeom prst="rect">
              <a:avLst/>
            </a:prstGeom>
            <a:effectLst/>
          </p:spPr>
        </p:pic>
        <p:pic>
          <p:nvPicPr>
            <p:cNvPr id="2220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65520" y="391241"/>
              <a:ext cx="787949" cy="957899"/>
            </a:xfrm>
            <a:prstGeom prst="rect">
              <a:avLst/>
            </a:prstGeom>
            <a:effectLst/>
          </p:spPr>
        </p:pic>
        <p:pic>
          <p:nvPicPr>
            <p:cNvPr id="222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46916" y="470537"/>
              <a:ext cx="1233904" cy="914237"/>
            </a:xfrm>
            <a:prstGeom prst="rect">
              <a:avLst/>
            </a:prstGeom>
            <a:effectLst/>
          </p:spPr>
        </p:pic>
        <p:pic>
          <p:nvPicPr>
            <p:cNvPr id="222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38881" y="-308942"/>
              <a:ext cx="772425" cy="1670952"/>
            </a:xfrm>
            <a:prstGeom prst="rect">
              <a:avLst/>
            </a:prstGeom>
            <a:effectLst/>
          </p:spPr>
        </p:pic>
        <p:pic>
          <p:nvPicPr>
            <p:cNvPr id="222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386291" y="44555"/>
              <a:ext cx="1611763" cy="2105829"/>
            </a:xfrm>
            <a:prstGeom prst="rect">
              <a:avLst/>
            </a:prstGeom>
            <a:effectLst/>
          </p:spPr>
        </p:pic>
        <p:pic>
          <p:nvPicPr>
            <p:cNvPr id="222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307883" y="-544112"/>
              <a:ext cx="170999" cy="1793575"/>
            </a:xfrm>
            <a:prstGeom prst="rect">
              <a:avLst/>
            </a:prstGeom>
            <a:effectLst/>
          </p:spPr>
        </p:pic>
        <p:pic>
          <p:nvPicPr>
            <p:cNvPr id="223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741140" y="-22771"/>
              <a:ext cx="914081" cy="336881"/>
            </a:xfrm>
            <a:prstGeom prst="rect">
              <a:avLst/>
            </a:prstGeom>
            <a:effectLst/>
          </p:spPr>
        </p:pic>
        <p:pic>
          <p:nvPicPr>
            <p:cNvPr id="223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656930" y="-298773"/>
              <a:ext cx="550306" cy="1532905"/>
            </a:xfrm>
            <a:prstGeom prst="rect">
              <a:avLst/>
            </a:prstGeom>
            <a:effectLst/>
          </p:spPr>
        </p:pic>
        <p:pic>
          <p:nvPicPr>
            <p:cNvPr id="223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860423" y="-521119"/>
              <a:ext cx="266836" cy="1765335"/>
            </a:xfrm>
            <a:prstGeom prst="rect">
              <a:avLst/>
            </a:prstGeom>
            <a:effectLst/>
          </p:spPr>
        </p:pic>
        <p:pic>
          <p:nvPicPr>
            <p:cNvPr id="223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966705" y="-689790"/>
              <a:ext cx="711245" cy="1779675"/>
            </a:xfrm>
            <a:prstGeom prst="rect">
              <a:avLst/>
            </a:prstGeom>
            <a:effectLst/>
          </p:spPr>
        </p:pic>
        <p:pic>
          <p:nvPicPr>
            <p:cNvPr id="223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1698662" y="1949678"/>
              <a:ext cx="799209" cy="1429188"/>
            </a:xfrm>
            <a:prstGeom prst="rect">
              <a:avLst/>
            </a:prstGeom>
            <a:effectLst/>
          </p:spPr>
        </p:pic>
        <p:pic>
          <p:nvPicPr>
            <p:cNvPr id="224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983474" y="2476614"/>
              <a:ext cx="512203" cy="589888"/>
            </a:xfrm>
            <a:prstGeom prst="rect">
              <a:avLst/>
            </a:prstGeom>
            <a:effectLst/>
          </p:spPr>
        </p:pic>
        <p:pic>
          <p:nvPicPr>
            <p:cNvPr id="224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17904" y="1955275"/>
              <a:ext cx="948193" cy="1363054"/>
            </a:xfrm>
            <a:prstGeom prst="rect">
              <a:avLst/>
            </a:prstGeom>
            <a:effectLst/>
          </p:spPr>
        </p:pic>
        <p:pic>
          <p:nvPicPr>
            <p:cNvPr id="224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27894" y="2113253"/>
              <a:ext cx="1193350" cy="1788195"/>
            </a:xfrm>
            <a:prstGeom prst="rect">
              <a:avLst/>
            </a:prstGeom>
            <a:effectLst/>
          </p:spPr>
        </p:pic>
        <p:pic>
          <p:nvPicPr>
            <p:cNvPr id="224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420279" y="2185283"/>
              <a:ext cx="83868" cy="1231572"/>
            </a:xfrm>
            <a:prstGeom prst="rect">
              <a:avLst/>
            </a:prstGeom>
            <a:effectLst/>
          </p:spPr>
        </p:pic>
        <p:pic>
          <p:nvPicPr>
            <p:cNvPr id="224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650281" y="2307952"/>
              <a:ext cx="817467" cy="1053078"/>
            </a:xfrm>
            <a:prstGeom prst="rect">
              <a:avLst/>
            </a:prstGeom>
            <a:effectLst/>
          </p:spPr>
        </p:pic>
        <p:pic>
          <p:nvPicPr>
            <p:cNvPr id="225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01811" y="1732935"/>
              <a:ext cx="157216" cy="1710943"/>
            </a:xfrm>
            <a:prstGeom prst="rect">
              <a:avLst/>
            </a:prstGeom>
            <a:effectLst/>
          </p:spPr>
        </p:pic>
        <p:pic>
          <p:nvPicPr>
            <p:cNvPr id="225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421760" y="2353943"/>
              <a:ext cx="1374783" cy="1840915"/>
            </a:xfrm>
            <a:prstGeom prst="rect">
              <a:avLst/>
            </a:prstGeom>
            <a:effectLst/>
          </p:spPr>
        </p:pic>
        <p:pic>
          <p:nvPicPr>
            <p:cNvPr id="225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229652" y="3105303"/>
              <a:ext cx="99203" cy="1678571"/>
            </a:xfrm>
            <a:prstGeom prst="rect">
              <a:avLst/>
            </a:prstGeom>
            <a:effectLst/>
          </p:spPr>
        </p:pic>
        <p:pic>
          <p:nvPicPr>
            <p:cNvPr id="225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582318" y="3335298"/>
              <a:ext cx="513231" cy="1003910"/>
            </a:xfrm>
            <a:prstGeom prst="rect">
              <a:avLst/>
            </a:prstGeom>
            <a:effectLst/>
          </p:spPr>
        </p:pic>
        <p:pic>
          <p:nvPicPr>
            <p:cNvPr id="225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850657" y="3181962"/>
              <a:ext cx="474897" cy="1157246"/>
            </a:xfrm>
            <a:prstGeom prst="rect">
              <a:avLst/>
            </a:prstGeom>
            <a:effectLst/>
          </p:spPr>
        </p:pic>
        <p:pic>
          <p:nvPicPr>
            <p:cNvPr id="226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072999" y="2660621"/>
              <a:ext cx="898286" cy="1939256"/>
            </a:xfrm>
            <a:prstGeom prst="rect">
              <a:avLst/>
            </a:prstGeom>
            <a:effectLst/>
          </p:spPr>
        </p:pic>
        <p:pic>
          <p:nvPicPr>
            <p:cNvPr id="226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039022" y="2185280"/>
              <a:ext cx="213221" cy="2751937"/>
            </a:xfrm>
            <a:prstGeom prst="rect">
              <a:avLst/>
            </a:prstGeom>
            <a:effectLst/>
          </p:spPr>
        </p:pic>
        <p:pic>
          <p:nvPicPr>
            <p:cNvPr id="226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767036" y="1906475"/>
              <a:ext cx="1172910" cy="2133716"/>
            </a:xfrm>
            <a:prstGeom prst="rect">
              <a:avLst/>
            </a:prstGeom>
            <a:effectLst/>
          </p:spPr>
        </p:pic>
        <p:pic>
          <p:nvPicPr>
            <p:cNvPr id="226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799149" y="5804021"/>
              <a:ext cx="1454553" cy="267323"/>
            </a:xfrm>
            <a:prstGeom prst="rect">
              <a:avLst/>
            </a:prstGeom>
            <a:effectLst/>
          </p:spPr>
        </p:pic>
        <p:pic>
          <p:nvPicPr>
            <p:cNvPr id="226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946509" y="6318725"/>
              <a:ext cx="1755240" cy="266857"/>
            </a:xfrm>
            <a:prstGeom prst="rect">
              <a:avLst/>
            </a:prstGeom>
            <a:effectLst/>
          </p:spPr>
        </p:pic>
        <p:pic>
          <p:nvPicPr>
            <p:cNvPr id="227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011164" y="5359345"/>
              <a:ext cx="1053887" cy="1494576"/>
            </a:xfrm>
            <a:prstGeom prst="rect">
              <a:avLst/>
            </a:prstGeom>
            <a:effectLst/>
          </p:spPr>
        </p:pic>
        <p:pic>
          <p:nvPicPr>
            <p:cNvPr id="227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85285" y="4415830"/>
              <a:ext cx="687490" cy="1782206"/>
            </a:xfrm>
            <a:prstGeom prst="rect">
              <a:avLst/>
            </a:prstGeom>
            <a:effectLst/>
          </p:spPr>
        </p:pic>
        <p:pic>
          <p:nvPicPr>
            <p:cNvPr id="227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9539" y="5305687"/>
              <a:ext cx="911893" cy="145209"/>
            </a:xfrm>
            <a:prstGeom prst="rect">
              <a:avLst/>
            </a:prstGeom>
            <a:effectLst/>
          </p:spPr>
        </p:pic>
        <p:pic>
          <p:nvPicPr>
            <p:cNvPr id="227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82736" y="4423995"/>
              <a:ext cx="343702" cy="1676065"/>
            </a:xfrm>
            <a:prstGeom prst="rect">
              <a:avLst/>
            </a:prstGeom>
            <a:effectLst/>
          </p:spPr>
        </p:pic>
        <p:pic>
          <p:nvPicPr>
            <p:cNvPr id="227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405935" y="5305680"/>
              <a:ext cx="257516" cy="553421"/>
            </a:xfrm>
            <a:prstGeom prst="rect">
              <a:avLst/>
            </a:prstGeom>
            <a:effectLst/>
          </p:spPr>
        </p:pic>
        <p:pic>
          <p:nvPicPr>
            <p:cNvPr id="228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909912" y="5172520"/>
              <a:ext cx="730001" cy="856855"/>
            </a:xfrm>
            <a:prstGeom prst="rect">
              <a:avLst/>
            </a:prstGeom>
            <a:effectLst/>
          </p:spPr>
        </p:pic>
        <p:pic>
          <p:nvPicPr>
            <p:cNvPr id="228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057740" y="5313353"/>
              <a:ext cx="147411" cy="704893"/>
            </a:xfrm>
            <a:prstGeom prst="rect">
              <a:avLst/>
            </a:prstGeom>
            <a:effectLst/>
          </p:spPr>
        </p:pic>
        <p:pic>
          <p:nvPicPr>
            <p:cNvPr id="228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868258" y="4968337"/>
              <a:ext cx="444226" cy="214221"/>
            </a:xfrm>
            <a:prstGeom prst="rect">
              <a:avLst/>
            </a:prstGeom>
            <a:effectLst/>
          </p:spPr>
        </p:pic>
        <p:pic>
          <p:nvPicPr>
            <p:cNvPr id="228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404943" y="5367019"/>
              <a:ext cx="421844" cy="514668"/>
            </a:xfrm>
            <a:prstGeom prst="rect">
              <a:avLst/>
            </a:prstGeom>
            <a:effectLst/>
          </p:spPr>
        </p:pic>
        <p:pic>
          <p:nvPicPr>
            <p:cNvPr id="2288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187476" y="4899339"/>
              <a:ext cx="486089" cy="1164903"/>
            </a:xfrm>
            <a:prstGeom prst="rect">
              <a:avLst/>
            </a:prstGeom>
            <a:effectLst/>
          </p:spPr>
        </p:pic>
        <p:pic>
          <p:nvPicPr>
            <p:cNvPr id="2290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709600" y="5175349"/>
              <a:ext cx="396162" cy="776297"/>
            </a:xfrm>
            <a:prstGeom prst="rect">
              <a:avLst/>
            </a:prstGeom>
            <a:effectLst/>
          </p:spPr>
        </p:pic>
        <p:pic>
          <p:nvPicPr>
            <p:cNvPr id="2292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275654" y="4508334"/>
              <a:ext cx="211545" cy="1617238"/>
            </a:xfrm>
            <a:prstGeom prst="rect">
              <a:avLst/>
            </a:prstGeom>
            <a:effectLst/>
          </p:spPr>
        </p:pic>
        <p:pic>
          <p:nvPicPr>
            <p:cNvPr id="2294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838635" y="5371261"/>
              <a:ext cx="942573" cy="202308"/>
            </a:xfrm>
            <a:prstGeom prst="rect">
              <a:avLst/>
            </a:prstGeom>
            <a:effectLst/>
          </p:spPr>
        </p:pic>
        <p:pic>
          <p:nvPicPr>
            <p:cNvPr id="2296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87023" y="6831378"/>
              <a:ext cx="1399562" cy="973241"/>
            </a:xfrm>
            <a:prstGeom prst="rect">
              <a:avLst/>
            </a:prstGeom>
            <a:effectLst/>
          </p:spPr>
        </p:pic>
        <p:pic>
          <p:nvPicPr>
            <p:cNvPr id="2298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358250" y="6877385"/>
              <a:ext cx="559532" cy="770265"/>
            </a:xfrm>
            <a:prstGeom prst="rect">
              <a:avLst/>
            </a:prstGeom>
            <a:effectLst/>
          </p:spPr>
        </p:pic>
        <p:pic>
          <p:nvPicPr>
            <p:cNvPr id="2300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231164" y="6149036"/>
              <a:ext cx="165648" cy="1352853"/>
            </a:xfrm>
            <a:prstGeom prst="rect">
              <a:avLst/>
            </a:prstGeom>
            <a:effectLst/>
          </p:spPr>
        </p:pic>
        <p:pic>
          <p:nvPicPr>
            <p:cNvPr id="2302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791598" y="6869722"/>
              <a:ext cx="896558" cy="129874"/>
            </a:xfrm>
            <a:prstGeom prst="rect">
              <a:avLst/>
            </a:prstGeom>
            <a:effectLst/>
          </p:spPr>
        </p:pic>
        <p:pic>
          <p:nvPicPr>
            <p:cNvPr id="2304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430641" y="6394378"/>
              <a:ext cx="1347378" cy="1259808"/>
            </a:xfrm>
            <a:prstGeom prst="rect">
              <a:avLst/>
            </a:prstGeom>
            <a:effectLst/>
          </p:spPr>
        </p:pic>
        <p:pic>
          <p:nvPicPr>
            <p:cNvPr id="2306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731653" y="6264031"/>
              <a:ext cx="1179886" cy="14717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2" name="Drawing"/>
          <p:cNvGrpSpPr/>
          <p:nvPr/>
        </p:nvGrpSpPr>
        <p:grpSpPr>
          <a:xfrm>
            <a:off x="660533" y="377443"/>
            <a:ext cx="12103789" cy="9152206"/>
            <a:chOff x="-626860" y="-312571"/>
            <a:chExt cx="12103788" cy="9152204"/>
          </a:xfrm>
        </p:grpSpPr>
        <p:pic>
          <p:nvPicPr>
            <p:cNvPr id="231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9951" y="-38102"/>
              <a:ext cx="144696" cy="2008255"/>
            </a:xfrm>
            <a:prstGeom prst="rect">
              <a:avLst/>
            </a:prstGeom>
            <a:effectLst/>
          </p:spPr>
        </p:pic>
        <p:pic>
          <p:nvPicPr>
            <p:cNvPr id="231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41139" y="506241"/>
              <a:ext cx="931229" cy="1586577"/>
            </a:xfrm>
            <a:prstGeom prst="rect">
              <a:avLst/>
            </a:prstGeom>
            <a:effectLst/>
          </p:spPr>
        </p:pic>
        <p:pic>
          <p:nvPicPr>
            <p:cNvPr id="231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2219" y="-84107"/>
              <a:ext cx="214215" cy="845691"/>
            </a:xfrm>
            <a:prstGeom prst="rect">
              <a:avLst/>
            </a:prstGeom>
            <a:effectLst/>
          </p:spPr>
        </p:pic>
        <p:pic>
          <p:nvPicPr>
            <p:cNvPr id="231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34237" y="426088"/>
              <a:ext cx="1195569" cy="1471096"/>
            </a:xfrm>
            <a:prstGeom prst="rect">
              <a:avLst/>
            </a:prstGeom>
            <a:effectLst/>
          </p:spPr>
        </p:pic>
        <p:pic>
          <p:nvPicPr>
            <p:cNvPr id="231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48484" y="964488"/>
              <a:ext cx="840008" cy="690702"/>
            </a:xfrm>
            <a:prstGeom prst="rect">
              <a:avLst/>
            </a:prstGeom>
            <a:effectLst/>
          </p:spPr>
        </p:pic>
        <p:pic>
          <p:nvPicPr>
            <p:cNvPr id="232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619613" y="626279"/>
              <a:ext cx="1456239" cy="926998"/>
            </a:xfrm>
            <a:prstGeom prst="rect">
              <a:avLst/>
            </a:prstGeom>
            <a:effectLst/>
          </p:spPr>
        </p:pic>
        <p:pic>
          <p:nvPicPr>
            <p:cNvPr id="232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833817" y="753342"/>
              <a:ext cx="1070055" cy="616308"/>
            </a:xfrm>
            <a:prstGeom prst="rect">
              <a:avLst/>
            </a:prstGeom>
            <a:effectLst/>
          </p:spPr>
        </p:pic>
        <p:pic>
          <p:nvPicPr>
            <p:cNvPr id="232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505653" y="590580"/>
              <a:ext cx="648858" cy="810978"/>
            </a:xfrm>
            <a:prstGeom prst="rect">
              <a:avLst/>
            </a:prstGeom>
            <a:effectLst/>
          </p:spPr>
        </p:pic>
        <p:pic>
          <p:nvPicPr>
            <p:cNvPr id="232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96332" y="629975"/>
              <a:ext cx="1187899" cy="789810"/>
            </a:xfrm>
            <a:prstGeom prst="rect">
              <a:avLst/>
            </a:prstGeom>
            <a:effectLst/>
          </p:spPr>
        </p:pic>
        <p:pic>
          <p:nvPicPr>
            <p:cNvPr id="232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76699" y="-312572"/>
              <a:ext cx="785785" cy="910359"/>
            </a:xfrm>
            <a:prstGeom prst="rect">
              <a:avLst/>
            </a:prstGeom>
            <a:effectLst/>
          </p:spPr>
        </p:pic>
        <p:pic>
          <p:nvPicPr>
            <p:cNvPr id="233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83694" y="1180917"/>
              <a:ext cx="145223" cy="267892"/>
            </a:xfrm>
            <a:prstGeom prst="rect">
              <a:avLst/>
            </a:prstGeom>
            <a:effectLst/>
          </p:spPr>
        </p:pic>
        <p:pic>
          <p:nvPicPr>
            <p:cNvPr id="233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451032" y="2491952"/>
              <a:ext cx="1241123" cy="2222922"/>
            </a:xfrm>
            <a:prstGeom prst="rect">
              <a:avLst/>
            </a:prstGeom>
            <a:effectLst/>
          </p:spPr>
        </p:pic>
        <p:pic>
          <p:nvPicPr>
            <p:cNvPr id="233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1540" y="2829290"/>
              <a:ext cx="1021801" cy="1269841"/>
            </a:xfrm>
            <a:prstGeom prst="rect">
              <a:avLst/>
            </a:prstGeom>
            <a:effectLst/>
          </p:spPr>
        </p:pic>
        <p:pic>
          <p:nvPicPr>
            <p:cNvPr id="233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410585" y="3672649"/>
              <a:ext cx="721203" cy="814893"/>
            </a:xfrm>
            <a:prstGeom prst="rect">
              <a:avLst/>
            </a:prstGeom>
            <a:effectLst/>
          </p:spPr>
        </p:pic>
        <p:pic>
          <p:nvPicPr>
            <p:cNvPr id="233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894574" y="2844625"/>
              <a:ext cx="421219" cy="628223"/>
            </a:xfrm>
            <a:prstGeom prst="rect">
              <a:avLst/>
            </a:prstGeom>
            <a:effectLst/>
          </p:spPr>
        </p:pic>
        <p:pic>
          <p:nvPicPr>
            <p:cNvPr id="234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556732" y="2338618"/>
              <a:ext cx="679077" cy="1908586"/>
            </a:xfrm>
            <a:prstGeom prst="rect">
              <a:avLst/>
            </a:prstGeom>
            <a:effectLst/>
          </p:spPr>
        </p:pic>
        <p:pic>
          <p:nvPicPr>
            <p:cNvPr id="234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251608" y="2524305"/>
              <a:ext cx="858230" cy="1210734"/>
            </a:xfrm>
            <a:prstGeom prst="rect">
              <a:avLst/>
            </a:prstGeom>
            <a:effectLst/>
          </p:spPr>
        </p:pic>
        <p:pic>
          <p:nvPicPr>
            <p:cNvPr id="234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510104" y="2622284"/>
              <a:ext cx="584399" cy="1746633"/>
            </a:xfrm>
            <a:prstGeom prst="rect">
              <a:avLst/>
            </a:prstGeom>
            <a:effectLst/>
          </p:spPr>
        </p:pic>
        <p:pic>
          <p:nvPicPr>
            <p:cNvPr id="234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749951" y="3986982"/>
              <a:ext cx="321551" cy="520889"/>
            </a:xfrm>
            <a:prstGeom prst="rect">
              <a:avLst/>
            </a:prstGeom>
            <a:effectLst/>
          </p:spPr>
        </p:pic>
        <p:pic>
          <p:nvPicPr>
            <p:cNvPr id="234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17293" y="2430612"/>
              <a:ext cx="306222" cy="551561"/>
            </a:xfrm>
            <a:prstGeom prst="rect">
              <a:avLst/>
            </a:prstGeom>
            <a:effectLst/>
          </p:spPr>
        </p:pic>
        <p:pic>
          <p:nvPicPr>
            <p:cNvPr id="235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554971" y="3611307"/>
              <a:ext cx="658889" cy="152877"/>
            </a:xfrm>
            <a:prstGeom prst="rect">
              <a:avLst/>
            </a:prstGeom>
            <a:effectLst/>
          </p:spPr>
        </p:pic>
        <p:pic>
          <p:nvPicPr>
            <p:cNvPr id="235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214317" y="2624742"/>
              <a:ext cx="1111229" cy="1204957"/>
            </a:xfrm>
            <a:prstGeom prst="rect">
              <a:avLst/>
            </a:prstGeom>
            <a:effectLst/>
          </p:spPr>
        </p:pic>
        <p:pic>
          <p:nvPicPr>
            <p:cNvPr id="235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13321" y="2721951"/>
              <a:ext cx="980904" cy="1586584"/>
            </a:xfrm>
            <a:prstGeom prst="rect">
              <a:avLst/>
            </a:prstGeom>
            <a:effectLst/>
          </p:spPr>
        </p:pic>
        <p:pic>
          <p:nvPicPr>
            <p:cNvPr id="235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582322" y="4168917"/>
              <a:ext cx="677222" cy="1111235"/>
            </a:xfrm>
            <a:prstGeom prst="rect">
              <a:avLst/>
            </a:prstGeom>
            <a:effectLst/>
          </p:spPr>
        </p:pic>
        <p:pic>
          <p:nvPicPr>
            <p:cNvPr id="235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655685" y="2599282"/>
              <a:ext cx="459554" cy="735560"/>
            </a:xfrm>
            <a:prstGeom prst="rect">
              <a:avLst/>
            </a:prstGeom>
            <a:effectLst/>
          </p:spPr>
        </p:pic>
        <p:pic>
          <p:nvPicPr>
            <p:cNvPr id="236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78677" y="2714284"/>
              <a:ext cx="851063" cy="2268937"/>
            </a:xfrm>
            <a:prstGeom prst="rect">
              <a:avLst/>
            </a:prstGeom>
            <a:effectLst/>
          </p:spPr>
        </p:pic>
        <p:pic>
          <p:nvPicPr>
            <p:cNvPr id="236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14039" y="2438286"/>
              <a:ext cx="1322800" cy="2299588"/>
            </a:xfrm>
            <a:prstGeom prst="rect">
              <a:avLst/>
            </a:prstGeom>
            <a:effectLst/>
          </p:spPr>
        </p:pic>
        <p:pic>
          <p:nvPicPr>
            <p:cNvPr id="236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15222" y="3112960"/>
              <a:ext cx="1173758" cy="1356581"/>
            </a:xfrm>
            <a:prstGeom prst="rect">
              <a:avLst/>
            </a:prstGeom>
            <a:effectLst/>
          </p:spPr>
        </p:pic>
        <p:pic>
          <p:nvPicPr>
            <p:cNvPr id="236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158097" y="2967300"/>
              <a:ext cx="848264" cy="1600437"/>
            </a:xfrm>
            <a:prstGeom prst="rect">
              <a:avLst/>
            </a:prstGeom>
            <a:effectLst/>
          </p:spPr>
        </p:pic>
        <p:pic>
          <p:nvPicPr>
            <p:cNvPr id="236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626861" y="5198350"/>
              <a:ext cx="496936" cy="781561"/>
            </a:xfrm>
            <a:prstGeom prst="rect">
              <a:avLst/>
            </a:prstGeom>
            <a:effectLst/>
          </p:spPr>
        </p:pic>
        <p:pic>
          <p:nvPicPr>
            <p:cNvPr id="237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44804" y="5475581"/>
              <a:ext cx="628220" cy="510451"/>
            </a:xfrm>
            <a:prstGeom prst="rect">
              <a:avLst/>
            </a:prstGeom>
            <a:effectLst/>
          </p:spPr>
        </p:pic>
        <p:pic>
          <p:nvPicPr>
            <p:cNvPr id="237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91876" y="5328505"/>
              <a:ext cx="697218" cy="611096"/>
            </a:xfrm>
            <a:prstGeom prst="rect">
              <a:avLst/>
            </a:prstGeom>
            <a:effectLst/>
          </p:spPr>
        </p:pic>
        <p:pic>
          <p:nvPicPr>
            <p:cNvPr id="237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43946" y="4604007"/>
              <a:ext cx="773654" cy="1575234"/>
            </a:xfrm>
            <a:prstGeom prst="rect">
              <a:avLst/>
            </a:prstGeom>
            <a:effectLst/>
          </p:spPr>
        </p:pic>
        <p:pic>
          <p:nvPicPr>
            <p:cNvPr id="237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873334" y="5252010"/>
              <a:ext cx="992445" cy="1263798"/>
            </a:xfrm>
            <a:prstGeom prst="rect">
              <a:avLst/>
            </a:prstGeom>
            <a:effectLst/>
          </p:spPr>
        </p:pic>
        <p:pic>
          <p:nvPicPr>
            <p:cNvPr id="237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01371" y="5931865"/>
              <a:ext cx="487782" cy="878533"/>
            </a:xfrm>
            <a:prstGeom prst="rect">
              <a:avLst/>
            </a:prstGeom>
            <a:effectLst/>
          </p:spPr>
        </p:pic>
        <p:pic>
          <p:nvPicPr>
            <p:cNvPr id="238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74940" y="4914677"/>
              <a:ext cx="344541" cy="375208"/>
            </a:xfrm>
            <a:prstGeom prst="rect">
              <a:avLst/>
            </a:prstGeom>
            <a:effectLst/>
          </p:spPr>
        </p:pic>
        <p:pic>
          <p:nvPicPr>
            <p:cNvPr id="238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77760" y="5489684"/>
              <a:ext cx="570408" cy="804558"/>
            </a:xfrm>
            <a:prstGeom prst="rect">
              <a:avLst/>
            </a:prstGeom>
            <a:effectLst/>
          </p:spPr>
        </p:pic>
        <p:pic>
          <p:nvPicPr>
            <p:cNvPr id="238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78835" y="5390021"/>
              <a:ext cx="474941" cy="901623"/>
            </a:xfrm>
            <a:prstGeom prst="rect">
              <a:avLst/>
            </a:prstGeom>
            <a:effectLst/>
          </p:spPr>
        </p:pic>
        <p:pic>
          <p:nvPicPr>
            <p:cNvPr id="238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939115" y="5942034"/>
              <a:ext cx="749290" cy="427595"/>
            </a:xfrm>
            <a:prstGeom prst="rect">
              <a:avLst/>
            </a:prstGeom>
            <a:effectLst/>
          </p:spPr>
        </p:pic>
        <p:pic>
          <p:nvPicPr>
            <p:cNvPr id="238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805108" y="5290350"/>
              <a:ext cx="321105" cy="1060698"/>
            </a:xfrm>
            <a:prstGeom prst="rect">
              <a:avLst/>
            </a:prstGeom>
            <a:effectLst/>
          </p:spPr>
        </p:pic>
        <p:pic>
          <p:nvPicPr>
            <p:cNvPr id="239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088339" y="5777037"/>
              <a:ext cx="1241566" cy="838804"/>
            </a:xfrm>
            <a:prstGeom prst="rect">
              <a:avLst/>
            </a:prstGeom>
            <a:effectLst/>
          </p:spPr>
        </p:pic>
        <p:pic>
          <p:nvPicPr>
            <p:cNvPr id="239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399366" y="5119180"/>
              <a:ext cx="881231" cy="1191636"/>
            </a:xfrm>
            <a:prstGeom prst="rect">
              <a:avLst/>
            </a:prstGeom>
            <a:effectLst/>
          </p:spPr>
        </p:pic>
        <p:pic>
          <p:nvPicPr>
            <p:cNvPr id="239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767377" y="5298019"/>
              <a:ext cx="520878" cy="1279895"/>
            </a:xfrm>
            <a:prstGeom prst="rect">
              <a:avLst/>
            </a:prstGeom>
            <a:effectLst/>
          </p:spPr>
        </p:pic>
        <p:pic>
          <p:nvPicPr>
            <p:cNvPr id="239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974382" y="6409702"/>
              <a:ext cx="221880" cy="565548"/>
            </a:xfrm>
            <a:prstGeom prst="rect">
              <a:avLst/>
            </a:prstGeom>
            <a:effectLst/>
          </p:spPr>
        </p:pic>
        <p:pic>
          <p:nvPicPr>
            <p:cNvPr id="239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11391" y="5060337"/>
              <a:ext cx="313884" cy="605224"/>
            </a:xfrm>
            <a:prstGeom prst="rect">
              <a:avLst/>
            </a:prstGeom>
            <a:effectLst/>
          </p:spPr>
        </p:pic>
        <p:pic>
          <p:nvPicPr>
            <p:cNvPr id="240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73051" y="5888366"/>
              <a:ext cx="459549" cy="114542"/>
            </a:xfrm>
            <a:prstGeom prst="rect">
              <a:avLst/>
            </a:prstGeom>
            <a:effectLst/>
          </p:spPr>
        </p:pic>
        <p:pic>
          <p:nvPicPr>
            <p:cNvPr id="240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940401" y="5094605"/>
              <a:ext cx="651220" cy="970330"/>
            </a:xfrm>
            <a:prstGeom prst="rect">
              <a:avLst/>
            </a:prstGeom>
            <a:effectLst/>
          </p:spPr>
        </p:pic>
        <p:pic>
          <p:nvPicPr>
            <p:cNvPr id="240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948062" y="5098674"/>
              <a:ext cx="758566" cy="1494582"/>
            </a:xfrm>
            <a:prstGeom prst="rect">
              <a:avLst/>
            </a:prstGeom>
            <a:effectLst/>
          </p:spPr>
        </p:pic>
        <p:pic>
          <p:nvPicPr>
            <p:cNvPr id="240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185740" y="6348372"/>
              <a:ext cx="346673" cy="528551"/>
            </a:xfrm>
            <a:prstGeom prst="rect">
              <a:avLst/>
            </a:prstGeom>
            <a:effectLst/>
          </p:spPr>
        </p:pic>
        <p:pic>
          <p:nvPicPr>
            <p:cNvPr id="240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760753" y="5137009"/>
              <a:ext cx="421219" cy="635890"/>
            </a:xfrm>
            <a:prstGeom prst="rect">
              <a:avLst/>
            </a:prstGeom>
            <a:effectLst/>
          </p:spPr>
        </p:pic>
        <p:pic>
          <p:nvPicPr>
            <p:cNvPr id="241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193930" y="4914672"/>
              <a:ext cx="680321" cy="1893252"/>
            </a:xfrm>
            <a:prstGeom prst="rect">
              <a:avLst/>
            </a:prstGeom>
            <a:effectLst/>
          </p:spPr>
        </p:pic>
        <p:pic>
          <p:nvPicPr>
            <p:cNvPr id="241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676418" y="4615664"/>
              <a:ext cx="798968" cy="2613934"/>
            </a:xfrm>
            <a:prstGeom prst="rect">
              <a:avLst/>
            </a:prstGeom>
            <a:effectLst/>
          </p:spPr>
        </p:pic>
        <p:pic>
          <p:nvPicPr>
            <p:cNvPr id="241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514662" y="5635361"/>
              <a:ext cx="543713" cy="513635"/>
            </a:xfrm>
            <a:prstGeom prst="rect">
              <a:avLst/>
            </a:prstGeom>
            <a:effectLst/>
          </p:spPr>
        </p:pic>
        <p:pic>
          <p:nvPicPr>
            <p:cNvPr id="241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999082" y="5428349"/>
              <a:ext cx="477846" cy="823505"/>
            </a:xfrm>
            <a:prstGeom prst="rect">
              <a:avLst/>
            </a:prstGeom>
            <a:effectLst/>
          </p:spPr>
        </p:pic>
        <p:pic>
          <p:nvPicPr>
            <p:cNvPr id="241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218184" y="7134634"/>
              <a:ext cx="614597" cy="1474993"/>
            </a:xfrm>
            <a:prstGeom prst="rect">
              <a:avLst/>
            </a:prstGeom>
            <a:effectLst/>
          </p:spPr>
        </p:pic>
        <p:pic>
          <p:nvPicPr>
            <p:cNvPr id="242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656906" y="7505599"/>
              <a:ext cx="1171306" cy="855195"/>
            </a:xfrm>
            <a:prstGeom prst="rect">
              <a:avLst/>
            </a:prstGeom>
            <a:effectLst/>
          </p:spPr>
        </p:pic>
        <p:pic>
          <p:nvPicPr>
            <p:cNvPr id="242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875450" y="7490727"/>
              <a:ext cx="535121" cy="721512"/>
            </a:xfrm>
            <a:prstGeom prst="rect">
              <a:avLst/>
            </a:prstGeom>
            <a:effectLst/>
          </p:spPr>
        </p:pic>
        <p:pic>
          <p:nvPicPr>
            <p:cNvPr id="242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593720" y="7507242"/>
              <a:ext cx="707787" cy="754185"/>
            </a:xfrm>
            <a:prstGeom prst="rect">
              <a:avLst/>
            </a:prstGeom>
            <a:effectLst/>
          </p:spPr>
        </p:pic>
        <p:pic>
          <p:nvPicPr>
            <p:cNvPr id="242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186960" y="7605736"/>
              <a:ext cx="804555" cy="651217"/>
            </a:xfrm>
            <a:prstGeom prst="rect">
              <a:avLst/>
            </a:prstGeom>
            <a:effectLst/>
          </p:spPr>
        </p:pic>
        <p:pic>
          <p:nvPicPr>
            <p:cNvPr id="242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743417" y="7129542"/>
              <a:ext cx="654062" cy="1257748"/>
            </a:xfrm>
            <a:prstGeom prst="rect">
              <a:avLst/>
            </a:prstGeom>
            <a:effectLst/>
          </p:spPr>
        </p:pic>
        <p:pic>
          <p:nvPicPr>
            <p:cNvPr id="243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229654" y="6877383"/>
              <a:ext cx="959515" cy="1962250"/>
            </a:xfrm>
            <a:prstGeom prst="rect">
              <a:avLst/>
            </a:prstGeom>
            <a:effectLst/>
          </p:spPr>
        </p:pic>
        <p:pic>
          <p:nvPicPr>
            <p:cNvPr id="243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441495" y="7343238"/>
              <a:ext cx="762425" cy="1220395"/>
            </a:xfrm>
            <a:prstGeom prst="rect">
              <a:avLst/>
            </a:prstGeom>
            <a:effectLst/>
          </p:spPr>
        </p:pic>
        <p:pic>
          <p:nvPicPr>
            <p:cNvPr id="243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800488" y="7651738"/>
              <a:ext cx="766292" cy="683317"/>
            </a:xfrm>
            <a:prstGeom prst="rect">
              <a:avLst/>
            </a:prstGeom>
            <a:effectLst/>
          </p:spPr>
        </p:pic>
        <p:pic>
          <p:nvPicPr>
            <p:cNvPr id="243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663411" y="7486412"/>
              <a:ext cx="1181222" cy="907737"/>
            </a:xfrm>
            <a:prstGeom prst="rect">
              <a:avLst/>
            </a:prstGeom>
            <a:effectLst/>
          </p:spPr>
        </p:pic>
        <p:pic>
          <p:nvPicPr>
            <p:cNvPr id="243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799654" y="7628732"/>
              <a:ext cx="742652" cy="850559"/>
            </a:xfrm>
            <a:prstGeom prst="rect">
              <a:avLst/>
            </a:prstGeom>
            <a:effectLst/>
          </p:spPr>
        </p:pic>
        <p:pic>
          <p:nvPicPr>
            <p:cNvPr id="2440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213088" y="7314148"/>
              <a:ext cx="735560" cy="12974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6" name="Drawing"/>
          <p:cNvGrpSpPr/>
          <p:nvPr/>
        </p:nvGrpSpPr>
        <p:grpSpPr>
          <a:xfrm>
            <a:off x="268573" y="453756"/>
            <a:ext cx="12635647" cy="9367233"/>
            <a:chOff x="-911484" y="-910941"/>
            <a:chExt cx="12635645" cy="9367232"/>
          </a:xfrm>
        </p:grpSpPr>
        <p:pic>
          <p:nvPicPr>
            <p:cNvPr id="244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67314" y="-153103"/>
              <a:ext cx="1279747" cy="672771"/>
            </a:xfrm>
            <a:prstGeom prst="rect">
              <a:avLst/>
            </a:prstGeom>
            <a:effectLst/>
          </p:spPr>
        </p:pic>
        <p:pic>
          <p:nvPicPr>
            <p:cNvPr id="244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9552" y="-910942"/>
              <a:ext cx="522228" cy="1516396"/>
            </a:xfrm>
            <a:prstGeom prst="rect">
              <a:avLst/>
            </a:prstGeom>
            <a:effectLst/>
          </p:spPr>
        </p:pic>
        <p:pic>
          <p:nvPicPr>
            <p:cNvPr id="244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40391" y="1427488"/>
              <a:ext cx="979491" cy="1004838"/>
            </a:xfrm>
            <a:prstGeom prst="rect">
              <a:avLst/>
            </a:prstGeom>
            <a:effectLst/>
          </p:spPr>
        </p:pic>
        <p:pic>
          <p:nvPicPr>
            <p:cNvPr id="245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1865" y="1226948"/>
              <a:ext cx="165957" cy="212456"/>
            </a:xfrm>
            <a:prstGeom prst="rect">
              <a:avLst/>
            </a:prstGeom>
            <a:effectLst/>
          </p:spPr>
        </p:pic>
        <p:pic>
          <p:nvPicPr>
            <p:cNvPr id="245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93171" y="2146949"/>
              <a:ext cx="601934" cy="722243"/>
            </a:xfrm>
            <a:prstGeom prst="rect">
              <a:avLst/>
            </a:prstGeom>
            <a:effectLst/>
          </p:spPr>
        </p:pic>
        <p:pic>
          <p:nvPicPr>
            <p:cNvPr id="245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74225" y="1073585"/>
              <a:ext cx="405882" cy="444217"/>
            </a:xfrm>
            <a:prstGeom prst="rect">
              <a:avLst/>
            </a:prstGeom>
            <a:effectLst/>
          </p:spPr>
        </p:pic>
        <p:pic>
          <p:nvPicPr>
            <p:cNvPr id="245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02240" y="1203922"/>
              <a:ext cx="919156" cy="974654"/>
            </a:xfrm>
            <a:prstGeom prst="rect">
              <a:avLst/>
            </a:prstGeom>
            <a:effectLst/>
          </p:spPr>
        </p:pic>
        <p:pic>
          <p:nvPicPr>
            <p:cNvPr id="245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44926" y="958580"/>
              <a:ext cx="722532" cy="1274010"/>
            </a:xfrm>
            <a:prstGeom prst="rect">
              <a:avLst/>
            </a:prstGeom>
            <a:effectLst/>
          </p:spPr>
        </p:pic>
        <p:pic>
          <p:nvPicPr>
            <p:cNvPr id="246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24551" y="989256"/>
              <a:ext cx="735408" cy="1146060"/>
            </a:xfrm>
            <a:prstGeom prst="rect">
              <a:avLst/>
            </a:prstGeom>
            <a:effectLst/>
          </p:spPr>
        </p:pic>
        <p:pic>
          <p:nvPicPr>
            <p:cNvPr id="246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83652" y="667249"/>
              <a:ext cx="490220" cy="1302905"/>
            </a:xfrm>
            <a:prstGeom prst="rect">
              <a:avLst/>
            </a:prstGeom>
            <a:effectLst/>
          </p:spPr>
        </p:pic>
        <p:pic>
          <p:nvPicPr>
            <p:cNvPr id="246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528650" y="1144136"/>
              <a:ext cx="1502249" cy="1111041"/>
            </a:xfrm>
            <a:prstGeom prst="rect">
              <a:avLst/>
            </a:prstGeom>
            <a:effectLst/>
          </p:spPr>
        </p:pic>
        <p:pic>
          <p:nvPicPr>
            <p:cNvPr id="246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414703" y="160517"/>
              <a:ext cx="896562" cy="1188489"/>
            </a:xfrm>
            <a:prstGeom prst="rect">
              <a:avLst/>
            </a:prstGeom>
            <a:effectLst/>
          </p:spPr>
        </p:pic>
        <p:pic>
          <p:nvPicPr>
            <p:cNvPr id="246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637031" y="-206773"/>
              <a:ext cx="482555" cy="2314931"/>
            </a:xfrm>
            <a:prstGeom prst="rect">
              <a:avLst/>
            </a:prstGeom>
            <a:effectLst/>
          </p:spPr>
        </p:pic>
        <p:pic>
          <p:nvPicPr>
            <p:cNvPr id="247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874706" y="1847941"/>
              <a:ext cx="191211" cy="681890"/>
            </a:xfrm>
            <a:prstGeom prst="rect">
              <a:avLst/>
            </a:prstGeom>
            <a:effectLst/>
          </p:spPr>
        </p:pic>
        <p:pic>
          <p:nvPicPr>
            <p:cNvPr id="247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73049" y="84567"/>
              <a:ext cx="183548" cy="643557"/>
            </a:xfrm>
            <a:prstGeom prst="rect">
              <a:avLst/>
            </a:prstGeom>
            <a:effectLst/>
          </p:spPr>
        </p:pic>
        <p:pic>
          <p:nvPicPr>
            <p:cNvPr id="247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204377" y="1479929"/>
              <a:ext cx="643562" cy="191218"/>
            </a:xfrm>
            <a:prstGeom prst="rect">
              <a:avLst/>
            </a:prstGeom>
            <a:effectLst/>
          </p:spPr>
        </p:pic>
        <p:pic>
          <p:nvPicPr>
            <p:cNvPr id="247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17069" y="196255"/>
              <a:ext cx="651223" cy="1321256"/>
            </a:xfrm>
            <a:prstGeom prst="rect">
              <a:avLst/>
            </a:prstGeom>
            <a:effectLst/>
          </p:spPr>
        </p:pic>
        <p:pic>
          <p:nvPicPr>
            <p:cNvPr id="247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63064" y="76895"/>
              <a:ext cx="643563" cy="1969928"/>
            </a:xfrm>
            <a:prstGeom prst="rect">
              <a:avLst/>
            </a:prstGeom>
            <a:effectLst/>
          </p:spPr>
        </p:pic>
        <p:pic>
          <p:nvPicPr>
            <p:cNvPr id="248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086065" y="1978716"/>
              <a:ext cx="609888" cy="898083"/>
            </a:xfrm>
            <a:prstGeom prst="rect">
              <a:avLst/>
            </a:prstGeom>
            <a:effectLst/>
          </p:spPr>
        </p:pic>
        <p:pic>
          <p:nvPicPr>
            <p:cNvPr id="248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783755" y="268563"/>
              <a:ext cx="444220" cy="743227"/>
            </a:xfrm>
            <a:prstGeom prst="rect">
              <a:avLst/>
            </a:prstGeom>
            <a:effectLst/>
          </p:spPr>
        </p:pic>
        <p:pic>
          <p:nvPicPr>
            <p:cNvPr id="248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009760" y="-452117"/>
              <a:ext cx="665155" cy="3050944"/>
            </a:xfrm>
            <a:prstGeom prst="rect">
              <a:avLst/>
            </a:prstGeom>
            <a:effectLst/>
          </p:spPr>
        </p:pic>
        <p:pic>
          <p:nvPicPr>
            <p:cNvPr id="248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645750" y="-521120"/>
              <a:ext cx="812221" cy="3567608"/>
            </a:xfrm>
            <a:prstGeom prst="rect">
              <a:avLst/>
            </a:prstGeom>
            <a:effectLst/>
          </p:spPr>
        </p:pic>
        <p:pic>
          <p:nvPicPr>
            <p:cNvPr id="248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657776" y="981579"/>
              <a:ext cx="436553" cy="1410251"/>
            </a:xfrm>
            <a:prstGeom prst="rect">
              <a:avLst/>
            </a:prstGeom>
            <a:effectLst/>
          </p:spPr>
        </p:pic>
        <p:pic>
          <p:nvPicPr>
            <p:cNvPr id="249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298684" y="874250"/>
              <a:ext cx="425478" cy="1230137"/>
            </a:xfrm>
            <a:prstGeom prst="rect">
              <a:avLst/>
            </a:prstGeom>
            <a:effectLst/>
          </p:spPr>
        </p:pic>
        <p:pic>
          <p:nvPicPr>
            <p:cNvPr id="249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60120" y="3112971"/>
              <a:ext cx="797532" cy="1578902"/>
            </a:xfrm>
            <a:prstGeom prst="rect">
              <a:avLst/>
            </a:prstGeom>
            <a:effectLst/>
          </p:spPr>
        </p:pic>
        <p:pic>
          <p:nvPicPr>
            <p:cNvPr id="249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203" y="3724372"/>
              <a:ext cx="562209" cy="549601"/>
            </a:xfrm>
            <a:prstGeom prst="rect">
              <a:avLst/>
            </a:prstGeom>
            <a:effectLst/>
          </p:spPr>
        </p:pic>
        <p:pic>
          <p:nvPicPr>
            <p:cNvPr id="249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44552" y="3841320"/>
              <a:ext cx="91535" cy="467211"/>
            </a:xfrm>
            <a:prstGeom prst="rect">
              <a:avLst/>
            </a:prstGeom>
            <a:effectLst/>
          </p:spPr>
        </p:pic>
        <p:pic>
          <p:nvPicPr>
            <p:cNvPr id="249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21872" y="3411967"/>
              <a:ext cx="191225" cy="382896"/>
            </a:xfrm>
            <a:prstGeom prst="rect">
              <a:avLst/>
            </a:prstGeom>
            <a:effectLst/>
          </p:spPr>
        </p:pic>
        <p:pic>
          <p:nvPicPr>
            <p:cNvPr id="250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82218" y="3672644"/>
              <a:ext cx="482560" cy="812234"/>
            </a:xfrm>
            <a:prstGeom prst="rect">
              <a:avLst/>
            </a:prstGeom>
            <a:effectLst/>
          </p:spPr>
        </p:pic>
        <p:pic>
          <p:nvPicPr>
            <p:cNvPr id="250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95568" y="2997965"/>
              <a:ext cx="283219" cy="1462388"/>
            </a:xfrm>
            <a:prstGeom prst="rect">
              <a:avLst/>
            </a:prstGeom>
            <a:effectLst/>
          </p:spPr>
        </p:pic>
        <p:pic>
          <p:nvPicPr>
            <p:cNvPr id="250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650232" y="3641972"/>
              <a:ext cx="512220" cy="781563"/>
            </a:xfrm>
            <a:prstGeom prst="rect">
              <a:avLst/>
            </a:prstGeom>
            <a:effectLst/>
          </p:spPr>
        </p:pic>
        <p:pic>
          <p:nvPicPr>
            <p:cNvPr id="250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81870" y="3464097"/>
              <a:ext cx="931932" cy="1365780"/>
            </a:xfrm>
            <a:prstGeom prst="rect">
              <a:avLst/>
            </a:prstGeom>
            <a:effectLst/>
          </p:spPr>
        </p:pic>
        <p:pic>
          <p:nvPicPr>
            <p:cNvPr id="250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791446" y="3915873"/>
              <a:ext cx="471689" cy="1385247"/>
            </a:xfrm>
            <a:prstGeom prst="rect">
              <a:avLst/>
            </a:prstGeom>
            <a:effectLst/>
          </p:spPr>
        </p:pic>
        <p:pic>
          <p:nvPicPr>
            <p:cNvPr id="251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136599" y="2936626"/>
              <a:ext cx="929313" cy="1633255"/>
            </a:xfrm>
            <a:prstGeom prst="rect">
              <a:avLst/>
            </a:prstGeom>
            <a:effectLst/>
          </p:spPr>
        </p:pic>
        <p:pic>
          <p:nvPicPr>
            <p:cNvPr id="251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602586" y="2944300"/>
              <a:ext cx="1072322" cy="1801248"/>
            </a:xfrm>
            <a:prstGeom prst="rect">
              <a:avLst/>
            </a:prstGeom>
            <a:effectLst/>
          </p:spPr>
        </p:pic>
        <p:pic>
          <p:nvPicPr>
            <p:cNvPr id="251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321687" y="3498992"/>
              <a:ext cx="759567" cy="843302"/>
            </a:xfrm>
            <a:prstGeom prst="rect">
              <a:avLst/>
            </a:prstGeom>
            <a:effectLst/>
          </p:spPr>
        </p:pic>
        <p:pic>
          <p:nvPicPr>
            <p:cNvPr id="251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920713" y="3510301"/>
              <a:ext cx="451063" cy="693449"/>
            </a:xfrm>
            <a:prstGeom prst="rect">
              <a:avLst/>
            </a:prstGeom>
            <a:effectLst/>
          </p:spPr>
        </p:pic>
        <p:pic>
          <p:nvPicPr>
            <p:cNvPr id="251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16064" y="3350640"/>
              <a:ext cx="355258" cy="704192"/>
            </a:xfrm>
            <a:prstGeom prst="rect">
              <a:avLst/>
            </a:prstGeom>
            <a:effectLst/>
          </p:spPr>
        </p:pic>
        <p:pic>
          <p:nvPicPr>
            <p:cNvPr id="252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018023" y="2898297"/>
              <a:ext cx="128921" cy="1302897"/>
            </a:xfrm>
            <a:prstGeom prst="rect">
              <a:avLst/>
            </a:prstGeom>
            <a:effectLst/>
          </p:spPr>
        </p:pic>
        <p:pic>
          <p:nvPicPr>
            <p:cNvPr id="252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932737" y="2814274"/>
              <a:ext cx="1114531" cy="1588057"/>
            </a:xfrm>
            <a:prstGeom prst="rect">
              <a:avLst/>
            </a:prstGeom>
            <a:effectLst/>
          </p:spPr>
        </p:pic>
        <p:pic>
          <p:nvPicPr>
            <p:cNvPr id="252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601437" y="5620018"/>
              <a:ext cx="816510" cy="291142"/>
            </a:xfrm>
            <a:prstGeom prst="rect">
              <a:avLst/>
            </a:prstGeom>
            <a:effectLst/>
          </p:spPr>
        </p:pic>
        <p:pic>
          <p:nvPicPr>
            <p:cNvPr id="252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43625" y="5130768"/>
              <a:ext cx="753142" cy="1108889"/>
            </a:xfrm>
            <a:prstGeom prst="rect">
              <a:avLst/>
            </a:prstGeom>
            <a:effectLst/>
          </p:spPr>
        </p:pic>
        <p:pic>
          <p:nvPicPr>
            <p:cNvPr id="252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51548" y="5529659"/>
              <a:ext cx="1141905" cy="827781"/>
            </a:xfrm>
            <a:prstGeom prst="rect">
              <a:avLst/>
            </a:prstGeom>
            <a:effectLst/>
          </p:spPr>
        </p:pic>
        <p:pic>
          <p:nvPicPr>
            <p:cNvPr id="253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027319" y="5482013"/>
              <a:ext cx="447321" cy="855825"/>
            </a:xfrm>
            <a:prstGeom prst="rect">
              <a:avLst/>
            </a:prstGeom>
            <a:effectLst/>
          </p:spPr>
        </p:pic>
        <p:pic>
          <p:nvPicPr>
            <p:cNvPr id="253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546249" y="5710374"/>
              <a:ext cx="1417909" cy="708021"/>
            </a:xfrm>
            <a:prstGeom prst="rect">
              <a:avLst/>
            </a:prstGeom>
            <a:effectLst/>
          </p:spPr>
        </p:pic>
        <p:pic>
          <p:nvPicPr>
            <p:cNvPr id="253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965855" y="5252019"/>
              <a:ext cx="1005009" cy="1001265"/>
            </a:xfrm>
            <a:prstGeom prst="rect">
              <a:avLst/>
            </a:prstGeom>
            <a:effectLst/>
          </p:spPr>
        </p:pic>
        <p:pic>
          <p:nvPicPr>
            <p:cNvPr id="253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060980" y="5430912"/>
              <a:ext cx="689555" cy="546434"/>
            </a:xfrm>
            <a:prstGeom prst="rect">
              <a:avLst/>
            </a:prstGeom>
            <a:effectLst/>
          </p:spPr>
        </p:pic>
        <p:pic>
          <p:nvPicPr>
            <p:cNvPr id="2538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847359" y="5344015"/>
              <a:ext cx="485859" cy="628220"/>
            </a:xfrm>
            <a:prstGeom prst="rect">
              <a:avLst/>
            </a:prstGeom>
            <a:effectLst/>
          </p:spPr>
        </p:pic>
        <p:pic>
          <p:nvPicPr>
            <p:cNvPr id="2540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410347" y="5367016"/>
              <a:ext cx="137540" cy="654009"/>
            </a:xfrm>
            <a:prstGeom prst="rect">
              <a:avLst/>
            </a:prstGeom>
            <a:effectLst/>
          </p:spPr>
        </p:pic>
        <p:pic>
          <p:nvPicPr>
            <p:cNvPr id="2542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205337" y="5060339"/>
              <a:ext cx="327221" cy="267881"/>
            </a:xfrm>
            <a:prstGeom prst="rect">
              <a:avLst/>
            </a:prstGeom>
            <a:effectLst/>
          </p:spPr>
        </p:pic>
        <p:pic>
          <p:nvPicPr>
            <p:cNvPr id="2544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456341" y="5060341"/>
              <a:ext cx="620563" cy="1095908"/>
            </a:xfrm>
            <a:prstGeom prst="rect">
              <a:avLst/>
            </a:prstGeom>
            <a:effectLst/>
          </p:spPr>
        </p:pic>
        <p:pic>
          <p:nvPicPr>
            <p:cNvPr id="2546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315034" y="4830343"/>
              <a:ext cx="114535" cy="1049889"/>
            </a:xfrm>
            <a:prstGeom prst="rect">
              <a:avLst/>
            </a:prstGeom>
            <a:effectLst/>
          </p:spPr>
        </p:pic>
        <p:pic>
          <p:nvPicPr>
            <p:cNvPr id="2548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329082" y="5405353"/>
              <a:ext cx="637171" cy="620554"/>
            </a:xfrm>
            <a:prstGeom prst="rect">
              <a:avLst/>
            </a:prstGeom>
            <a:effectLst/>
          </p:spPr>
        </p:pic>
        <p:pic>
          <p:nvPicPr>
            <p:cNvPr id="2550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730393" y="5127979"/>
              <a:ext cx="1017883" cy="920933"/>
            </a:xfrm>
            <a:prstGeom prst="rect">
              <a:avLst/>
            </a:prstGeom>
            <a:effectLst/>
          </p:spPr>
        </p:pic>
        <p:pic>
          <p:nvPicPr>
            <p:cNvPr id="2552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564721" y="5461071"/>
              <a:ext cx="784122" cy="1329932"/>
            </a:xfrm>
            <a:prstGeom prst="rect">
              <a:avLst/>
            </a:prstGeom>
            <a:effectLst/>
          </p:spPr>
        </p:pic>
        <p:pic>
          <p:nvPicPr>
            <p:cNvPr id="2554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220572" y="5512684"/>
              <a:ext cx="132336" cy="605221"/>
            </a:xfrm>
            <a:prstGeom prst="rect">
              <a:avLst/>
            </a:prstGeom>
            <a:effectLst/>
          </p:spPr>
        </p:pic>
        <p:pic>
          <p:nvPicPr>
            <p:cNvPr id="2556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827150" y="6762386"/>
              <a:ext cx="904220" cy="160537"/>
            </a:xfrm>
            <a:prstGeom prst="rect">
              <a:avLst/>
            </a:prstGeom>
            <a:effectLst/>
          </p:spPr>
        </p:pic>
        <p:pic>
          <p:nvPicPr>
            <p:cNvPr id="2558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72965" y="6709933"/>
              <a:ext cx="578792" cy="651879"/>
            </a:xfrm>
            <a:prstGeom prst="rect">
              <a:avLst/>
            </a:prstGeom>
            <a:effectLst/>
          </p:spPr>
        </p:pic>
        <p:pic>
          <p:nvPicPr>
            <p:cNvPr id="2560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67879" y="6754572"/>
              <a:ext cx="1195572" cy="782566"/>
            </a:xfrm>
            <a:prstGeom prst="rect">
              <a:avLst/>
            </a:prstGeom>
            <a:effectLst/>
          </p:spPr>
        </p:pic>
        <p:pic>
          <p:nvPicPr>
            <p:cNvPr id="2562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918695" y="6241041"/>
              <a:ext cx="136428" cy="1027288"/>
            </a:xfrm>
            <a:prstGeom prst="rect">
              <a:avLst/>
            </a:prstGeom>
            <a:effectLst/>
          </p:spPr>
        </p:pic>
        <p:pic>
          <p:nvPicPr>
            <p:cNvPr id="2564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571114" y="6774355"/>
              <a:ext cx="737015" cy="148577"/>
            </a:xfrm>
            <a:prstGeom prst="rect">
              <a:avLst/>
            </a:prstGeom>
            <a:effectLst/>
          </p:spPr>
        </p:pic>
        <p:pic>
          <p:nvPicPr>
            <p:cNvPr id="2566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063245" y="6572596"/>
              <a:ext cx="1295239" cy="611159"/>
            </a:xfrm>
            <a:prstGeom prst="rect">
              <a:avLst/>
            </a:prstGeom>
            <a:effectLst/>
          </p:spPr>
        </p:pic>
        <p:pic>
          <p:nvPicPr>
            <p:cNvPr id="2568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388302" y="6647383"/>
              <a:ext cx="246191" cy="472778"/>
            </a:xfrm>
            <a:prstGeom prst="rect">
              <a:avLst/>
            </a:prstGeom>
            <a:effectLst/>
          </p:spPr>
        </p:pic>
        <p:pic>
          <p:nvPicPr>
            <p:cNvPr id="2570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834289" y="6207323"/>
              <a:ext cx="583564" cy="983939"/>
            </a:xfrm>
            <a:prstGeom prst="rect">
              <a:avLst/>
            </a:prstGeom>
            <a:effectLst/>
          </p:spPr>
        </p:pic>
        <p:pic>
          <p:nvPicPr>
            <p:cNvPr id="2572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619613" y="6781884"/>
              <a:ext cx="375222" cy="148709"/>
            </a:xfrm>
            <a:prstGeom prst="rect">
              <a:avLst/>
            </a:prstGeom>
            <a:effectLst/>
          </p:spPr>
        </p:pic>
        <p:pic>
          <p:nvPicPr>
            <p:cNvPr id="2574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356198" y="6816046"/>
              <a:ext cx="941992" cy="529455"/>
            </a:xfrm>
            <a:prstGeom prst="rect">
              <a:avLst/>
            </a:prstGeom>
            <a:effectLst/>
          </p:spPr>
        </p:pic>
        <p:pic>
          <p:nvPicPr>
            <p:cNvPr id="2576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365250" y="6728051"/>
              <a:ext cx="676623" cy="690605"/>
            </a:xfrm>
            <a:prstGeom prst="rect">
              <a:avLst/>
            </a:prstGeom>
            <a:effectLst/>
          </p:spPr>
        </p:pic>
        <p:pic>
          <p:nvPicPr>
            <p:cNvPr id="2578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871580" y="6655040"/>
              <a:ext cx="439174" cy="591243"/>
            </a:xfrm>
            <a:prstGeom prst="rect">
              <a:avLst/>
            </a:prstGeom>
            <a:effectLst/>
          </p:spPr>
        </p:pic>
        <p:pic>
          <p:nvPicPr>
            <p:cNvPr id="2580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187998" y="6655047"/>
              <a:ext cx="581134" cy="515714"/>
            </a:xfrm>
            <a:prstGeom prst="rect">
              <a:avLst/>
            </a:prstGeom>
            <a:effectLst/>
          </p:spPr>
        </p:pic>
        <p:pic>
          <p:nvPicPr>
            <p:cNvPr id="2582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504604" y="6816044"/>
              <a:ext cx="520890" cy="96656"/>
            </a:xfrm>
            <a:prstGeom prst="rect">
              <a:avLst/>
            </a:prstGeom>
            <a:effectLst/>
          </p:spPr>
        </p:pic>
        <p:pic>
          <p:nvPicPr>
            <p:cNvPr id="2584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931692" y="6317704"/>
              <a:ext cx="671981" cy="1018677"/>
            </a:xfrm>
            <a:prstGeom prst="rect">
              <a:avLst/>
            </a:prstGeom>
            <a:effectLst/>
          </p:spPr>
        </p:pic>
        <p:pic>
          <p:nvPicPr>
            <p:cNvPr id="2586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-911485" y="7843411"/>
              <a:ext cx="827551" cy="149337"/>
            </a:xfrm>
            <a:prstGeom prst="rect">
              <a:avLst/>
            </a:prstGeom>
            <a:effectLst/>
          </p:spPr>
        </p:pic>
        <p:pic>
          <p:nvPicPr>
            <p:cNvPr id="2588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5547" y="7449967"/>
              <a:ext cx="376308" cy="660184"/>
            </a:xfrm>
            <a:prstGeom prst="rect">
              <a:avLst/>
            </a:prstGeom>
            <a:effectLst/>
          </p:spPr>
        </p:pic>
        <p:pic>
          <p:nvPicPr>
            <p:cNvPr id="2590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37878" y="7721616"/>
              <a:ext cx="914162" cy="527671"/>
            </a:xfrm>
            <a:prstGeom prst="rect">
              <a:avLst/>
            </a:prstGeom>
            <a:effectLst/>
          </p:spPr>
        </p:pic>
        <p:pic>
          <p:nvPicPr>
            <p:cNvPr id="2592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618572" y="7506070"/>
              <a:ext cx="76201" cy="804550"/>
            </a:xfrm>
            <a:prstGeom prst="rect">
              <a:avLst/>
            </a:prstGeom>
            <a:effectLst/>
          </p:spPr>
        </p:pic>
        <p:pic>
          <p:nvPicPr>
            <p:cNvPr id="2594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667134" y="7490726"/>
              <a:ext cx="495318" cy="96556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8" name="Drawing"/>
          <p:cNvGrpSpPr/>
          <p:nvPr/>
        </p:nvGrpSpPr>
        <p:grpSpPr>
          <a:xfrm>
            <a:off x="778995" y="-72698"/>
            <a:ext cx="11924734" cy="9088670"/>
            <a:chOff x="-631068" y="-1015718"/>
            <a:chExt cx="11924733" cy="9088668"/>
          </a:xfrm>
        </p:grpSpPr>
        <p:pic>
          <p:nvPicPr>
            <p:cNvPr id="259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31069" y="-130113"/>
              <a:ext cx="669813" cy="553966"/>
            </a:xfrm>
            <a:prstGeom prst="rect">
              <a:avLst/>
            </a:prstGeom>
            <a:effectLst/>
          </p:spPr>
        </p:pic>
        <p:pic>
          <p:nvPicPr>
            <p:cNvPr id="260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843" y="-705116"/>
              <a:ext cx="167573" cy="1111902"/>
            </a:xfrm>
            <a:prstGeom prst="rect">
              <a:avLst/>
            </a:prstGeom>
            <a:effectLst/>
          </p:spPr>
        </p:pic>
        <p:pic>
          <p:nvPicPr>
            <p:cNvPr id="260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382477" y="-53438"/>
              <a:ext cx="881227" cy="114951"/>
            </a:xfrm>
            <a:prstGeom prst="rect">
              <a:avLst/>
            </a:prstGeom>
            <a:effectLst/>
          </p:spPr>
        </p:pic>
        <p:pic>
          <p:nvPicPr>
            <p:cNvPr id="260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9739" y="-367775"/>
              <a:ext cx="428019" cy="934893"/>
            </a:xfrm>
            <a:prstGeom prst="rect">
              <a:avLst/>
            </a:prstGeom>
            <a:effectLst/>
          </p:spPr>
        </p:pic>
        <p:pic>
          <p:nvPicPr>
            <p:cNvPr id="260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05885" y="-137559"/>
              <a:ext cx="1295237" cy="578494"/>
            </a:xfrm>
            <a:prstGeom prst="rect">
              <a:avLst/>
            </a:prstGeom>
            <a:effectLst/>
          </p:spPr>
        </p:pic>
        <p:pic>
          <p:nvPicPr>
            <p:cNvPr id="260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93544" y="-582446"/>
              <a:ext cx="190256" cy="1221226"/>
            </a:xfrm>
            <a:prstGeom prst="rect">
              <a:avLst/>
            </a:prstGeom>
            <a:effectLst/>
          </p:spPr>
        </p:pic>
        <p:pic>
          <p:nvPicPr>
            <p:cNvPr id="2610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66246" y="-329440"/>
              <a:ext cx="962566" cy="375216"/>
            </a:xfrm>
            <a:prstGeom prst="rect">
              <a:avLst/>
            </a:prstGeom>
            <a:effectLst/>
          </p:spPr>
        </p:pic>
        <p:pic>
          <p:nvPicPr>
            <p:cNvPr id="261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52924" y="-183780"/>
              <a:ext cx="1172569" cy="901614"/>
            </a:xfrm>
            <a:prstGeom prst="rect">
              <a:avLst/>
            </a:prstGeom>
            <a:effectLst/>
          </p:spPr>
        </p:pic>
        <p:pic>
          <p:nvPicPr>
            <p:cNvPr id="261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041712" y="-176107"/>
              <a:ext cx="788808" cy="927234"/>
            </a:xfrm>
            <a:prstGeom prst="rect">
              <a:avLst/>
            </a:prstGeom>
            <a:effectLst/>
          </p:spPr>
        </p:pic>
        <p:pic>
          <p:nvPicPr>
            <p:cNvPr id="261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36211" y="-294974"/>
              <a:ext cx="1282005" cy="992431"/>
            </a:xfrm>
            <a:prstGeom prst="rect">
              <a:avLst/>
            </a:prstGeom>
            <a:effectLst/>
          </p:spPr>
        </p:pic>
        <p:pic>
          <p:nvPicPr>
            <p:cNvPr id="261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744850" y="-1015719"/>
              <a:ext cx="577392" cy="1299168"/>
            </a:xfrm>
            <a:prstGeom prst="rect">
              <a:avLst/>
            </a:prstGeom>
            <a:effectLst/>
          </p:spPr>
        </p:pic>
        <p:pic>
          <p:nvPicPr>
            <p:cNvPr id="262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10346" y="671218"/>
              <a:ext cx="1256895" cy="95232"/>
            </a:xfrm>
            <a:prstGeom prst="rect">
              <a:avLst/>
            </a:prstGeom>
            <a:effectLst/>
          </p:spPr>
        </p:pic>
        <p:pic>
          <p:nvPicPr>
            <p:cNvPr id="262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76783" y="644760"/>
              <a:ext cx="752169" cy="1179714"/>
            </a:xfrm>
            <a:prstGeom prst="rect">
              <a:avLst/>
            </a:prstGeom>
            <a:effectLst/>
          </p:spPr>
        </p:pic>
        <p:pic>
          <p:nvPicPr>
            <p:cNvPr id="262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123352" y="1055242"/>
              <a:ext cx="566896" cy="901989"/>
            </a:xfrm>
            <a:prstGeom prst="rect">
              <a:avLst/>
            </a:prstGeom>
            <a:effectLst/>
          </p:spPr>
        </p:pic>
        <p:pic>
          <p:nvPicPr>
            <p:cNvPr id="262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97450" y="1318928"/>
              <a:ext cx="823129" cy="283209"/>
            </a:xfrm>
            <a:prstGeom prst="rect">
              <a:avLst/>
            </a:prstGeom>
            <a:effectLst/>
          </p:spPr>
        </p:pic>
        <p:pic>
          <p:nvPicPr>
            <p:cNvPr id="262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782710" y="-120101"/>
              <a:ext cx="648473" cy="1253113"/>
            </a:xfrm>
            <a:prstGeom prst="rect">
              <a:avLst/>
            </a:prstGeom>
            <a:effectLst/>
          </p:spPr>
        </p:pic>
        <p:pic>
          <p:nvPicPr>
            <p:cNvPr id="263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733399" y="-383117"/>
              <a:ext cx="244880" cy="482552"/>
            </a:xfrm>
            <a:prstGeom prst="rect">
              <a:avLst/>
            </a:prstGeom>
            <a:effectLst/>
          </p:spPr>
        </p:pic>
        <p:pic>
          <p:nvPicPr>
            <p:cNvPr id="263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449013" y="2131615"/>
              <a:ext cx="374223" cy="858223"/>
            </a:xfrm>
            <a:prstGeom prst="rect">
              <a:avLst/>
            </a:prstGeom>
            <a:effectLst/>
          </p:spPr>
        </p:pic>
        <p:pic>
          <p:nvPicPr>
            <p:cNvPr id="263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45134" y="2231282"/>
              <a:ext cx="865898" cy="759768"/>
            </a:xfrm>
            <a:prstGeom prst="rect">
              <a:avLst/>
            </a:prstGeom>
            <a:effectLst/>
          </p:spPr>
        </p:pic>
        <p:pic>
          <p:nvPicPr>
            <p:cNvPr id="263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38775" y="245362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63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3539" y="2266898"/>
              <a:ext cx="566888" cy="570316"/>
            </a:xfrm>
            <a:prstGeom prst="rect">
              <a:avLst/>
            </a:prstGeom>
            <a:effectLst/>
          </p:spPr>
        </p:pic>
        <p:pic>
          <p:nvPicPr>
            <p:cNvPr id="264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0093" y="1486279"/>
              <a:ext cx="662913" cy="1421175"/>
            </a:xfrm>
            <a:prstGeom prst="rect">
              <a:avLst/>
            </a:prstGeom>
            <a:effectLst/>
          </p:spPr>
        </p:pic>
        <p:pic>
          <p:nvPicPr>
            <p:cNvPr id="264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841097" y="2434718"/>
              <a:ext cx="950038" cy="509879"/>
            </a:xfrm>
            <a:prstGeom prst="rect">
              <a:avLst/>
            </a:prstGeom>
            <a:effectLst/>
          </p:spPr>
        </p:pic>
        <p:pic>
          <p:nvPicPr>
            <p:cNvPr id="264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52420" y="2291698"/>
              <a:ext cx="485302" cy="942357"/>
            </a:xfrm>
            <a:prstGeom prst="rect">
              <a:avLst/>
            </a:prstGeom>
            <a:effectLst/>
          </p:spPr>
        </p:pic>
        <p:pic>
          <p:nvPicPr>
            <p:cNvPr id="264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481329" y="2093271"/>
              <a:ext cx="291165" cy="654793"/>
            </a:xfrm>
            <a:prstGeom prst="rect">
              <a:avLst/>
            </a:prstGeom>
            <a:effectLst/>
          </p:spPr>
        </p:pic>
        <p:pic>
          <p:nvPicPr>
            <p:cNvPr id="264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816009" y="2246613"/>
              <a:ext cx="554495" cy="928837"/>
            </a:xfrm>
            <a:prstGeom prst="rect">
              <a:avLst/>
            </a:prstGeom>
            <a:effectLst/>
          </p:spPr>
        </p:pic>
        <p:pic>
          <p:nvPicPr>
            <p:cNvPr id="265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355634" y="2346283"/>
              <a:ext cx="114538" cy="583553"/>
            </a:xfrm>
            <a:prstGeom prst="rect">
              <a:avLst/>
            </a:prstGeom>
            <a:effectLst/>
          </p:spPr>
        </p:pic>
        <p:pic>
          <p:nvPicPr>
            <p:cNvPr id="265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137035" y="1449260"/>
              <a:ext cx="440477" cy="539345"/>
            </a:xfrm>
            <a:prstGeom prst="rect">
              <a:avLst/>
            </a:prstGeom>
            <a:effectLst/>
          </p:spPr>
        </p:pic>
        <p:pic>
          <p:nvPicPr>
            <p:cNvPr id="265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667438" y="1863276"/>
              <a:ext cx="140072" cy="1180500"/>
            </a:xfrm>
            <a:prstGeom prst="rect">
              <a:avLst/>
            </a:prstGeom>
            <a:effectLst/>
          </p:spPr>
        </p:pic>
        <p:pic>
          <p:nvPicPr>
            <p:cNvPr id="265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340290" y="2359161"/>
              <a:ext cx="674224" cy="132338"/>
            </a:xfrm>
            <a:prstGeom prst="rect">
              <a:avLst/>
            </a:prstGeom>
            <a:effectLst/>
          </p:spPr>
        </p:pic>
        <p:pic>
          <p:nvPicPr>
            <p:cNvPr id="265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10998" y="2514951"/>
              <a:ext cx="202860" cy="299507"/>
            </a:xfrm>
            <a:prstGeom prst="rect">
              <a:avLst/>
            </a:prstGeom>
            <a:effectLst/>
          </p:spPr>
        </p:pic>
        <p:pic>
          <p:nvPicPr>
            <p:cNvPr id="266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92303" y="1832600"/>
              <a:ext cx="229556" cy="390558"/>
            </a:xfrm>
            <a:prstGeom prst="rect">
              <a:avLst/>
            </a:prstGeom>
            <a:effectLst/>
          </p:spPr>
        </p:pic>
        <p:pic>
          <p:nvPicPr>
            <p:cNvPr id="266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390656" y="2240533"/>
              <a:ext cx="1172561" cy="805259"/>
            </a:xfrm>
            <a:prstGeom prst="rect">
              <a:avLst/>
            </a:prstGeom>
            <a:effectLst/>
          </p:spPr>
        </p:pic>
        <p:pic>
          <p:nvPicPr>
            <p:cNvPr id="266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994594" y="2332232"/>
              <a:ext cx="565312" cy="531938"/>
            </a:xfrm>
            <a:prstGeom prst="rect">
              <a:avLst/>
            </a:prstGeom>
            <a:effectLst/>
          </p:spPr>
        </p:pic>
        <p:pic>
          <p:nvPicPr>
            <p:cNvPr id="266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59211" y="2315618"/>
              <a:ext cx="343707" cy="502438"/>
            </a:xfrm>
            <a:prstGeom prst="rect">
              <a:avLst/>
            </a:prstGeom>
            <a:effectLst/>
          </p:spPr>
        </p:pic>
        <p:pic>
          <p:nvPicPr>
            <p:cNvPr id="266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782703" y="2277277"/>
              <a:ext cx="1302904" cy="655687"/>
            </a:xfrm>
            <a:prstGeom prst="rect">
              <a:avLst/>
            </a:prstGeom>
            <a:effectLst/>
          </p:spPr>
        </p:pic>
        <p:pic>
          <p:nvPicPr>
            <p:cNvPr id="267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007940" y="1472266"/>
              <a:ext cx="246337" cy="1310563"/>
            </a:xfrm>
            <a:prstGeom prst="rect">
              <a:avLst/>
            </a:prstGeom>
            <a:effectLst/>
          </p:spPr>
        </p:pic>
        <p:pic>
          <p:nvPicPr>
            <p:cNvPr id="267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311503" y="1612244"/>
              <a:ext cx="726408" cy="1320633"/>
            </a:xfrm>
            <a:prstGeom prst="rect">
              <a:avLst/>
            </a:prstGeom>
            <a:effectLst/>
          </p:spPr>
        </p:pic>
        <p:pic>
          <p:nvPicPr>
            <p:cNvPr id="267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607409" y="2131606"/>
              <a:ext cx="574560" cy="147407"/>
            </a:xfrm>
            <a:prstGeom prst="rect">
              <a:avLst/>
            </a:prstGeom>
            <a:effectLst/>
          </p:spPr>
        </p:pic>
        <p:pic>
          <p:nvPicPr>
            <p:cNvPr id="267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159421" y="2200613"/>
              <a:ext cx="135682" cy="597560"/>
            </a:xfrm>
            <a:prstGeom prst="rect">
              <a:avLst/>
            </a:prstGeom>
            <a:effectLst/>
          </p:spPr>
        </p:pic>
        <p:pic>
          <p:nvPicPr>
            <p:cNvPr id="267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174999" y="161027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68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421214" y="2001271"/>
              <a:ext cx="264315" cy="645816"/>
            </a:xfrm>
            <a:prstGeom prst="rect">
              <a:avLst/>
            </a:prstGeom>
            <a:effectLst/>
          </p:spPr>
        </p:pic>
        <p:pic>
          <p:nvPicPr>
            <p:cNvPr id="268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766661" y="2008942"/>
              <a:ext cx="527005" cy="743230"/>
            </a:xfrm>
            <a:prstGeom prst="rect">
              <a:avLst/>
            </a:prstGeom>
            <a:effectLst/>
          </p:spPr>
        </p:pic>
        <p:pic>
          <p:nvPicPr>
            <p:cNvPr id="268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1102" y="3864315"/>
              <a:ext cx="412986" cy="746890"/>
            </a:xfrm>
            <a:prstGeom prst="rect">
              <a:avLst/>
            </a:prstGeom>
            <a:effectLst/>
          </p:spPr>
        </p:pic>
        <p:pic>
          <p:nvPicPr>
            <p:cNvPr id="268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98220" y="3502343"/>
              <a:ext cx="352212" cy="1140096"/>
            </a:xfrm>
            <a:prstGeom prst="rect">
              <a:avLst/>
            </a:prstGeom>
            <a:effectLst/>
          </p:spPr>
        </p:pic>
        <p:pic>
          <p:nvPicPr>
            <p:cNvPr id="268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99536" y="3879646"/>
              <a:ext cx="643565" cy="336892"/>
            </a:xfrm>
            <a:prstGeom prst="rect">
              <a:avLst/>
            </a:prstGeom>
            <a:effectLst/>
          </p:spPr>
        </p:pic>
        <p:pic>
          <p:nvPicPr>
            <p:cNvPr id="269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718239" y="3925645"/>
              <a:ext cx="436648" cy="799037"/>
            </a:xfrm>
            <a:prstGeom prst="rect">
              <a:avLst/>
            </a:prstGeom>
            <a:effectLst/>
          </p:spPr>
        </p:pic>
        <p:pic>
          <p:nvPicPr>
            <p:cNvPr id="269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802575" y="3871978"/>
              <a:ext cx="597557" cy="122213"/>
            </a:xfrm>
            <a:prstGeom prst="rect">
              <a:avLst/>
            </a:prstGeom>
            <a:effectLst/>
          </p:spPr>
        </p:pic>
        <p:pic>
          <p:nvPicPr>
            <p:cNvPr id="269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321719" y="3741652"/>
              <a:ext cx="435860" cy="956307"/>
            </a:xfrm>
            <a:prstGeom prst="rect">
              <a:avLst/>
            </a:prstGeom>
            <a:effectLst/>
          </p:spPr>
        </p:pic>
        <p:pic>
          <p:nvPicPr>
            <p:cNvPr id="269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753261" y="4660248"/>
              <a:ext cx="90363" cy="77628"/>
            </a:xfrm>
            <a:prstGeom prst="rect">
              <a:avLst/>
            </a:prstGeom>
            <a:effectLst/>
          </p:spPr>
        </p:pic>
        <p:pic>
          <p:nvPicPr>
            <p:cNvPr id="269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399128" y="3404303"/>
              <a:ext cx="319699" cy="1456248"/>
            </a:xfrm>
            <a:prstGeom prst="rect">
              <a:avLst/>
            </a:prstGeom>
            <a:effectLst/>
          </p:spPr>
        </p:pic>
        <p:pic>
          <p:nvPicPr>
            <p:cNvPr id="270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903290" y="3687978"/>
              <a:ext cx="521945" cy="1104527"/>
            </a:xfrm>
            <a:prstGeom prst="rect">
              <a:avLst/>
            </a:prstGeom>
            <a:effectLst/>
          </p:spPr>
        </p:pic>
        <p:pic>
          <p:nvPicPr>
            <p:cNvPr id="270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138718" y="4531334"/>
              <a:ext cx="661126" cy="609707"/>
            </a:xfrm>
            <a:prstGeom prst="rect">
              <a:avLst/>
            </a:prstGeom>
            <a:effectLst/>
          </p:spPr>
        </p:pic>
        <p:pic>
          <p:nvPicPr>
            <p:cNvPr id="270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022968" y="3580648"/>
              <a:ext cx="83549" cy="1118892"/>
            </a:xfrm>
            <a:prstGeom prst="rect">
              <a:avLst/>
            </a:prstGeom>
            <a:effectLst/>
          </p:spPr>
        </p:pic>
        <p:pic>
          <p:nvPicPr>
            <p:cNvPr id="270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608637" y="4228284"/>
              <a:ext cx="789228" cy="187591"/>
            </a:xfrm>
            <a:prstGeom prst="rect">
              <a:avLst/>
            </a:prstGeom>
            <a:effectLst/>
          </p:spPr>
        </p:pic>
        <p:pic>
          <p:nvPicPr>
            <p:cNvPr id="270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353600" y="3442641"/>
              <a:ext cx="381597" cy="1456236"/>
            </a:xfrm>
            <a:prstGeom prst="rect">
              <a:avLst/>
            </a:prstGeom>
            <a:effectLst/>
          </p:spPr>
        </p:pic>
        <p:pic>
          <p:nvPicPr>
            <p:cNvPr id="271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996337" y="4032991"/>
              <a:ext cx="168214" cy="661699"/>
            </a:xfrm>
            <a:prstGeom prst="rect">
              <a:avLst/>
            </a:prstGeom>
            <a:effectLst/>
          </p:spPr>
        </p:pic>
        <p:pic>
          <p:nvPicPr>
            <p:cNvPr id="271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835324" y="3657307"/>
              <a:ext cx="375227" cy="152888"/>
            </a:xfrm>
            <a:prstGeom prst="rect">
              <a:avLst/>
            </a:prstGeom>
            <a:effectLst/>
          </p:spPr>
        </p:pic>
        <p:pic>
          <p:nvPicPr>
            <p:cNvPr id="271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227951" y="4232321"/>
              <a:ext cx="480937" cy="457289"/>
            </a:xfrm>
            <a:prstGeom prst="rect">
              <a:avLst/>
            </a:prstGeom>
            <a:effectLst/>
          </p:spPr>
        </p:pic>
        <p:pic>
          <p:nvPicPr>
            <p:cNvPr id="271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729029" y="3243307"/>
              <a:ext cx="202201" cy="1699581"/>
            </a:xfrm>
            <a:prstGeom prst="rect">
              <a:avLst/>
            </a:prstGeom>
            <a:effectLst/>
          </p:spPr>
        </p:pic>
        <p:pic>
          <p:nvPicPr>
            <p:cNvPr id="271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759456" y="4063649"/>
              <a:ext cx="463119" cy="704902"/>
            </a:xfrm>
            <a:prstGeom prst="rect">
              <a:avLst/>
            </a:prstGeom>
            <a:effectLst/>
          </p:spPr>
        </p:pic>
        <p:pic>
          <p:nvPicPr>
            <p:cNvPr id="272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924017" y="3925647"/>
              <a:ext cx="726750" cy="980899"/>
            </a:xfrm>
            <a:prstGeom prst="rect">
              <a:avLst/>
            </a:prstGeom>
            <a:effectLst/>
          </p:spPr>
        </p:pic>
        <p:pic>
          <p:nvPicPr>
            <p:cNvPr id="272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744368" y="4021766"/>
              <a:ext cx="467218" cy="646111"/>
            </a:xfrm>
            <a:prstGeom prst="rect">
              <a:avLst/>
            </a:prstGeom>
            <a:effectLst/>
          </p:spPr>
        </p:pic>
        <p:pic>
          <p:nvPicPr>
            <p:cNvPr id="272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219713" y="3960733"/>
              <a:ext cx="381565" cy="639145"/>
            </a:xfrm>
            <a:prstGeom prst="rect">
              <a:avLst/>
            </a:prstGeom>
            <a:effectLst/>
          </p:spPr>
        </p:pic>
        <p:pic>
          <p:nvPicPr>
            <p:cNvPr id="272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672063" y="3841313"/>
              <a:ext cx="524739" cy="704890"/>
            </a:xfrm>
            <a:prstGeom prst="rect">
              <a:avLst/>
            </a:prstGeom>
            <a:effectLst/>
          </p:spPr>
        </p:pic>
        <p:pic>
          <p:nvPicPr>
            <p:cNvPr id="272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296669" y="6386475"/>
              <a:ext cx="1293762" cy="758788"/>
            </a:xfrm>
            <a:prstGeom prst="rect">
              <a:avLst/>
            </a:prstGeom>
            <a:effectLst/>
          </p:spPr>
        </p:pic>
        <p:pic>
          <p:nvPicPr>
            <p:cNvPr id="273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68118" y="699239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732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80770" y="5184242"/>
              <a:ext cx="606998" cy="1712292"/>
            </a:xfrm>
            <a:prstGeom prst="rect">
              <a:avLst/>
            </a:prstGeom>
            <a:effectLst/>
          </p:spPr>
        </p:pic>
        <p:pic>
          <p:nvPicPr>
            <p:cNvPr id="2734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963579" y="5635353"/>
              <a:ext cx="518851" cy="1210178"/>
            </a:xfrm>
            <a:prstGeom prst="rect">
              <a:avLst/>
            </a:prstGeom>
            <a:effectLst/>
          </p:spPr>
        </p:pic>
        <p:pic>
          <p:nvPicPr>
            <p:cNvPr id="2736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093911" y="5857694"/>
              <a:ext cx="743221" cy="145208"/>
            </a:xfrm>
            <a:prstGeom prst="rect">
              <a:avLst/>
            </a:prstGeom>
            <a:effectLst/>
          </p:spPr>
        </p:pic>
        <p:pic>
          <p:nvPicPr>
            <p:cNvPr id="2738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607909" y="5903690"/>
              <a:ext cx="358339" cy="905513"/>
            </a:xfrm>
            <a:prstGeom prst="rect">
              <a:avLst/>
            </a:prstGeom>
            <a:effectLst/>
          </p:spPr>
        </p:pic>
        <p:pic>
          <p:nvPicPr>
            <p:cNvPr id="2740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753257" y="5742692"/>
              <a:ext cx="641427" cy="1039610"/>
            </a:xfrm>
            <a:prstGeom prst="rect">
              <a:avLst/>
            </a:prstGeom>
            <a:effectLst/>
          </p:spPr>
        </p:pic>
        <p:pic>
          <p:nvPicPr>
            <p:cNvPr id="2742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3545021" y="5535685"/>
              <a:ext cx="378748" cy="1387243"/>
            </a:xfrm>
            <a:prstGeom prst="rect">
              <a:avLst/>
            </a:prstGeom>
            <a:effectLst/>
          </p:spPr>
        </p:pic>
        <p:pic>
          <p:nvPicPr>
            <p:cNvPr id="2744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033616" y="5572719"/>
              <a:ext cx="564673" cy="1468023"/>
            </a:xfrm>
            <a:prstGeom prst="rect">
              <a:avLst/>
            </a:prstGeom>
            <a:effectLst/>
          </p:spPr>
        </p:pic>
        <p:pic>
          <p:nvPicPr>
            <p:cNvPr id="2746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276073" y="6396198"/>
              <a:ext cx="853454" cy="686304"/>
            </a:xfrm>
            <a:prstGeom prst="rect">
              <a:avLst/>
            </a:prstGeom>
            <a:effectLst/>
          </p:spPr>
        </p:pic>
        <p:pic>
          <p:nvPicPr>
            <p:cNvPr id="2748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5382242" y="5934359"/>
              <a:ext cx="613628" cy="888894"/>
            </a:xfrm>
            <a:prstGeom prst="rect">
              <a:avLst/>
            </a:prstGeom>
            <a:effectLst/>
          </p:spPr>
        </p:pic>
        <p:pic>
          <p:nvPicPr>
            <p:cNvPr id="2750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042335" y="5914636"/>
              <a:ext cx="1256907" cy="798048"/>
            </a:xfrm>
            <a:prstGeom prst="rect">
              <a:avLst/>
            </a:prstGeom>
            <a:effectLst/>
          </p:spPr>
        </p:pic>
        <p:pic>
          <p:nvPicPr>
            <p:cNvPr id="2752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208211" y="5934367"/>
              <a:ext cx="129358" cy="753326"/>
            </a:xfrm>
            <a:prstGeom prst="rect">
              <a:avLst/>
            </a:prstGeom>
            <a:effectLst/>
          </p:spPr>
        </p:pic>
        <p:pic>
          <p:nvPicPr>
            <p:cNvPr id="275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54264" y="552035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756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485535" y="5236486"/>
              <a:ext cx="648242" cy="1414369"/>
            </a:xfrm>
            <a:prstGeom prst="rect">
              <a:avLst/>
            </a:prstGeom>
            <a:effectLst/>
          </p:spPr>
        </p:pic>
        <p:pic>
          <p:nvPicPr>
            <p:cNvPr id="2758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005049" y="5926701"/>
              <a:ext cx="114536" cy="671400"/>
            </a:xfrm>
            <a:prstGeom prst="rect">
              <a:avLst/>
            </a:prstGeom>
            <a:effectLst/>
          </p:spPr>
        </p:pic>
        <p:pic>
          <p:nvPicPr>
            <p:cNvPr id="2760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028045" y="5635356"/>
              <a:ext cx="267882" cy="198880"/>
            </a:xfrm>
            <a:prstGeom prst="rect">
              <a:avLst/>
            </a:prstGeom>
            <a:effectLst/>
          </p:spPr>
        </p:pic>
        <p:pic>
          <p:nvPicPr>
            <p:cNvPr id="2762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228108" y="5926692"/>
              <a:ext cx="282488" cy="715142"/>
            </a:xfrm>
            <a:prstGeom prst="rect">
              <a:avLst/>
            </a:prstGeom>
            <a:effectLst/>
          </p:spPr>
        </p:pic>
        <p:pic>
          <p:nvPicPr>
            <p:cNvPr id="2764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649659" y="5650694"/>
              <a:ext cx="421048" cy="934367"/>
            </a:xfrm>
            <a:prstGeom prst="rect">
              <a:avLst/>
            </a:prstGeom>
            <a:effectLst/>
          </p:spPr>
        </p:pic>
        <p:pic>
          <p:nvPicPr>
            <p:cNvPr id="2766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079147" y="4978298"/>
              <a:ext cx="810839" cy="1702580"/>
            </a:xfrm>
            <a:prstGeom prst="rect">
              <a:avLst/>
            </a:prstGeom>
            <a:effectLst/>
          </p:spPr>
        </p:pic>
        <p:pic>
          <p:nvPicPr>
            <p:cNvPr id="2768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589986" y="7070905"/>
              <a:ext cx="759196" cy="771042"/>
            </a:xfrm>
            <a:prstGeom prst="rect">
              <a:avLst/>
            </a:prstGeom>
            <a:effectLst/>
          </p:spPr>
        </p:pic>
        <p:pic>
          <p:nvPicPr>
            <p:cNvPr id="2770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384748" y="6931427"/>
              <a:ext cx="922159" cy="1080195"/>
            </a:xfrm>
            <a:prstGeom prst="rect">
              <a:avLst/>
            </a:prstGeom>
            <a:effectLst/>
          </p:spPr>
        </p:pic>
        <p:pic>
          <p:nvPicPr>
            <p:cNvPr id="2772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414171" y="6562543"/>
              <a:ext cx="681463" cy="1510408"/>
            </a:xfrm>
            <a:prstGeom prst="rect">
              <a:avLst/>
            </a:prstGeom>
            <a:effectLst/>
          </p:spPr>
        </p:pic>
        <p:pic>
          <p:nvPicPr>
            <p:cNvPr id="2774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546072" y="7076724"/>
              <a:ext cx="327131" cy="635892"/>
            </a:xfrm>
            <a:prstGeom prst="rect">
              <a:avLst/>
            </a:prstGeom>
            <a:effectLst/>
          </p:spPr>
        </p:pic>
        <p:pic>
          <p:nvPicPr>
            <p:cNvPr id="2776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668919" y="3798168"/>
              <a:ext cx="533317" cy="6861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" name="Drawing"/>
          <p:cNvGrpSpPr/>
          <p:nvPr/>
        </p:nvGrpSpPr>
        <p:grpSpPr>
          <a:xfrm>
            <a:off x="1289221" y="-15357"/>
            <a:ext cx="10962163" cy="9430326"/>
            <a:chOff x="-143842" y="-828041"/>
            <a:chExt cx="10962161" cy="9430324"/>
          </a:xfrm>
        </p:grpSpPr>
        <p:pic>
          <p:nvPicPr>
            <p:cNvPr id="278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3843" y="-214441"/>
              <a:ext cx="912213" cy="1476854"/>
            </a:xfrm>
            <a:prstGeom prst="rect">
              <a:avLst/>
            </a:prstGeom>
            <a:effectLst/>
          </p:spPr>
        </p:pic>
        <p:pic>
          <p:nvPicPr>
            <p:cNvPr id="278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9871" y="424829"/>
              <a:ext cx="873572" cy="691212"/>
            </a:xfrm>
            <a:prstGeom prst="rect">
              <a:avLst/>
            </a:prstGeom>
            <a:effectLst/>
          </p:spPr>
        </p:pic>
        <p:pic>
          <p:nvPicPr>
            <p:cNvPr id="278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04562" y="395723"/>
              <a:ext cx="812219" cy="616800"/>
            </a:xfrm>
            <a:prstGeom prst="rect">
              <a:avLst/>
            </a:prstGeom>
            <a:effectLst/>
          </p:spPr>
        </p:pic>
        <p:pic>
          <p:nvPicPr>
            <p:cNvPr id="278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82758" y="-828042"/>
              <a:ext cx="847046" cy="2031510"/>
            </a:xfrm>
            <a:prstGeom prst="rect">
              <a:avLst/>
            </a:prstGeom>
            <a:effectLst/>
          </p:spPr>
        </p:pic>
        <p:pic>
          <p:nvPicPr>
            <p:cNvPr id="278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81582" y="228895"/>
              <a:ext cx="1065588" cy="997901"/>
            </a:xfrm>
            <a:prstGeom prst="rect">
              <a:avLst/>
            </a:prstGeom>
            <a:effectLst/>
          </p:spPr>
        </p:pic>
        <p:pic>
          <p:nvPicPr>
            <p:cNvPr id="279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22946" y="-820815"/>
              <a:ext cx="84871" cy="85886"/>
            </a:xfrm>
            <a:prstGeom prst="rect">
              <a:avLst/>
            </a:prstGeom>
            <a:effectLst/>
          </p:spPr>
        </p:pic>
        <p:pic>
          <p:nvPicPr>
            <p:cNvPr id="279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032247" y="215336"/>
              <a:ext cx="1171674" cy="1123991"/>
            </a:xfrm>
            <a:prstGeom prst="rect">
              <a:avLst/>
            </a:prstGeom>
            <a:effectLst/>
          </p:spPr>
        </p:pic>
        <p:pic>
          <p:nvPicPr>
            <p:cNvPr id="279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496942" y="-812453"/>
              <a:ext cx="228324" cy="1998314"/>
            </a:xfrm>
            <a:prstGeom prst="rect">
              <a:avLst/>
            </a:prstGeom>
            <a:effectLst/>
          </p:spPr>
        </p:pic>
        <p:pic>
          <p:nvPicPr>
            <p:cNvPr id="279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767373" y="107565"/>
              <a:ext cx="1325900" cy="313877"/>
            </a:xfrm>
            <a:prstGeom prst="rect">
              <a:avLst/>
            </a:prstGeom>
            <a:effectLst/>
          </p:spPr>
        </p:pic>
        <p:pic>
          <p:nvPicPr>
            <p:cNvPr id="279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67898" y="2284942"/>
              <a:ext cx="420979" cy="392123"/>
            </a:xfrm>
            <a:prstGeom prst="rect">
              <a:avLst/>
            </a:prstGeom>
            <a:effectLst/>
          </p:spPr>
        </p:pic>
        <p:pic>
          <p:nvPicPr>
            <p:cNvPr id="280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62972" y="1496790"/>
              <a:ext cx="556791" cy="1240047"/>
            </a:xfrm>
            <a:prstGeom prst="rect">
              <a:avLst/>
            </a:prstGeom>
            <a:effectLst/>
          </p:spPr>
        </p:pic>
        <p:pic>
          <p:nvPicPr>
            <p:cNvPr id="280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5876" y="2238950"/>
              <a:ext cx="428877" cy="91536"/>
            </a:xfrm>
            <a:prstGeom prst="rect">
              <a:avLst/>
            </a:prstGeom>
            <a:effectLst/>
          </p:spPr>
        </p:pic>
        <p:pic>
          <p:nvPicPr>
            <p:cNvPr id="280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99689" y="1863273"/>
              <a:ext cx="124761" cy="927233"/>
            </a:xfrm>
            <a:prstGeom prst="rect">
              <a:avLst/>
            </a:prstGeom>
            <a:effectLst/>
          </p:spPr>
        </p:pic>
        <p:pic>
          <p:nvPicPr>
            <p:cNvPr id="280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46942" y="2108613"/>
              <a:ext cx="860853" cy="384797"/>
            </a:xfrm>
            <a:prstGeom prst="rect">
              <a:avLst/>
            </a:prstGeom>
            <a:effectLst/>
          </p:spPr>
        </p:pic>
        <p:pic>
          <p:nvPicPr>
            <p:cNvPr id="280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09247" y="2048055"/>
              <a:ext cx="1799600" cy="1496347"/>
            </a:xfrm>
            <a:prstGeom prst="rect">
              <a:avLst/>
            </a:prstGeom>
            <a:effectLst/>
          </p:spPr>
        </p:pic>
        <p:pic>
          <p:nvPicPr>
            <p:cNvPr id="281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66837" y="1651123"/>
              <a:ext cx="665959" cy="1024983"/>
            </a:xfrm>
            <a:prstGeom prst="rect">
              <a:avLst/>
            </a:prstGeom>
            <a:effectLst/>
          </p:spPr>
        </p:pic>
        <p:pic>
          <p:nvPicPr>
            <p:cNvPr id="281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451990" y="1610260"/>
              <a:ext cx="1341241" cy="1205958"/>
            </a:xfrm>
            <a:prstGeom prst="rect">
              <a:avLst/>
            </a:prstGeom>
            <a:effectLst/>
          </p:spPr>
        </p:pic>
        <p:pic>
          <p:nvPicPr>
            <p:cNvPr id="281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809689" y="1548926"/>
              <a:ext cx="770128" cy="939316"/>
            </a:xfrm>
            <a:prstGeom prst="rect">
              <a:avLst/>
            </a:prstGeom>
            <a:effectLst/>
          </p:spPr>
        </p:pic>
        <p:pic>
          <p:nvPicPr>
            <p:cNvPr id="281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06042" y="1439938"/>
              <a:ext cx="1908576" cy="1157769"/>
            </a:xfrm>
            <a:prstGeom prst="rect">
              <a:avLst/>
            </a:prstGeom>
            <a:effectLst/>
          </p:spPr>
        </p:pic>
        <p:pic>
          <p:nvPicPr>
            <p:cNvPr id="281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538407" y="1671599"/>
              <a:ext cx="749911" cy="808291"/>
            </a:xfrm>
            <a:prstGeom prst="rect">
              <a:avLst/>
            </a:prstGeom>
            <a:effectLst/>
          </p:spPr>
        </p:pic>
        <p:pic>
          <p:nvPicPr>
            <p:cNvPr id="282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550674" y="233095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82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665676" y="200894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82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56582" y="-6110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82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34005" y="115232"/>
              <a:ext cx="772360" cy="704886"/>
            </a:xfrm>
            <a:prstGeom prst="rect">
              <a:avLst/>
            </a:prstGeom>
            <a:effectLst/>
          </p:spPr>
        </p:pic>
        <p:pic>
          <p:nvPicPr>
            <p:cNvPr id="282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738975" y="-620780"/>
              <a:ext cx="114536" cy="1724430"/>
            </a:xfrm>
            <a:prstGeom prst="rect">
              <a:avLst/>
            </a:prstGeom>
            <a:effectLst/>
          </p:spPr>
        </p:pic>
        <p:pic>
          <p:nvPicPr>
            <p:cNvPr id="283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037979" y="360572"/>
              <a:ext cx="160544" cy="758557"/>
            </a:xfrm>
            <a:prstGeom prst="rect">
              <a:avLst/>
            </a:prstGeom>
            <a:effectLst/>
          </p:spPr>
        </p:pic>
        <p:pic>
          <p:nvPicPr>
            <p:cNvPr id="283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30310" y="-61106"/>
              <a:ext cx="237215" cy="140648"/>
            </a:xfrm>
            <a:prstGeom prst="rect">
              <a:avLst/>
            </a:prstGeom>
            <a:effectLst/>
          </p:spPr>
        </p:pic>
        <p:pic>
          <p:nvPicPr>
            <p:cNvPr id="283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267988" y="268563"/>
              <a:ext cx="426655" cy="1214845"/>
            </a:xfrm>
            <a:prstGeom prst="rect">
              <a:avLst/>
            </a:prstGeom>
            <a:effectLst/>
          </p:spPr>
        </p:pic>
        <p:pic>
          <p:nvPicPr>
            <p:cNvPr id="283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635993" y="7898"/>
              <a:ext cx="413548" cy="727888"/>
            </a:xfrm>
            <a:prstGeom prst="rect">
              <a:avLst/>
            </a:prstGeom>
            <a:effectLst/>
          </p:spPr>
        </p:pic>
        <p:pic>
          <p:nvPicPr>
            <p:cNvPr id="283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488227" y="4258829"/>
              <a:ext cx="8939084" cy="2496947"/>
            </a:xfrm>
            <a:prstGeom prst="rect">
              <a:avLst/>
            </a:prstGeom>
            <a:effectLst/>
          </p:spPr>
        </p:pic>
        <p:pic>
          <p:nvPicPr>
            <p:cNvPr id="284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82214" y="5152344"/>
              <a:ext cx="842902" cy="1026906"/>
            </a:xfrm>
            <a:prstGeom prst="rect">
              <a:avLst/>
            </a:prstGeom>
            <a:effectLst/>
          </p:spPr>
        </p:pic>
        <p:pic>
          <p:nvPicPr>
            <p:cNvPr id="284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100161" y="5575765"/>
              <a:ext cx="713971" cy="1541391"/>
            </a:xfrm>
            <a:prstGeom prst="rect">
              <a:avLst/>
            </a:prstGeom>
            <a:effectLst/>
          </p:spPr>
        </p:pic>
        <p:pic>
          <p:nvPicPr>
            <p:cNvPr id="284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968977" y="4492996"/>
              <a:ext cx="1253236" cy="1914821"/>
            </a:xfrm>
            <a:prstGeom prst="rect">
              <a:avLst/>
            </a:prstGeom>
            <a:effectLst/>
          </p:spPr>
        </p:pic>
        <p:pic>
          <p:nvPicPr>
            <p:cNvPr id="284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03898" y="7519988"/>
              <a:ext cx="1425569" cy="945978"/>
            </a:xfrm>
            <a:prstGeom prst="rect">
              <a:avLst/>
            </a:prstGeom>
            <a:effectLst/>
          </p:spPr>
        </p:pic>
        <p:pic>
          <p:nvPicPr>
            <p:cNvPr id="284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136606" y="7214728"/>
              <a:ext cx="168205" cy="490212"/>
            </a:xfrm>
            <a:prstGeom prst="rect">
              <a:avLst/>
            </a:prstGeom>
            <a:effectLst/>
          </p:spPr>
        </p:pic>
        <p:pic>
          <p:nvPicPr>
            <p:cNvPr id="285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945980" y="3196868"/>
              <a:ext cx="1640247" cy="1200639"/>
            </a:xfrm>
            <a:prstGeom prst="rect">
              <a:avLst/>
            </a:prstGeom>
            <a:effectLst/>
          </p:spPr>
        </p:pic>
        <p:pic>
          <p:nvPicPr>
            <p:cNvPr id="285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855015" y="2905962"/>
              <a:ext cx="183208" cy="743229"/>
            </a:xfrm>
            <a:prstGeom prst="rect">
              <a:avLst/>
            </a:prstGeom>
            <a:effectLst/>
          </p:spPr>
        </p:pic>
        <p:pic>
          <p:nvPicPr>
            <p:cNvPr id="285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334899" y="4710170"/>
              <a:ext cx="9483421" cy="2441297"/>
            </a:xfrm>
            <a:prstGeom prst="rect">
              <a:avLst/>
            </a:prstGeom>
            <a:effectLst/>
          </p:spPr>
        </p:pic>
        <p:pic>
          <p:nvPicPr>
            <p:cNvPr id="285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162743" y="5896033"/>
              <a:ext cx="91543" cy="917457"/>
            </a:xfrm>
            <a:prstGeom prst="rect">
              <a:avLst/>
            </a:prstGeom>
            <a:effectLst/>
          </p:spPr>
        </p:pic>
        <p:pic>
          <p:nvPicPr>
            <p:cNvPr id="285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80062" y="5635360"/>
              <a:ext cx="1011561" cy="238369"/>
            </a:xfrm>
            <a:prstGeom prst="rect">
              <a:avLst/>
            </a:prstGeom>
            <a:effectLst/>
          </p:spPr>
        </p:pic>
        <p:pic>
          <p:nvPicPr>
            <p:cNvPr id="286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661086" y="5535682"/>
              <a:ext cx="336885" cy="582222"/>
            </a:xfrm>
            <a:prstGeom prst="rect">
              <a:avLst/>
            </a:prstGeom>
            <a:effectLst/>
          </p:spPr>
        </p:pic>
        <p:pic>
          <p:nvPicPr>
            <p:cNvPr id="286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426063" y="5918059"/>
              <a:ext cx="575217" cy="1832882"/>
            </a:xfrm>
            <a:prstGeom prst="rect">
              <a:avLst/>
            </a:prstGeom>
            <a:effectLst/>
          </p:spPr>
        </p:pic>
        <p:pic>
          <p:nvPicPr>
            <p:cNvPr id="286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74703" y="7723386"/>
              <a:ext cx="1272244" cy="878898"/>
            </a:xfrm>
            <a:prstGeom prst="rect">
              <a:avLst/>
            </a:prstGeom>
            <a:effectLst/>
          </p:spPr>
        </p:pic>
        <p:pic>
          <p:nvPicPr>
            <p:cNvPr id="286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346740" y="7414064"/>
              <a:ext cx="185921" cy="6742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Drawing"/>
          <p:cNvGrpSpPr/>
          <p:nvPr/>
        </p:nvGrpSpPr>
        <p:grpSpPr>
          <a:xfrm>
            <a:off x="960306" y="352902"/>
            <a:ext cx="11475077" cy="8900745"/>
            <a:chOff x="-1231774" y="-321779"/>
            <a:chExt cx="11475076" cy="8900744"/>
          </a:xfrm>
        </p:grpSpPr>
        <p:pic>
          <p:nvPicPr>
            <p:cNvPr id="22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26826" y="-38102"/>
              <a:ext cx="965563" cy="1162855"/>
            </a:xfrm>
            <a:prstGeom prst="rect">
              <a:avLst/>
            </a:prstGeom>
            <a:effectLst/>
          </p:spPr>
        </p:pic>
        <p:pic>
          <p:nvPicPr>
            <p:cNvPr id="22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74901" y="260896"/>
              <a:ext cx="926658" cy="879936"/>
            </a:xfrm>
            <a:prstGeom prst="rect">
              <a:avLst/>
            </a:prstGeom>
            <a:effectLst/>
          </p:spPr>
        </p:pic>
        <p:pic>
          <p:nvPicPr>
            <p:cNvPr id="22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1874" y="541710"/>
              <a:ext cx="471466" cy="1664784"/>
            </a:xfrm>
            <a:prstGeom prst="rect">
              <a:avLst/>
            </a:prstGeom>
            <a:effectLst/>
          </p:spPr>
        </p:pic>
        <p:pic>
          <p:nvPicPr>
            <p:cNvPr id="23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04412" y="405720"/>
              <a:ext cx="628705" cy="2049779"/>
            </a:xfrm>
            <a:prstGeom prst="rect">
              <a:avLst/>
            </a:prstGeom>
            <a:effectLst/>
          </p:spPr>
        </p:pic>
        <p:pic>
          <p:nvPicPr>
            <p:cNvPr id="23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28792" y="506177"/>
              <a:ext cx="901345" cy="810773"/>
            </a:xfrm>
            <a:prstGeom prst="rect">
              <a:avLst/>
            </a:prstGeom>
            <a:effectLst/>
          </p:spPr>
        </p:pic>
        <p:pic>
          <p:nvPicPr>
            <p:cNvPr id="23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83205" y="222572"/>
              <a:ext cx="575868" cy="854140"/>
            </a:xfrm>
            <a:prstGeom prst="rect">
              <a:avLst/>
            </a:prstGeom>
            <a:effectLst/>
          </p:spPr>
        </p:pic>
        <p:pic>
          <p:nvPicPr>
            <p:cNvPr id="23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297603" y="-321780"/>
              <a:ext cx="260221" cy="1563584"/>
            </a:xfrm>
            <a:prstGeom prst="rect">
              <a:avLst/>
            </a:prstGeom>
            <a:effectLst/>
          </p:spPr>
        </p:pic>
        <p:pic>
          <p:nvPicPr>
            <p:cNvPr id="23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37268" y="314566"/>
              <a:ext cx="865894" cy="169154"/>
            </a:xfrm>
            <a:prstGeom prst="rect">
              <a:avLst/>
            </a:prstGeom>
            <a:effectLst/>
          </p:spPr>
        </p:pic>
        <p:pic>
          <p:nvPicPr>
            <p:cNvPr id="24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231775" y="2062613"/>
              <a:ext cx="818171" cy="2159570"/>
            </a:xfrm>
            <a:prstGeom prst="rect">
              <a:avLst/>
            </a:prstGeom>
            <a:effectLst/>
          </p:spPr>
        </p:pic>
        <p:pic>
          <p:nvPicPr>
            <p:cNvPr id="24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612479" y="2560958"/>
              <a:ext cx="1272229" cy="1142678"/>
            </a:xfrm>
            <a:prstGeom prst="rect">
              <a:avLst/>
            </a:prstGeom>
            <a:effectLst/>
          </p:spPr>
        </p:pic>
        <p:pic>
          <p:nvPicPr>
            <p:cNvPr id="24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6326" y="2660619"/>
              <a:ext cx="489746" cy="1931409"/>
            </a:xfrm>
            <a:prstGeom prst="rect">
              <a:avLst/>
            </a:prstGeom>
            <a:effectLst/>
          </p:spPr>
        </p:pic>
        <p:pic>
          <p:nvPicPr>
            <p:cNvPr id="24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28554" y="2583949"/>
              <a:ext cx="382887" cy="819896"/>
            </a:xfrm>
            <a:prstGeom prst="rect">
              <a:avLst/>
            </a:prstGeom>
            <a:effectLst/>
          </p:spPr>
        </p:pic>
        <p:pic>
          <p:nvPicPr>
            <p:cNvPr id="24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38532" y="4201662"/>
              <a:ext cx="162537" cy="865894"/>
            </a:xfrm>
            <a:prstGeom prst="rect">
              <a:avLst/>
            </a:prstGeom>
            <a:effectLst/>
          </p:spPr>
        </p:pic>
        <p:pic>
          <p:nvPicPr>
            <p:cNvPr id="25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02907" y="3519313"/>
              <a:ext cx="934887" cy="135769"/>
            </a:xfrm>
            <a:prstGeom prst="rect">
              <a:avLst/>
            </a:prstGeom>
            <a:effectLst/>
          </p:spPr>
        </p:pic>
        <p:pic>
          <p:nvPicPr>
            <p:cNvPr id="25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331580" y="2070122"/>
              <a:ext cx="1534185" cy="1331245"/>
            </a:xfrm>
            <a:prstGeom prst="rect">
              <a:avLst/>
            </a:prstGeom>
            <a:effectLst/>
          </p:spPr>
        </p:pic>
        <p:pic>
          <p:nvPicPr>
            <p:cNvPr id="25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28930" y="1801939"/>
              <a:ext cx="536222" cy="1992922"/>
            </a:xfrm>
            <a:prstGeom prst="rect">
              <a:avLst/>
            </a:prstGeom>
            <a:effectLst/>
          </p:spPr>
        </p:pic>
        <p:pic>
          <p:nvPicPr>
            <p:cNvPr id="25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029262" y="4074382"/>
              <a:ext cx="946277" cy="893209"/>
            </a:xfrm>
            <a:prstGeom prst="rect">
              <a:avLst/>
            </a:prstGeom>
            <a:effectLst/>
          </p:spPr>
        </p:pic>
        <p:pic>
          <p:nvPicPr>
            <p:cNvPr id="25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17954" y="1901603"/>
              <a:ext cx="336888" cy="804565"/>
            </a:xfrm>
            <a:prstGeom prst="rect">
              <a:avLst/>
            </a:prstGeom>
            <a:effectLst/>
          </p:spPr>
        </p:pic>
        <p:pic>
          <p:nvPicPr>
            <p:cNvPr id="26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08961" y="1456933"/>
              <a:ext cx="633334" cy="3464953"/>
            </a:xfrm>
            <a:prstGeom prst="rect">
              <a:avLst/>
            </a:prstGeom>
            <a:effectLst/>
          </p:spPr>
        </p:pic>
        <p:pic>
          <p:nvPicPr>
            <p:cNvPr id="26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71612" y="1277474"/>
              <a:ext cx="893926" cy="1191019"/>
            </a:xfrm>
            <a:prstGeom prst="rect">
              <a:avLst/>
            </a:prstGeom>
            <a:effectLst/>
          </p:spPr>
        </p:pic>
        <p:pic>
          <p:nvPicPr>
            <p:cNvPr id="26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874299" y="2537958"/>
              <a:ext cx="1217929" cy="1080565"/>
            </a:xfrm>
            <a:prstGeom prst="rect">
              <a:avLst/>
            </a:prstGeom>
            <a:effectLst/>
          </p:spPr>
        </p:pic>
        <p:pic>
          <p:nvPicPr>
            <p:cNvPr id="26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162975" y="2162276"/>
              <a:ext cx="877969" cy="1782612"/>
            </a:xfrm>
            <a:prstGeom prst="rect">
              <a:avLst/>
            </a:prstGeom>
            <a:effectLst/>
          </p:spPr>
        </p:pic>
        <p:pic>
          <p:nvPicPr>
            <p:cNvPr id="26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02685" y="2413704"/>
              <a:ext cx="689834" cy="1014937"/>
            </a:xfrm>
            <a:prstGeom prst="rect">
              <a:avLst/>
            </a:prstGeom>
            <a:effectLst/>
          </p:spPr>
        </p:pic>
        <p:pic>
          <p:nvPicPr>
            <p:cNvPr id="27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842248" y="2200613"/>
              <a:ext cx="741708" cy="1678579"/>
            </a:xfrm>
            <a:prstGeom prst="rect">
              <a:avLst/>
            </a:prstGeom>
            <a:effectLst/>
          </p:spPr>
        </p:pic>
        <p:pic>
          <p:nvPicPr>
            <p:cNvPr id="27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557056" y="3051631"/>
              <a:ext cx="865891" cy="129874"/>
            </a:xfrm>
            <a:prstGeom prst="rect">
              <a:avLst/>
            </a:prstGeom>
            <a:effectLst/>
          </p:spPr>
        </p:pic>
        <p:pic>
          <p:nvPicPr>
            <p:cNvPr id="27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113787" y="4004939"/>
              <a:ext cx="1335480" cy="1054951"/>
            </a:xfrm>
            <a:prstGeom prst="rect">
              <a:avLst/>
            </a:prstGeom>
            <a:effectLst/>
          </p:spPr>
        </p:pic>
        <p:pic>
          <p:nvPicPr>
            <p:cNvPr id="27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792083" y="5106348"/>
              <a:ext cx="543777" cy="587476"/>
            </a:xfrm>
            <a:prstGeom prst="rect">
              <a:avLst/>
            </a:prstGeom>
            <a:effectLst/>
          </p:spPr>
        </p:pic>
        <p:pic>
          <p:nvPicPr>
            <p:cNvPr id="27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453950" y="4890296"/>
              <a:ext cx="1163990" cy="955671"/>
            </a:xfrm>
            <a:prstGeom prst="rect">
              <a:avLst/>
            </a:prstGeom>
            <a:effectLst/>
          </p:spPr>
        </p:pic>
        <p:pic>
          <p:nvPicPr>
            <p:cNvPr id="28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73047" y="5024440"/>
              <a:ext cx="904238" cy="739603"/>
            </a:xfrm>
            <a:prstGeom prst="rect">
              <a:avLst/>
            </a:prstGeom>
            <a:effectLst/>
          </p:spPr>
        </p:pic>
        <p:pic>
          <p:nvPicPr>
            <p:cNvPr id="28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6777987" y="5942024"/>
              <a:ext cx="2366719" cy="283226"/>
            </a:xfrm>
            <a:prstGeom prst="rect">
              <a:avLst/>
            </a:prstGeom>
            <a:effectLst/>
          </p:spPr>
        </p:pic>
        <p:pic>
          <p:nvPicPr>
            <p:cNvPr id="28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978201" y="6640435"/>
              <a:ext cx="413033" cy="1163434"/>
            </a:xfrm>
            <a:prstGeom prst="rect">
              <a:avLst/>
            </a:prstGeom>
            <a:effectLst/>
          </p:spPr>
        </p:pic>
        <p:pic>
          <p:nvPicPr>
            <p:cNvPr id="28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458639" y="6579637"/>
              <a:ext cx="1297296" cy="645772"/>
            </a:xfrm>
            <a:prstGeom prst="rect">
              <a:avLst/>
            </a:prstGeom>
            <a:effectLst/>
          </p:spPr>
        </p:pic>
        <p:pic>
          <p:nvPicPr>
            <p:cNvPr id="28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719806" y="6034036"/>
              <a:ext cx="220130" cy="1233871"/>
            </a:xfrm>
            <a:prstGeom prst="rect">
              <a:avLst/>
            </a:prstGeom>
            <a:effectLst/>
          </p:spPr>
        </p:pic>
        <p:pic>
          <p:nvPicPr>
            <p:cNvPr id="29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316034" y="6563044"/>
              <a:ext cx="784907" cy="145207"/>
            </a:xfrm>
            <a:prstGeom prst="rect">
              <a:avLst/>
            </a:prstGeom>
            <a:effectLst/>
          </p:spPr>
        </p:pic>
        <p:pic>
          <p:nvPicPr>
            <p:cNvPr id="29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258240" y="6670377"/>
              <a:ext cx="360194" cy="463418"/>
            </a:xfrm>
            <a:prstGeom prst="rect">
              <a:avLst/>
            </a:prstGeom>
            <a:effectLst/>
          </p:spPr>
        </p:pic>
        <p:pic>
          <p:nvPicPr>
            <p:cNvPr id="29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659442" y="5927064"/>
              <a:ext cx="583860" cy="1304615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293071" y="6731713"/>
              <a:ext cx="720229" cy="198884"/>
            </a:xfrm>
            <a:prstGeom prst="rect">
              <a:avLst/>
            </a:prstGeom>
            <a:effectLst/>
          </p:spPr>
        </p:pic>
        <p:pic>
          <p:nvPicPr>
            <p:cNvPr id="29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277501" y="7502474"/>
              <a:ext cx="512419" cy="1065931"/>
            </a:xfrm>
            <a:prstGeom prst="rect">
              <a:avLst/>
            </a:prstGeom>
            <a:effectLst/>
          </p:spPr>
        </p:pic>
        <p:pic>
          <p:nvPicPr>
            <p:cNvPr id="30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855019" y="8249752"/>
              <a:ext cx="835224" cy="135771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483699" y="7644069"/>
              <a:ext cx="283215" cy="934896"/>
            </a:xfrm>
            <a:prstGeom prst="rect">
              <a:avLst/>
            </a:prstGeom>
            <a:effectLst/>
          </p:spPr>
        </p:pic>
        <p:pic>
          <p:nvPicPr>
            <p:cNvPr id="30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16899" y="8165410"/>
              <a:ext cx="273468" cy="338259"/>
            </a:xfrm>
            <a:prstGeom prst="rect">
              <a:avLst/>
            </a:prstGeom>
            <a:effectLst/>
          </p:spPr>
        </p:pic>
        <p:pic>
          <p:nvPicPr>
            <p:cNvPr id="30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244032" y="7874068"/>
              <a:ext cx="555047" cy="64824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Drawing"/>
          <p:cNvGrpSpPr/>
          <p:nvPr/>
        </p:nvGrpSpPr>
        <p:grpSpPr>
          <a:xfrm>
            <a:off x="690243" y="481648"/>
            <a:ext cx="11799716" cy="7045186"/>
            <a:chOff x="-190807" y="-300369"/>
            <a:chExt cx="11799714" cy="7045184"/>
          </a:xfrm>
        </p:grpSpPr>
        <p:pic>
          <p:nvPicPr>
            <p:cNvPr id="31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3" y="-111184"/>
              <a:ext cx="816126" cy="1306987"/>
            </a:xfrm>
            <a:prstGeom prst="rect">
              <a:avLst/>
            </a:prstGeom>
            <a:effectLst/>
          </p:spPr>
        </p:pic>
        <p:pic>
          <p:nvPicPr>
            <p:cNvPr id="31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808" y="285806"/>
              <a:ext cx="1111238" cy="212311"/>
            </a:xfrm>
            <a:prstGeom prst="rect">
              <a:avLst/>
            </a:prstGeom>
            <a:effectLst/>
          </p:spPr>
        </p:pic>
        <p:pic>
          <p:nvPicPr>
            <p:cNvPr id="31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57276" y="153570"/>
              <a:ext cx="356875" cy="784508"/>
            </a:xfrm>
            <a:prstGeom prst="rect">
              <a:avLst/>
            </a:prstGeom>
            <a:effectLst/>
          </p:spPr>
        </p:pic>
        <p:pic>
          <p:nvPicPr>
            <p:cNvPr id="31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4074" y="84565"/>
              <a:ext cx="438697" cy="965559"/>
            </a:xfrm>
            <a:prstGeom prst="rect">
              <a:avLst/>
            </a:prstGeom>
            <a:effectLst/>
          </p:spPr>
        </p:pic>
        <p:pic>
          <p:nvPicPr>
            <p:cNvPr id="31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15840" y="-300370"/>
              <a:ext cx="1159305" cy="1490295"/>
            </a:xfrm>
            <a:prstGeom prst="rect">
              <a:avLst/>
            </a:prstGeom>
            <a:effectLst/>
          </p:spPr>
        </p:pic>
        <p:pic>
          <p:nvPicPr>
            <p:cNvPr id="32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10695" y="-71323"/>
              <a:ext cx="3389862" cy="1006609"/>
            </a:xfrm>
            <a:prstGeom prst="rect">
              <a:avLst/>
            </a:prstGeom>
            <a:effectLst/>
          </p:spPr>
        </p:pic>
        <p:pic>
          <p:nvPicPr>
            <p:cNvPr id="32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648008" y="127062"/>
              <a:ext cx="586222" cy="1562178"/>
            </a:xfrm>
            <a:prstGeom prst="rect">
              <a:avLst/>
            </a:prstGeom>
            <a:effectLst/>
          </p:spPr>
        </p:pic>
        <p:pic>
          <p:nvPicPr>
            <p:cNvPr id="32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085026" y="93655"/>
              <a:ext cx="1118903" cy="646666"/>
            </a:xfrm>
            <a:prstGeom prst="rect">
              <a:avLst/>
            </a:prstGeom>
            <a:effectLst/>
          </p:spPr>
        </p:pic>
        <p:pic>
          <p:nvPicPr>
            <p:cNvPr id="32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242721" y="414243"/>
              <a:ext cx="198871" cy="191204"/>
            </a:xfrm>
            <a:prstGeom prst="rect">
              <a:avLst/>
            </a:prstGeom>
            <a:effectLst/>
          </p:spPr>
        </p:pic>
        <p:pic>
          <p:nvPicPr>
            <p:cNvPr id="32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365385" y="-130108"/>
              <a:ext cx="107002" cy="304703"/>
            </a:xfrm>
            <a:prstGeom prst="rect">
              <a:avLst/>
            </a:prstGeom>
            <a:effectLst/>
          </p:spPr>
        </p:pic>
        <p:pic>
          <p:nvPicPr>
            <p:cNvPr id="33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11811" y="1740116"/>
              <a:ext cx="875295" cy="1806728"/>
            </a:xfrm>
            <a:prstGeom prst="rect">
              <a:avLst/>
            </a:prstGeom>
            <a:effectLst/>
          </p:spPr>
        </p:pic>
        <p:pic>
          <p:nvPicPr>
            <p:cNvPr id="33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80899" y="2137535"/>
              <a:ext cx="1272234" cy="1258646"/>
            </a:xfrm>
            <a:prstGeom prst="rect">
              <a:avLst/>
            </a:prstGeom>
            <a:effectLst/>
          </p:spPr>
        </p:pic>
        <p:pic>
          <p:nvPicPr>
            <p:cNvPr id="33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840906" y="2108613"/>
              <a:ext cx="582218" cy="1601908"/>
            </a:xfrm>
            <a:prstGeom prst="rect">
              <a:avLst/>
            </a:prstGeom>
            <a:effectLst/>
          </p:spPr>
        </p:pic>
        <p:pic>
          <p:nvPicPr>
            <p:cNvPr id="33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55242" y="1311255"/>
              <a:ext cx="1479370" cy="2666515"/>
            </a:xfrm>
            <a:prstGeom prst="rect">
              <a:avLst/>
            </a:prstGeom>
            <a:effectLst/>
          </p:spPr>
        </p:pic>
        <p:pic>
          <p:nvPicPr>
            <p:cNvPr id="33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03621" y="2223615"/>
              <a:ext cx="957890" cy="140022"/>
            </a:xfrm>
            <a:prstGeom prst="rect">
              <a:avLst/>
            </a:prstGeom>
            <a:effectLst/>
          </p:spPr>
        </p:pic>
        <p:pic>
          <p:nvPicPr>
            <p:cNvPr id="34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57278" y="2461286"/>
              <a:ext cx="919568" cy="229552"/>
            </a:xfrm>
            <a:prstGeom prst="rect">
              <a:avLst/>
            </a:prstGeom>
            <a:effectLst/>
          </p:spPr>
        </p:pic>
        <p:pic>
          <p:nvPicPr>
            <p:cNvPr id="34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50996" y="1349597"/>
              <a:ext cx="160539" cy="965557"/>
            </a:xfrm>
            <a:prstGeom prst="rect">
              <a:avLst/>
            </a:prstGeom>
            <a:effectLst/>
          </p:spPr>
        </p:pic>
        <p:pic>
          <p:nvPicPr>
            <p:cNvPr id="34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29312" y="2428204"/>
              <a:ext cx="1003903" cy="121928"/>
            </a:xfrm>
            <a:prstGeom prst="rect">
              <a:avLst/>
            </a:prstGeom>
            <a:effectLst/>
          </p:spPr>
        </p:pic>
        <p:pic>
          <p:nvPicPr>
            <p:cNvPr id="34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980778" y="2823796"/>
              <a:ext cx="647084" cy="1017710"/>
            </a:xfrm>
            <a:prstGeom prst="rect">
              <a:avLst/>
            </a:prstGeom>
            <a:effectLst/>
          </p:spPr>
        </p:pic>
        <p:pic>
          <p:nvPicPr>
            <p:cNvPr id="34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82659" y="2859965"/>
              <a:ext cx="666549" cy="129363"/>
            </a:xfrm>
            <a:prstGeom prst="rect">
              <a:avLst/>
            </a:prstGeom>
            <a:effectLst/>
          </p:spPr>
        </p:pic>
        <p:pic>
          <p:nvPicPr>
            <p:cNvPr id="35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58993" y="2767960"/>
              <a:ext cx="152874" cy="991113"/>
            </a:xfrm>
            <a:prstGeom prst="rect">
              <a:avLst/>
            </a:prstGeom>
            <a:effectLst/>
          </p:spPr>
        </p:pic>
        <p:pic>
          <p:nvPicPr>
            <p:cNvPr id="35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89331" y="2859964"/>
              <a:ext cx="367547" cy="1233899"/>
            </a:xfrm>
            <a:prstGeom prst="rect">
              <a:avLst/>
            </a:prstGeom>
            <a:effectLst/>
          </p:spPr>
        </p:pic>
        <p:pic>
          <p:nvPicPr>
            <p:cNvPr id="35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09350" y="1234593"/>
              <a:ext cx="773889" cy="3125715"/>
            </a:xfrm>
            <a:prstGeom prst="rect">
              <a:avLst/>
            </a:prstGeom>
            <a:effectLst/>
          </p:spPr>
        </p:pic>
        <p:pic>
          <p:nvPicPr>
            <p:cNvPr id="35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269030" y="4147994"/>
              <a:ext cx="375210" cy="451800"/>
            </a:xfrm>
            <a:prstGeom prst="rect">
              <a:avLst/>
            </a:prstGeom>
            <a:effectLst/>
          </p:spPr>
        </p:pic>
        <p:pic>
          <p:nvPicPr>
            <p:cNvPr id="35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600982" y="935901"/>
              <a:ext cx="549272" cy="794445"/>
            </a:xfrm>
            <a:prstGeom prst="rect">
              <a:avLst/>
            </a:prstGeom>
            <a:effectLst/>
          </p:spPr>
        </p:pic>
        <p:pic>
          <p:nvPicPr>
            <p:cNvPr id="36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012713" y="989246"/>
              <a:ext cx="735562" cy="244885"/>
            </a:xfrm>
            <a:prstGeom prst="rect">
              <a:avLst/>
            </a:prstGeom>
            <a:effectLst/>
          </p:spPr>
        </p:pic>
        <p:pic>
          <p:nvPicPr>
            <p:cNvPr id="36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127716" y="989253"/>
              <a:ext cx="191207" cy="658884"/>
            </a:xfrm>
            <a:prstGeom prst="rect">
              <a:avLst/>
            </a:prstGeom>
            <a:effectLst/>
          </p:spPr>
        </p:pic>
        <p:pic>
          <p:nvPicPr>
            <p:cNvPr id="36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80718" y="927915"/>
              <a:ext cx="283216" cy="965565"/>
            </a:xfrm>
            <a:prstGeom prst="rect">
              <a:avLst/>
            </a:prstGeom>
            <a:effectLst/>
          </p:spPr>
        </p:pic>
        <p:pic>
          <p:nvPicPr>
            <p:cNvPr id="36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230689" y="4097669"/>
              <a:ext cx="405889" cy="295206"/>
            </a:xfrm>
            <a:prstGeom prst="rect">
              <a:avLst/>
            </a:prstGeom>
            <a:effectLst/>
          </p:spPr>
        </p:pic>
        <p:pic>
          <p:nvPicPr>
            <p:cNvPr id="36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713700" y="2141699"/>
              <a:ext cx="1287582" cy="1345451"/>
            </a:xfrm>
            <a:prstGeom prst="rect">
              <a:avLst/>
            </a:prstGeom>
            <a:effectLst/>
          </p:spPr>
        </p:pic>
        <p:pic>
          <p:nvPicPr>
            <p:cNvPr id="37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127709" y="2123943"/>
              <a:ext cx="674230" cy="1548249"/>
            </a:xfrm>
            <a:prstGeom prst="rect">
              <a:avLst/>
            </a:prstGeom>
            <a:effectLst/>
          </p:spPr>
        </p:pic>
        <p:pic>
          <p:nvPicPr>
            <p:cNvPr id="37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07169" y="1901608"/>
              <a:ext cx="585443" cy="1617244"/>
            </a:xfrm>
            <a:prstGeom prst="rect">
              <a:avLst/>
            </a:prstGeom>
            <a:effectLst/>
          </p:spPr>
        </p:pic>
        <p:pic>
          <p:nvPicPr>
            <p:cNvPr id="37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783747" y="1794266"/>
              <a:ext cx="333156" cy="1630183"/>
            </a:xfrm>
            <a:prstGeom prst="rect">
              <a:avLst/>
            </a:prstGeom>
            <a:effectLst/>
          </p:spPr>
        </p:pic>
        <p:pic>
          <p:nvPicPr>
            <p:cNvPr id="37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730088" y="3391546"/>
              <a:ext cx="319015" cy="387972"/>
            </a:xfrm>
            <a:prstGeom prst="rect">
              <a:avLst/>
            </a:prstGeom>
            <a:effectLst/>
          </p:spPr>
        </p:pic>
        <p:pic>
          <p:nvPicPr>
            <p:cNvPr id="37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126963" y="2123941"/>
              <a:ext cx="709931" cy="1029589"/>
            </a:xfrm>
            <a:prstGeom prst="rect">
              <a:avLst/>
            </a:prstGeom>
            <a:effectLst/>
          </p:spPr>
        </p:pic>
        <p:pic>
          <p:nvPicPr>
            <p:cNvPr id="38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300387" y="1932275"/>
              <a:ext cx="352568" cy="1747583"/>
            </a:xfrm>
            <a:prstGeom prst="rect">
              <a:avLst/>
            </a:prstGeom>
            <a:effectLst/>
          </p:spPr>
        </p:pic>
        <p:pic>
          <p:nvPicPr>
            <p:cNvPr id="38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387216" y="1622282"/>
              <a:ext cx="582144" cy="1474893"/>
            </a:xfrm>
            <a:prstGeom prst="rect">
              <a:avLst/>
            </a:prstGeom>
            <a:effectLst/>
          </p:spPr>
        </p:pic>
        <p:pic>
          <p:nvPicPr>
            <p:cNvPr id="38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996727" y="2162281"/>
              <a:ext cx="612181" cy="903208"/>
            </a:xfrm>
            <a:prstGeom prst="rect">
              <a:avLst/>
            </a:prstGeom>
            <a:effectLst/>
          </p:spPr>
        </p:pic>
        <p:pic>
          <p:nvPicPr>
            <p:cNvPr id="38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933773" y="1878599"/>
              <a:ext cx="605232" cy="1479252"/>
            </a:xfrm>
            <a:prstGeom prst="rect">
              <a:avLst/>
            </a:prstGeom>
            <a:effectLst/>
          </p:spPr>
        </p:pic>
        <p:pic>
          <p:nvPicPr>
            <p:cNvPr id="38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174996" y="4554335"/>
              <a:ext cx="1125180" cy="1367651"/>
            </a:xfrm>
            <a:prstGeom prst="rect">
              <a:avLst/>
            </a:prstGeom>
            <a:effectLst/>
          </p:spPr>
        </p:pic>
        <p:pic>
          <p:nvPicPr>
            <p:cNvPr id="39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807569" y="3956320"/>
              <a:ext cx="328572" cy="2321080"/>
            </a:xfrm>
            <a:prstGeom prst="rect">
              <a:avLst/>
            </a:prstGeom>
            <a:effectLst/>
          </p:spPr>
        </p:pic>
        <p:pic>
          <p:nvPicPr>
            <p:cNvPr id="39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671947" y="5068013"/>
              <a:ext cx="744555" cy="190432"/>
            </a:xfrm>
            <a:prstGeom prst="rect">
              <a:avLst/>
            </a:prstGeom>
            <a:effectLst/>
          </p:spPr>
        </p:pic>
        <p:pic>
          <p:nvPicPr>
            <p:cNvPr id="39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688617" y="5466690"/>
              <a:ext cx="658882" cy="83870"/>
            </a:xfrm>
            <a:prstGeom prst="rect">
              <a:avLst/>
            </a:prstGeom>
            <a:effectLst/>
          </p:spPr>
        </p:pic>
        <p:pic>
          <p:nvPicPr>
            <p:cNvPr id="39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513154" y="4385657"/>
              <a:ext cx="294366" cy="1457743"/>
            </a:xfrm>
            <a:prstGeom prst="rect">
              <a:avLst/>
            </a:prstGeom>
            <a:effectLst/>
          </p:spPr>
        </p:pic>
        <p:pic>
          <p:nvPicPr>
            <p:cNvPr id="39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773441" y="5206016"/>
              <a:ext cx="377261" cy="469351"/>
            </a:xfrm>
            <a:prstGeom prst="rect">
              <a:avLst/>
            </a:prstGeom>
            <a:effectLst/>
          </p:spPr>
        </p:pic>
        <p:pic>
          <p:nvPicPr>
            <p:cNvPr id="40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352322" y="4999012"/>
              <a:ext cx="456294" cy="689551"/>
            </a:xfrm>
            <a:prstGeom prst="rect">
              <a:avLst/>
            </a:prstGeom>
            <a:effectLst/>
          </p:spPr>
        </p:pic>
        <p:pic>
          <p:nvPicPr>
            <p:cNvPr id="40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819999" y="5196523"/>
              <a:ext cx="509534" cy="1548293"/>
            </a:xfrm>
            <a:prstGeom prst="rect">
              <a:avLst/>
            </a:prstGeom>
            <a:effectLst/>
          </p:spPr>
        </p:pic>
        <p:pic>
          <p:nvPicPr>
            <p:cNvPr id="40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48677" y="5259683"/>
              <a:ext cx="114542" cy="460469"/>
            </a:xfrm>
            <a:prstGeom prst="rect">
              <a:avLst/>
            </a:prstGeom>
            <a:effectLst/>
          </p:spPr>
        </p:pic>
        <p:pic>
          <p:nvPicPr>
            <p:cNvPr id="40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93654" y="4439325"/>
              <a:ext cx="192902" cy="413553"/>
            </a:xfrm>
            <a:prstGeom prst="rect">
              <a:avLst/>
            </a:prstGeom>
            <a:effectLst/>
          </p:spPr>
        </p:pic>
        <p:pic>
          <p:nvPicPr>
            <p:cNvPr id="40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847357" y="4477667"/>
              <a:ext cx="157875" cy="1324906"/>
            </a:xfrm>
            <a:prstGeom prst="rect">
              <a:avLst/>
            </a:prstGeom>
            <a:effectLst/>
          </p:spPr>
        </p:pic>
        <p:pic>
          <p:nvPicPr>
            <p:cNvPr id="41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507460" y="5199665"/>
              <a:ext cx="715105" cy="147426"/>
            </a:xfrm>
            <a:prstGeom prst="rect">
              <a:avLst/>
            </a:prstGeom>
            <a:effectLst/>
          </p:spPr>
        </p:pic>
        <p:pic>
          <p:nvPicPr>
            <p:cNvPr id="41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175634" y="5028342"/>
              <a:ext cx="690947" cy="539657"/>
            </a:xfrm>
            <a:prstGeom prst="rect">
              <a:avLst/>
            </a:prstGeom>
            <a:effectLst/>
          </p:spPr>
        </p:pic>
        <p:pic>
          <p:nvPicPr>
            <p:cNvPr id="41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777923" y="4258797"/>
              <a:ext cx="1149862" cy="1590768"/>
            </a:xfrm>
            <a:prstGeom prst="rect">
              <a:avLst/>
            </a:prstGeom>
            <a:effectLst/>
          </p:spPr>
        </p:pic>
        <p:pic>
          <p:nvPicPr>
            <p:cNvPr id="41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305098" y="2363311"/>
              <a:ext cx="605226" cy="1665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Drawing"/>
          <p:cNvGrpSpPr/>
          <p:nvPr/>
        </p:nvGrpSpPr>
        <p:grpSpPr>
          <a:xfrm>
            <a:off x="1004582" y="591789"/>
            <a:ext cx="10495453" cy="8057507"/>
            <a:chOff x="-1340835" y="-82892"/>
            <a:chExt cx="10495452" cy="8057505"/>
          </a:xfrm>
        </p:grpSpPr>
        <p:pic>
          <p:nvPicPr>
            <p:cNvPr id="42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193919" y="-82893"/>
              <a:ext cx="1232662" cy="1784350"/>
            </a:xfrm>
            <a:prstGeom prst="rect">
              <a:avLst/>
            </a:prstGeom>
            <a:effectLst/>
          </p:spPr>
        </p:pic>
        <p:pic>
          <p:nvPicPr>
            <p:cNvPr id="42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340836" y="490903"/>
              <a:ext cx="635888" cy="106877"/>
            </a:xfrm>
            <a:prstGeom prst="rect">
              <a:avLst/>
            </a:prstGeom>
            <a:effectLst/>
          </p:spPr>
        </p:pic>
        <p:pic>
          <p:nvPicPr>
            <p:cNvPr id="42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23191" y="598237"/>
              <a:ext cx="513261" cy="726581"/>
            </a:xfrm>
            <a:prstGeom prst="rect">
              <a:avLst/>
            </a:prstGeom>
            <a:effectLst/>
          </p:spPr>
        </p:pic>
        <p:pic>
          <p:nvPicPr>
            <p:cNvPr id="42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75808" y="437236"/>
              <a:ext cx="1019236" cy="850216"/>
            </a:xfrm>
            <a:prstGeom prst="rect">
              <a:avLst/>
            </a:prstGeom>
            <a:effectLst/>
          </p:spPr>
        </p:pic>
        <p:pic>
          <p:nvPicPr>
            <p:cNvPr id="42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58958" y="391236"/>
              <a:ext cx="928945" cy="775600"/>
            </a:xfrm>
            <a:prstGeom prst="rect">
              <a:avLst/>
            </a:prstGeom>
            <a:effectLst/>
          </p:spPr>
        </p:pic>
        <p:pic>
          <p:nvPicPr>
            <p:cNvPr id="43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75964" y="289018"/>
              <a:ext cx="2385220" cy="1051154"/>
            </a:xfrm>
            <a:prstGeom prst="rect">
              <a:avLst/>
            </a:prstGeom>
            <a:effectLst/>
          </p:spPr>
        </p:pic>
        <p:pic>
          <p:nvPicPr>
            <p:cNvPr id="43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23638" y="904919"/>
              <a:ext cx="267790" cy="1126563"/>
            </a:xfrm>
            <a:prstGeom prst="rect">
              <a:avLst/>
            </a:prstGeom>
            <a:effectLst/>
          </p:spPr>
        </p:pic>
        <p:pic>
          <p:nvPicPr>
            <p:cNvPr id="43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09258" y="142527"/>
              <a:ext cx="931621" cy="848157"/>
            </a:xfrm>
            <a:prstGeom prst="rect">
              <a:avLst/>
            </a:prstGeom>
            <a:effectLst/>
          </p:spPr>
        </p:pic>
        <p:pic>
          <p:nvPicPr>
            <p:cNvPr id="43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116659" y="202565"/>
              <a:ext cx="1619584" cy="974488"/>
            </a:xfrm>
            <a:prstGeom prst="rect">
              <a:avLst/>
            </a:prstGeom>
            <a:effectLst/>
          </p:spPr>
        </p:pic>
        <p:pic>
          <p:nvPicPr>
            <p:cNvPr id="43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224188" y="2109582"/>
              <a:ext cx="956259" cy="672025"/>
            </a:xfrm>
            <a:prstGeom prst="rect">
              <a:avLst/>
            </a:prstGeom>
            <a:effectLst/>
          </p:spPr>
        </p:pic>
        <p:pic>
          <p:nvPicPr>
            <p:cNvPr id="44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244470" y="1684089"/>
              <a:ext cx="3135273" cy="1815872"/>
            </a:xfrm>
            <a:prstGeom prst="rect">
              <a:avLst/>
            </a:prstGeom>
            <a:effectLst/>
          </p:spPr>
        </p:pic>
        <p:pic>
          <p:nvPicPr>
            <p:cNvPr id="44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13598" y="2006390"/>
              <a:ext cx="743231" cy="666446"/>
            </a:xfrm>
            <a:prstGeom prst="rect">
              <a:avLst/>
            </a:prstGeom>
            <a:effectLst/>
          </p:spPr>
        </p:pic>
        <p:pic>
          <p:nvPicPr>
            <p:cNvPr id="44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02927" y="1803447"/>
              <a:ext cx="2559628" cy="1126743"/>
            </a:xfrm>
            <a:prstGeom prst="rect">
              <a:avLst/>
            </a:prstGeom>
            <a:effectLst/>
          </p:spPr>
        </p:pic>
        <p:pic>
          <p:nvPicPr>
            <p:cNvPr id="44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338029" y="1564268"/>
              <a:ext cx="145208" cy="1213689"/>
            </a:xfrm>
            <a:prstGeom prst="rect">
              <a:avLst/>
            </a:prstGeom>
            <a:effectLst/>
          </p:spPr>
        </p:pic>
        <p:pic>
          <p:nvPicPr>
            <p:cNvPr id="44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85685" y="1732929"/>
              <a:ext cx="658896" cy="716158"/>
            </a:xfrm>
            <a:prstGeom prst="rect">
              <a:avLst/>
            </a:prstGeom>
            <a:effectLst/>
          </p:spPr>
        </p:pic>
        <p:pic>
          <p:nvPicPr>
            <p:cNvPr id="45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32015" y="2821630"/>
              <a:ext cx="651222" cy="206545"/>
            </a:xfrm>
            <a:prstGeom prst="rect">
              <a:avLst/>
            </a:prstGeom>
            <a:effectLst/>
          </p:spPr>
        </p:pic>
        <p:pic>
          <p:nvPicPr>
            <p:cNvPr id="45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269764" y="3281639"/>
              <a:ext cx="809548" cy="816812"/>
            </a:xfrm>
            <a:prstGeom prst="rect">
              <a:avLst/>
            </a:prstGeom>
            <a:effectLst/>
          </p:spPr>
        </p:pic>
        <p:pic>
          <p:nvPicPr>
            <p:cNvPr id="45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303249" y="3271186"/>
              <a:ext cx="1990361" cy="811233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460124" y="2706627"/>
              <a:ext cx="134981" cy="1306919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87894" y="3355409"/>
              <a:ext cx="712570" cy="695081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147584" y="3266307"/>
              <a:ext cx="750891" cy="1019231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785535" y="3677996"/>
              <a:ext cx="565276" cy="1445421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013074" y="2951967"/>
              <a:ext cx="2423120" cy="1353331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126157" y="6593715"/>
              <a:ext cx="9721086" cy="290873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811819" y="5208250"/>
              <a:ext cx="9966436" cy="2766364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218165" y="5785611"/>
              <a:ext cx="651223" cy="1497660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252139" y="4769966"/>
              <a:ext cx="5258987" cy="347798"/>
            </a:xfrm>
            <a:prstGeom prst="rect">
              <a:avLst/>
            </a:prstGeom>
            <a:effectLst/>
          </p:spPr>
        </p:pic>
        <p:pic>
          <p:nvPicPr>
            <p:cNvPr id="47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244480" y="4309789"/>
              <a:ext cx="301874" cy="1279104"/>
            </a:xfrm>
            <a:prstGeom prst="rect">
              <a:avLst/>
            </a:prstGeom>
            <a:effectLst/>
          </p:spPr>
        </p:pic>
        <p:pic>
          <p:nvPicPr>
            <p:cNvPr id="47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915312" y="4493001"/>
              <a:ext cx="132658" cy="873559"/>
            </a:xfrm>
            <a:prstGeom prst="rect">
              <a:avLst/>
            </a:prstGeom>
            <a:effectLst/>
          </p:spPr>
        </p:pic>
        <p:pic>
          <p:nvPicPr>
            <p:cNvPr id="47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596610" y="4884007"/>
              <a:ext cx="1071862" cy="1180240"/>
            </a:xfrm>
            <a:prstGeom prst="rect">
              <a:avLst/>
            </a:prstGeom>
            <a:effectLst/>
          </p:spPr>
        </p:pic>
        <p:pic>
          <p:nvPicPr>
            <p:cNvPr id="48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278954" y="1842300"/>
              <a:ext cx="460311" cy="7644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Drawing"/>
          <p:cNvGrpSpPr/>
          <p:nvPr/>
        </p:nvGrpSpPr>
        <p:grpSpPr>
          <a:xfrm>
            <a:off x="323115" y="-24137"/>
            <a:ext cx="12406936" cy="8488657"/>
            <a:chOff x="-2045302" y="-691151"/>
            <a:chExt cx="12406935" cy="8488656"/>
          </a:xfrm>
        </p:grpSpPr>
        <p:pic>
          <p:nvPicPr>
            <p:cNvPr id="48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362866" y="-38103"/>
              <a:ext cx="1401604" cy="2391592"/>
            </a:xfrm>
            <a:prstGeom prst="rect">
              <a:avLst/>
            </a:prstGeom>
            <a:effectLst/>
          </p:spPr>
        </p:pic>
        <p:pic>
          <p:nvPicPr>
            <p:cNvPr id="48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44472" y="490822"/>
              <a:ext cx="1571247" cy="1258374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92538" y="345231"/>
              <a:ext cx="842897" cy="1893254"/>
            </a:xfrm>
            <a:prstGeom prst="rect">
              <a:avLst/>
            </a:prstGeom>
            <a:effectLst/>
          </p:spPr>
        </p:pic>
        <p:pic>
          <p:nvPicPr>
            <p:cNvPr id="49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89551" y="-114778"/>
              <a:ext cx="1262322" cy="2437600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68594" y="791133"/>
              <a:ext cx="1379568" cy="189993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52594" y="1180919"/>
              <a:ext cx="934895" cy="137544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31309" y="-459787"/>
              <a:ext cx="252548" cy="1241571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94958" y="1111923"/>
              <a:ext cx="1164895" cy="91537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234569" y="1387932"/>
              <a:ext cx="963950" cy="1348897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490325" y="-395846"/>
              <a:ext cx="704891" cy="2864542"/>
            </a:xfrm>
            <a:prstGeom prst="rect">
              <a:avLst/>
            </a:prstGeom>
            <a:effectLst/>
          </p:spPr>
        </p:pic>
        <p:pic>
          <p:nvPicPr>
            <p:cNvPr id="50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764782" y="2399945"/>
              <a:ext cx="350244" cy="630363"/>
            </a:xfrm>
            <a:prstGeom prst="rect">
              <a:avLst/>
            </a:prstGeom>
            <a:effectLst/>
          </p:spPr>
        </p:pic>
        <p:pic>
          <p:nvPicPr>
            <p:cNvPr id="50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52614" y="-691152"/>
              <a:ext cx="593953" cy="849890"/>
            </a:xfrm>
            <a:prstGeom prst="rect">
              <a:avLst/>
            </a:prstGeom>
            <a:effectLst/>
          </p:spPr>
        </p:pic>
        <p:pic>
          <p:nvPicPr>
            <p:cNvPr id="50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56673" y="399481"/>
              <a:ext cx="1364240" cy="1412022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40352" y="184233"/>
              <a:ext cx="927225" cy="2046584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175181" y="311664"/>
              <a:ext cx="702148" cy="1597146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702731" y="1333705"/>
              <a:ext cx="865897" cy="452436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863733" y="1035247"/>
              <a:ext cx="620559" cy="1203239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578500" y="2806296"/>
              <a:ext cx="711837" cy="1186121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890164" y="3373643"/>
              <a:ext cx="346480" cy="583169"/>
            </a:xfrm>
            <a:prstGeom prst="rect">
              <a:avLst/>
            </a:prstGeom>
            <a:effectLst/>
          </p:spPr>
        </p:pic>
        <p:pic>
          <p:nvPicPr>
            <p:cNvPr id="52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328811" y="2737290"/>
              <a:ext cx="160548" cy="1184584"/>
            </a:xfrm>
            <a:prstGeom prst="rect">
              <a:avLst/>
            </a:prstGeom>
            <a:effectLst/>
          </p:spPr>
        </p:pic>
        <p:pic>
          <p:nvPicPr>
            <p:cNvPr id="52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773483" y="3289307"/>
              <a:ext cx="850553" cy="86424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37328" y="3296753"/>
              <a:ext cx="551415" cy="583406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93181" y="3549975"/>
              <a:ext cx="180914" cy="298555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90544" y="3020960"/>
              <a:ext cx="114553" cy="229555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2045303" y="4462334"/>
              <a:ext cx="842011" cy="1532905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1026493" y="4523664"/>
              <a:ext cx="594957" cy="824301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125724" y="5377784"/>
              <a:ext cx="1026457" cy="856810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451485" y="5742884"/>
              <a:ext cx="720227" cy="569247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436145" y="5804031"/>
              <a:ext cx="528549" cy="635884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7" y="4714194"/>
              <a:ext cx="1279903" cy="1268452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91536" y="4861002"/>
              <a:ext cx="781568" cy="1379582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04893" y="4293664"/>
              <a:ext cx="844567" cy="1793574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23919" y="4922340"/>
              <a:ext cx="919561" cy="168210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77918" y="5259684"/>
              <a:ext cx="881221" cy="106870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865626" y="3933322"/>
              <a:ext cx="182876" cy="1103567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04604" y="5229015"/>
              <a:ext cx="1126572" cy="283219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544346" y="5627686"/>
              <a:ext cx="795496" cy="827568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750108" y="3710980"/>
              <a:ext cx="571084" cy="2560261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467320" y="4468673"/>
              <a:ext cx="858228" cy="1160819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727991" y="4071317"/>
              <a:ext cx="643562" cy="1410246"/>
            </a:xfrm>
            <a:prstGeom prst="rect">
              <a:avLst/>
            </a:prstGeom>
            <a:effectLst/>
          </p:spPr>
        </p:pic>
        <p:pic>
          <p:nvPicPr>
            <p:cNvPr id="56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89462" y="4078990"/>
              <a:ext cx="657430" cy="1705009"/>
            </a:xfrm>
            <a:prstGeom prst="rect">
              <a:avLst/>
            </a:prstGeom>
            <a:effectLst/>
          </p:spPr>
        </p:pic>
        <p:pic>
          <p:nvPicPr>
            <p:cNvPr id="56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517682" y="4515992"/>
              <a:ext cx="697222" cy="1118908"/>
            </a:xfrm>
            <a:prstGeom prst="rect">
              <a:avLst/>
            </a:prstGeom>
            <a:effectLst/>
          </p:spPr>
        </p:pic>
        <p:pic>
          <p:nvPicPr>
            <p:cNvPr id="56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123361" y="3871977"/>
              <a:ext cx="373029" cy="2284264"/>
            </a:xfrm>
            <a:prstGeom prst="rect">
              <a:avLst/>
            </a:prstGeom>
            <a:effectLst/>
          </p:spPr>
        </p:pic>
        <p:pic>
          <p:nvPicPr>
            <p:cNvPr id="57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532909" y="4891677"/>
              <a:ext cx="602010" cy="110029"/>
            </a:xfrm>
            <a:prstGeom prst="rect">
              <a:avLst/>
            </a:prstGeom>
            <a:effectLst/>
          </p:spPr>
        </p:pic>
        <p:pic>
          <p:nvPicPr>
            <p:cNvPr id="57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158377" y="4025315"/>
              <a:ext cx="1042238" cy="1663056"/>
            </a:xfrm>
            <a:prstGeom prst="rect">
              <a:avLst/>
            </a:prstGeom>
            <a:effectLst/>
          </p:spPr>
        </p:pic>
        <p:pic>
          <p:nvPicPr>
            <p:cNvPr id="57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11713" y="4247663"/>
              <a:ext cx="996232" cy="1410241"/>
            </a:xfrm>
            <a:prstGeom prst="rect">
              <a:avLst/>
            </a:prstGeom>
            <a:effectLst/>
          </p:spPr>
        </p:pic>
        <p:pic>
          <p:nvPicPr>
            <p:cNvPr id="57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995400" y="4477664"/>
              <a:ext cx="312548" cy="819891"/>
            </a:xfrm>
            <a:prstGeom prst="rect">
              <a:avLst/>
            </a:prstGeom>
            <a:effectLst/>
          </p:spPr>
        </p:pic>
        <p:pic>
          <p:nvPicPr>
            <p:cNvPr id="578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368810" y="4408657"/>
              <a:ext cx="282860" cy="657872"/>
            </a:xfrm>
            <a:prstGeom prst="rect">
              <a:avLst/>
            </a:prstGeom>
            <a:effectLst/>
          </p:spPr>
        </p:pic>
        <p:pic>
          <p:nvPicPr>
            <p:cNvPr id="580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438746" y="4071324"/>
              <a:ext cx="407109" cy="1525237"/>
            </a:xfrm>
            <a:prstGeom prst="rect">
              <a:avLst/>
            </a:prstGeom>
            <a:effectLst/>
          </p:spPr>
        </p:pic>
        <p:pic>
          <p:nvPicPr>
            <p:cNvPr id="582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139740" y="3202175"/>
              <a:ext cx="1221893" cy="3321708"/>
            </a:xfrm>
            <a:prstGeom prst="rect">
              <a:avLst/>
            </a:prstGeom>
            <a:effectLst/>
          </p:spPr>
        </p:pic>
        <p:pic>
          <p:nvPicPr>
            <p:cNvPr id="584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023532" y="7046054"/>
              <a:ext cx="966942" cy="188334"/>
            </a:xfrm>
            <a:prstGeom prst="rect">
              <a:avLst/>
            </a:prstGeom>
            <a:effectLst/>
          </p:spPr>
        </p:pic>
        <p:pic>
          <p:nvPicPr>
            <p:cNvPr id="586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024914" y="7495079"/>
              <a:ext cx="919554" cy="102526"/>
            </a:xfrm>
            <a:prstGeom prst="rect">
              <a:avLst/>
            </a:prstGeom>
            <a:effectLst/>
          </p:spPr>
        </p:pic>
        <p:pic>
          <p:nvPicPr>
            <p:cNvPr id="588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135458" y="6984715"/>
              <a:ext cx="797711" cy="8127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Drawing"/>
          <p:cNvGrpSpPr/>
          <p:nvPr/>
        </p:nvGrpSpPr>
        <p:grpSpPr>
          <a:xfrm>
            <a:off x="1035249" y="309170"/>
            <a:ext cx="10572118" cy="8929466"/>
            <a:chOff x="-321145" y="-319509"/>
            <a:chExt cx="10572116" cy="8929464"/>
          </a:xfrm>
        </p:grpSpPr>
        <p:pic>
          <p:nvPicPr>
            <p:cNvPr id="59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5010" y="-107109"/>
              <a:ext cx="959890" cy="1066997"/>
            </a:xfrm>
            <a:prstGeom prst="rect">
              <a:avLst/>
            </a:prstGeom>
            <a:effectLst/>
          </p:spPr>
        </p:pic>
        <p:pic>
          <p:nvPicPr>
            <p:cNvPr id="59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8327" y="-291112"/>
              <a:ext cx="558776" cy="1266091"/>
            </a:xfrm>
            <a:prstGeom prst="rect">
              <a:avLst/>
            </a:prstGeom>
            <a:effectLst/>
          </p:spPr>
        </p:pic>
        <p:pic>
          <p:nvPicPr>
            <p:cNvPr id="59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08020" y="268564"/>
              <a:ext cx="659898" cy="1780181"/>
            </a:xfrm>
            <a:prstGeom prst="rect">
              <a:avLst/>
            </a:prstGeom>
            <a:effectLst/>
          </p:spPr>
        </p:pic>
        <p:pic>
          <p:nvPicPr>
            <p:cNvPr id="59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07915" y="54216"/>
              <a:ext cx="5021000" cy="1681475"/>
            </a:xfrm>
            <a:prstGeom prst="rect">
              <a:avLst/>
            </a:prstGeom>
            <a:effectLst/>
          </p:spPr>
        </p:pic>
        <p:pic>
          <p:nvPicPr>
            <p:cNvPr id="60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449906" y="-319510"/>
              <a:ext cx="962670" cy="1193296"/>
            </a:xfrm>
            <a:prstGeom prst="rect">
              <a:avLst/>
            </a:prstGeom>
            <a:effectLst/>
          </p:spPr>
        </p:pic>
        <p:pic>
          <p:nvPicPr>
            <p:cNvPr id="60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798034" y="1211585"/>
              <a:ext cx="101768" cy="203475"/>
            </a:xfrm>
            <a:prstGeom prst="rect">
              <a:avLst/>
            </a:prstGeom>
            <a:effectLst/>
          </p:spPr>
        </p:pic>
        <p:pic>
          <p:nvPicPr>
            <p:cNvPr id="60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7157" y="1863274"/>
              <a:ext cx="122993" cy="973233"/>
            </a:xfrm>
            <a:prstGeom prst="rect">
              <a:avLst/>
            </a:prstGeom>
            <a:effectLst/>
          </p:spPr>
        </p:pic>
        <p:pic>
          <p:nvPicPr>
            <p:cNvPr id="60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91143" y="1387925"/>
              <a:ext cx="628434" cy="1770589"/>
            </a:xfrm>
            <a:prstGeom prst="rect">
              <a:avLst/>
            </a:prstGeom>
            <a:effectLst/>
          </p:spPr>
        </p:pic>
        <p:pic>
          <p:nvPicPr>
            <p:cNvPr id="60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5873" y="1691619"/>
              <a:ext cx="892565" cy="1037545"/>
            </a:xfrm>
            <a:prstGeom prst="rect">
              <a:avLst/>
            </a:prstGeom>
            <a:effectLst/>
          </p:spPr>
        </p:pic>
        <p:pic>
          <p:nvPicPr>
            <p:cNvPr id="61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04649" y="1985944"/>
              <a:ext cx="136457" cy="639464"/>
            </a:xfrm>
            <a:prstGeom prst="rect">
              <a:avLst/>
            </a:prstGeom>
            <a:effectLst/>
          </p:spPr>
        </p:pic>
        <p:pic>
          <p:nvPicPr>
            <p:cNvPr id="61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73225" y="1679264"/>
              <a:ext cx="290888" cy="122218"/>
            </a:xfrm>
            <a:prstGeom prst="rect">
              <a:avLst/>
            </a:prstGeom>
            <a:effectLst/>
          </p:spPr>
        </p:pic>
        <p:pic>
          <p:nvPicPr>
            <p:cNvPr id="61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24118" y="2131615"/>
              <a:ext cx="767680" cy="497882"/>
            </a:xfrm>
            <a:prstGeom prst="rect">
              <a:avLst/>
            </a:prstGeom>
            <a:effectLst/>
          </p:spPr>
        </p:pic>
        <p:pic>
          <p:nvPicPr>
            <p:cNvPr id="61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601352" y="1794269"/>
              <a:ext cx="475892" cy="1534286"/>
            </a:xfrm>
            <a:prstGeom prst="rect">
              <a:avLst/>
            </a:prstGeom>
            <a:effectLst/>
          </p:spPr>
        </p:pic>
        <p:pic>
          <p:nvPicPr>
            <p:cNvPr id="61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51940" y="1272928"/>
              <a:ext cx="191204" cy="1352487"/>
            </a:xfrm>
            <a:prstGeom prst="rect">
              <a:avLst/>
            </a:prstGeom>
            <a:effectLst/>
          </p:spPr>
        </p:pic>
        <p:pic>
          <p:nvPicPr>
            <p:cNvPr id="62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29474" y="2008937"/>
              <a:ext cx="197682" cy="758562"/>
            </a:xfrm>
            <a:prstGeom prst="rect">
              <a:avLst/>
            </a:prstGeom>
            <a:effectLst/>
          </p:spPr>
        </p:pic>
        <p:pic>
          <p:nvPicPr>
            <p:cNvPr id="62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59274" y="1579594"/>
              <a:ext cx="198881" cy="290884"/>
            </a:xfrm>
            <a:prstGeom prst="rect">
              <a:avLst/>
            </a:prstGeom>
            <a:effectLst/>
          </p:spPr>
        </p:pic>
        <p:pic>
          <p:nvPicPr>
            <p:cNvPr id="62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99479" y="1323175"/>
              <a:ext cx="907423" cy="1382036"/>
            </a:xfrm>
            <a:prstGeom prst="rect">
              <a:avLst/>
            </a:prstGeom>
            <a:effectLst/>
          </p:spPr>
        </p:pic>
        <p:pic>
          <p:nvPicPr>
            <p:cNvPr id="62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696278" y="2146942"/>
              <a:ext cx="528559" cy="198885"/>
            </a:xfrm>
            <a:prstGeom prst="rect">
              <a:avLst/>
            </a:prstGeom>
            <a:effectLst/>
          </p:spPr>
        </p:pic>
        <p:pic>
          <p:nvPicPr>
            <p:cNvPr id="62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148621" y="2016611"/>
              <a:ext cx="116798" cy="727892"/>
            </a:xfrm>
            <a:prstGeom prst="rect">
              <a:avLst/>
            </a:prstGeom>
            <a:effectLst/>
          </p:spPr>
        </p:pic>
        <p:pic>
          <p:nvPicPr>
            <p:cNvPr id="63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110294" y="1824941"/>
              <a:ext cx="1287566" cy="933228"/>
            </a:xfrm>
            <a:prstGeom prst="rect">
              <a:avLst/>
            </a:prstGeom>
            <a:effectLst/>
          </p:spPr>
        </p:pic>
        <p:pic>
          <p:nvPicPr>
            <p:cNvPr id="63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654630" y="1800470"/>
              <a:ext cx="1210905" cy="982370"/>
            </a:xfrm>
            <a:prstGeom prst="rect">
              <a:avLst/>
            </a:prstGeom>
            <a:effectLst/>
          </p:spPr>
        </p:pic>
        <p:pic>
          <p:nvPicPr>
            <p:cNvPr id="63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219973" y="3315373"/>
              <a:ext cx="994727" cy="1008493"/>
            </a:xfrm>
            <a:prstGeom prst="rect">
              <a:avLst/>
            </a:prstGeom>
            <a:effectLst/>
          </p:spPr>
        </p:pic>
        <p:pic>
          <p:nvPicPr>
            <p:cNvPr id="63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76544" y="2875299"/>
              <a:ext cx="494103" cy="2230583"/>
            </a:xfrm>
            <a:prstGeom prst="rect">
              <a:avLst/>
            </a:prstGeom>
            <a:effectLst/>
          </p:spPr>
        </p:pic>
        <p:pic>
          <p:nvPicPr>
            <p:cNvPr id="63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12891" y="3595980"/>
              <a:ext cx="635882" cy="666550"/>
            </a:xfrm>
            <a:prstGeom prst="rect">
              <a:avLst/>
            </a:prstGeom>
            <a:effectLst/>
          </p:spPr>
        </p:pic>
        <p:pic>
          <p:nvPicPr>
            <p:cNvPr id="64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549364" y="3649647"/>
              <a:ext cx="387392" cy="525979"/>
            </a:xfrm>
            <a:prstGeom prst="rect">
              <a:avLst/>
            </a:prstGeom>
            <a:effectLst/>
          </p:spPr>
        </p:pic>
        <p:pic>
          <p:nvPicPr>
            <p:cNvPr id="64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77258" y="3473611"/>
              <a:ext cx="712557" cy="791148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49715" y="3519303"/>
              <a:ext cx="876118" cy="804462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665611" y="3301067"/>
              <a:ext cx="555620" cy="856065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323487" y="3534647"/>
              <a:ext cx="146682" cy="631663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186957" y="2982628"/>
              <a:ext cx="214217" cy="321553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01303" y="3149004"/>
              <a:ext cx="1678572" cy="1048390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996334" y="2767963"/>
              <a:ext cx="666551" cy="1371897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896668" y="3220302"/>
              <a:ext cx="1393150" cy="810807"/>
            </a:xfrm>
            <a:prstGeom prst="rect">
              <a:avLst/>
            </a:prstGeom>
            <a:effectLst/>
          </p:spPr>
        </p:pic>
        <p:pic>
          <p:nvPicPr>
            <p:cNvPr id="65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899234" y="4668954"/>
              <a:ext cx="1643247" cy="1011941"/>
            </a:xfrm>
            <a:prstGeom prst="rect">
              <a:avLst/>
            </a:prstGeom>
            <a:effectLst/>
          </p:spPr>
        </p:pic>
        <p:pic>
          <p:nvPicPr>
            <p:cNvPr id="66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592308" y="4363046"/>
              <a:ext cx="699693" cy="1485613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102626" y="4976734"/>
              <a:ext cx="1670910" cy="763373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12654" y="5079479"/>
              <a:ext cx="536231" cy="649322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640665" y="4247662"/>
              <a:ext cx="144897" cy="1378151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054122" y="4615668"/>
              <a:ext cx="1068774" cy="368700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913658" y="4932567"/>
              <a:ext cx="1688947" cy="764317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617884" y="3650541"/>
              <a:ext cx="981406" cy="2266472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321146" y="6220992"/>
              <a:ext cx="552086" cy="1131282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6860" y="5834694"/>
              <a:ext cx="377340" cy="1594250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75211" y="6440378"/>
              <a:ext cx="139863" cy="766226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44873" y="5781020"/>
              <a:ext cx="183557" cy="375229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58555" y="6356037"/>
              <a:ext cx="382881" cy="1011562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656897" y="5735030"/>
              <a:ext cx="229547" cy="1509909"/>
            </a:xfrm>
            <a:prstGeom prst="rect">
              <a:avLst/>
            </a:prstGeom>
            <a:effectLst/>
          </p:spPr>
        </p:pic>
        <p:pic>
          <p:nvPicPr>
            <p:cNvPr id="686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380011" y="6294699"/>
              <a:ext cx="836109" cy="298552"/>
            </a:xfrm>
            <a:prstGeom prst="rect">
              <a:avLst/>
            </a:prstGeom>
            <a:effectLst/>
          </p:spPr>
        </p:pic>
        <p:pic>
          <p:nvPicPr>
            <p:cNvPr id="688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076995" y="6316984"/>
              <a:ext cx="1526823" cy="847735"/>
            </a:xfrm>
            <a:prstGeom prst="rect">
              <a:avLst/>
            </a:prstGeom>
            <a:effectLst/>
          </p:spPr>
        </p:pic>
        <p:pic>
          <p:nvPicPr>
            <p:cNvPr id="690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512274" y="6454124"/>
              <a:ext cx="566886" cy="652803"/>
            </a:xfrm>
            <a:prstGeom prst="rect">
              <a:avLst/>
            </a:prstGeom>
            <a:effectLst/>
          </p:spPr>
        </p:pic>
        <p:pic>
          <p:nvPicPr>
            <p:cNvPr id="692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65643" y="5865365"/>
              <a:ext cx="358197" cy="1405883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919776" y="6448036"/>
              <a:ext cx="688405" cy="197361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558790" y="6552258"/>
              <a:ext cx="563066" cy="590947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152660" y="5849174"/>
              <a:ext cx="988889" cy="1332851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246369" y="6080315"/>
              <a:ext cx="1390207" cy="1111142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258055" y="6501331"/>
              <a:ext cx="505544" cy="728265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736460" y="6462164"/>
              <a:ext cx="885832" cy="736842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254275" y="5574025"/>
              <a:ext cx="996696" cy="1489773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434383" y="7406392"/>
              <a:ext cx="1555913" cy="191537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282700" y="7559727"/>
              <a:ext cx="579176" cy="969424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871576" y="7743286"/>
              <a:ext cx="612881" cy="808498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401895" y="6984724"/>
              <a:ext cx="603907" cy="1575265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056955" y="7582735"/>
              <a:ext cx="1399961" cy="1027221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531970" y="7866400"/>
              <a:ext cx="183548" cy="681893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516871" y="752907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831800" y="7682407"/>
              <a:ext cx="452375" cy="763258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945974" y="7697733"/>
              <a:ext cx="1249242" cy="8565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Drawing"/>
          <p:cNvGrpSpPr/>
          <p:nvPr/>
        </p:nvGrpSpPr>
        <p:grpSpPr>
          <a:xfrm>
            <a:off x="650063" y="-119094"/>
            <a:ext cx="11984662" cy="9817419"/>
            <a:chOff x="-522327" y="-640439"/>
            <a:chExt cx="11984660" cy="9817418"/>
          </a:xfrm>
        </p:grpSpPr>
        <p:pic>
          <p:nvPicPr>
            <p:cNvPr id="72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9697" y="-38102"/>
              <a:ext cx="106104" cy="926676"/>
            </a:xfrm>
            <a:prstGeom prst="rect">
              <a:avLst/>
            </a:prstGeom>
            <a:effectLst/>
          </p:spPr>
        </p:pic>
        <p:pic>
          <p:nvPicPr>
            <p:cNvPr id="73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7469" y="-268116"/>
              <a:ext cx="527472" cy="607011"/>
            </a:xfrm>
            <a:prstGeom prst="rect">
              <a:avLst/>
            </a:prstGeom>
            <a:effectLst/>
          </p:spPr>
        </p:pic>
        <p:pic>
          <p:nvPicPr>
            <p:cNvPr id="73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9206" y="251731"/>
              <a:ext cx="750891" cy="585081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7214" y="314574"/>
              <a:ext cx="453505" cy="732195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65890" y="268571"/>
              <a:ext cx="605222" cy="582745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94900" y="190362"/>
              <a:ext cx="551558" cy="701082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43014" y="-640440"/>
              <a:ext cx="669363" cy="1554140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87657" y="-48653"/>
              <a:ext cx="2111198" cy="943268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505143" y="897254"/>
              <a:ext cx="5542666" cy="415471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167803" y="1587269"/>
              <a:ext cx="106871" cy="1126560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75800" y="1403265"/>
              <a:ext cx="543879" cy="1640244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95349" y="1510591"/>
              <a:ext cx="669426" cy="1212519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49231" y="1863276"/>
              <a:ext cx="392176" cy="692914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162916" y="1846628"/>
              <a:ext cx="605215" cy="573510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97608" y="1157926"/>
              <a:ext cx="114537" cy="1187895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589748" y="1832598"/>
              <a:ext cx="213415" cy="580296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42852" y="131893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6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849622" y="1809608"/>
              <a:ext cx="467413" cy="597550"/>
            </a:xfrm>
            <a:prstGeom prst="rect">
              <a:avLst/>
            </a:prstGeom>
            <a:effectLst/>
          </p:spPr>
        </p:pic>
        <p:pic>
          <p:nvPicPr>
            <p:cNvPr id="76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35008" y="1633764"/>
              <a:ext cx="441506" cy="708385"/>
            </a:xfrm>
            <a:prstGeom prst="rect">
              <a:avLst/>
            </a:prstGeom>
            <a:effectLst/>
          </p:spPr>
        </p:pic>
        <p:pic>
          <p:nvPicPr>
            <p:cNvPr id="76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785206" y="1527777"/>
              <a:ext cx="1410005" cy="895131"/>
            </a:xfrm>
            <a:prstGeom prst="rect">
              <a:avLst/>
            </a:prstGeom>
            <a:effectLst/>
          </p:spPr>
        </p:pic>
        <p:pic>
          <p:nvPicPr>
            <p:cNvPr id="76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280007" y="1713588"/>
              <a:ext cx="689560" cy="744216"/>
            </a:xfrm>
            <a:prstGeom prst="rect">
              <a:avLst/>
            </a:prstGeom>
            <a:effectLst/>
          </p:spPr>
        </p:pic>
        <p:pic>
          <p:nvPicPr>
            <p:cNvPr id="77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08693" y="1747122"/>
              <a:ext cx="965888" cy="1642246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479113" y="1460729"/>
              <a:ext cx="1644827" cy="813643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024739" y="375906"/>
              <a:ext cx="129869" cy="1793024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498603" y="1272927"/>
              <a:ext cx="1047020" cy="152878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270829" y="1541260"/>
              <a:ext cx="221130" cy="759010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181551" y="1012252"/>
              <a:ext cx="371737" cy="375215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672099" y="1464884"/>
              <a:ext cx="939210" cy="972938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636088" y="1495260"/>
              <a:ext cx="611575" cy="858236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522328" y="3523473"/>
              <a:ext cx="906078" cy="1107071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229137" y="3013301"/>
              <a:ext cx="785035" cy="2667593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020400" y="3365967"/>
              <a:ext cx="697381" cy="1256911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488225" y="3860049"/>
              <a:ext cx="1003899" cy="658553"/>
            </a:xfrm>
            <a:prstGeom prst="rect">
              <a:avLst/>
            </a:prstGeom>
            <a:effectLst/>
          </p:spPr>
        </p:pic>
        <p:pic>
          <p:nvPicPr>
            <p:cNvPr id="79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427786" y="3649650"/>
              <a:ext cx="394012" cy="1063450"/>
            </a:xfrm>
            <a:prstGeom prst="rect">
              <a:avLst/>
            </a:prstGeom>
            <a:effectLst/>
          </p:spPr>
        </p:pic>
        <p:pic>
          <p:nvPicPr>
            <p:cNvPr id="79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956738" y="3697427"/>
              <a:ext cx="616414" cy="852815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397272" y="3020967"/>
              <a:ext cx="168209" cy="1609577"/>
            </a:xfrm>
            <a:prstGeom prst="rect">
              <a:avLst/>
            </a:prstGeom>
            <a:effectLst/>
          </p:spPr>
        </p:pic>
        <p:pic>
          <p:nvPicPr>
            <p:cNvPr id="80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849619" y="3129506"/>
              <a:ext cx="615057" cy="1308628"/>
            </a:xfrm>
            <a:prstGeom prst="rect">
              <a:avLst/>
            </a:prstGeom>
            <a:effectLst/>
          </p:spPr>
        </p:pic>
        <p:pic>
          <p:nvPicPr>
            <p:cNvPr id="80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49612" y="4293664"/>
              <a:ext cx="658891" cy="168213"/>
            </a:xfrm>
            <a:prstGeom prst="rect">
              <a:avLst/>
            </a:prstGeom>
            <a:effectLst/>
          </p:spPr>
        </p:pic>
        <p:pic>
          <p:nvPicPr>
            <p:cNvPr id="80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439959" y="4952018"/>
              <a:ext cx="97118" cy="84872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09595" y="2859954"/>
              <a:ext cx="870186" cy="2322599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037982" y="3603639"/>
              <a:ext cx="574556" cy="1021096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352313" y="4025320"/>
              <a:ext cx="375538" cy="784599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950336" y="3933322"/>
              <a:ext cx="620557" cy="763662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510015" y="3856648"/>
              <a:ext cx="198877" cy="765591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640347" y="3235638"/>
              <a:ext cx="168208" cy="1403007"/>
            </a:xfrm>
            <a:prstGeom prst="rect">
              <a:avLst/>
            </a:prstGeom>
            <a:effectLst/>
          </p:spPr>
        </p:pic>
        <p:pic>
          <p:nvPicPr>
            <p:cNvPr id="818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281838" y="3729759"/>
              <a:ext cx="871726" cy="141762"/>
            </a:xfrm>
            <a:prstGeom prst="rect">
              <a:avLst/>
            </a:prstGeom>
            <a:effectLst/>
          </p:spPr>
        </p:pic>
        <p:pic>
          <p:nvPicPr>
            <p:cNvPr id="820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916349" y="3956317"/>
              <a:ext cx="198886" cy="697230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939593" y="339664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7377222" y="3994845"/>
              <a:ext cx="458689" cy="416485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917919" y="3864317"/>
              <a:ext cx="148001" cy="673230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731598" y="3189634"/>
              <a:ext cx="280655" cy="244876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212054" y="3020967"/>
              <a:ext cx="214206" cy="1460672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943708" y="3802982"/>
              <a:ext cx="727893" cy="175881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304055" y="3856654"/>
              <a:ext cx="514698" cy="1405607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771729" y="2652956"/>
              <a:ext cx="539160" cy="2230597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331412" y="3519305"/>
              <a:ext cx="566888" cy="865895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438742" y="3703311"/>
              <a:ext cx="505558" cy="812231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806747" y="2874938"/>
              <a:ext cx="1049907" cy="1120558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374099" y="2821631"/>
              <a:ext cx="413546" cy="2000581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412429" y="4439329"/>
              <a:ext cx="336886" cy="819897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117786" y="2913626"/>
              <a:ext cx="344547" cy="490217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459147" y="5910287"/>
              <a:ext cx="586944" cy="1112193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160145" y="5374678"/>
              <a:ext cx="670540" cy="1939264"/>
            </a:xfrm>
            <a:prstGeom prst="rect">
              <a:avLst/>
            </a:prstGeom>
            <a:effectLst/>
          </p:spPr>
        </p:pic>
        <p:pic>
          <p:nvPicPr>
            <p:cNvPr id="85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89940" y="6003360"/>
              <a:ext cx="620507" cy="803840"/>
            </a:xfrm>
            <a:prstGeom prst="rect">
              <a:avLst/>
            </a:prstGeom>
            <a:effectLst/>
          </p:spPr>
        </p:pic>
        <p:pic>
          <p:nvPicPr>
            <p:cNvPr id="85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596940" y="5979350"/>
              <a:ext cx="1615870" cy="1127579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213266" y="6129544"/>
              <a:ext cx="735562" cy="823889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332622" y="5700117"/>
              <a:ext cx="842905" cy="1069479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956957" y="6187369"/>
              <a:ext cx="819890" cy="145208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711204" y="6034028"/>
              <a:ext cx="379211" cy="670547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313983" y="6078595"/>
              <a:ext cx="605220" cy="555816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372006" y="5361095"/>
              <a:ext cx="1318236" cy="1008774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830239" y="5175348"/>
              <a:ext cx="729669" cy="1758211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993024" y="6578379"/>
              <a:ext cx="652412" cy="893154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736710" y="5397686"/>
              <a:ext cx="390544" cy="467213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882378" y="5305684"/>
              <a:ext cx="812223" cy="888891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160018" y="5214561"/>
              <a:ext cx="1100125" cy="1007827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-48246" y="7265129"/>
              <a:ext cx="918908" cy="1283164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672239" y="7284420"/>
              <a:ext cx="1049900" cy="780242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2032571" y="7268394"/>
              <a:ext cx="551559" cy="1494580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324519" y="8464417"/>
              <a:ext cx="152279" cy="480808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937262" y="7153386"/>
              <a:ext cx="290889" cy="635896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3059930" y="8081083"/>
              <a:ext cx="681889" cy="122210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872612" y="7275159"/>
              <a:ext cx="1126577" cy="875145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4228057" y="7184060"/>
              <a:ext cx="640790" cy="1578906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378624" y="8395124"/>
              <a:ext cx="644632" cy="655484"/>
            </a:xfrm>
            <a:prstGeom prst="rect">
              <a:avLst/>
            </a:prstGeom>
            <a:effectLst/>
          </p:spPr>
        </p:pic>
        <p:pic>
          <p:nvPicPr>
            <p:cNvPr id="898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152984" y="7092053"/>
              <a:ext cx="344549" cy="704890"/>
            </a:xfrm>
            <a:prstGeom prst="rect">
              <a:avLst/>
            </a:prstGeom>
            <a:effectLst/>
          </p:spPr>
        </p:pic>
        <p:pic>
          <p:nvPicPr>
            <p:cNvPr id="900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428982" y="6862046"/>
              <a:ext cx="442093" cy="2314934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1032385" y="6908047"/>
              <a:ext cx="884735" cy="21002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Drawing"/>
          <p:cNvGrpSpPr/>
          <p:nvPr/>
        </p:nvGrpSpPr>
        <p:grpSpPr>
          <a:xfrm>
            <a:off x="-237448" y="306899"/>
            <a:ext cx="12887504" cy="8043226"/>
            <a:chOff x="-942162" y="-222112"/>
            <a:chExt cx="12887503" cy="8043225"/>
          </a:xfrm>
        </p:grpSpPr>
        <p:pic>
          <p:nvPicPr>
            <p:cNvPr id="90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67806" y="-38104"/>
              <a:ext cx="206545" cy="1103566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42163" y="-69398"/>
              <a:ext cx="1456247" cy="223821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53" y="-222113"/>
              <a:ext cx="420369" cy="1348907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29545" y="391238"/>
              <a:ext cx="850565" cy="722801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13966" y="291569"/>
              <a:ext cx="442387" cy="633329"/>
            </a:xfrm>
            <a:prstGeom prst="rect">
              <a:avLst/>
            </a:prstGeom>
            <a:effectLst/>
          </p:spPr>
        </p:pic>
        <p:pic>
          <p:nvPicPr>
            <p:cNvPr id="91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11558" y="705574"/>
              <a:ext cx="375226" cy="1042241"/>
            </a:xfrm>
            <a:prstGeom prst="rect">
              <a:avLst/>
            </a:prstGeom>
            <a:effectLst/>
          </p:spPr>
        </p:pic>
        <p:pic>
          <p:nvPicPr>
            <p:cNvPr id="91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48243" y="306908"/>
              <a:ext cx="658884" cy="754543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00807" y="1019923"/>
              <a:ext cx="174659" cy="198871"/>
            </a:xfrm>
            <a:prstGeom prst="rect">
              <a:avLst/>
            </a:prstGeom>
            <a:effectLst/>
          </p:spPr>
        </p:pic>
        <p:pic>
          <p:nvPicPr>
            <p:cNvPr id="92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37267" y="176571"/>
              <a:ext cx="587270" cy="1495636"/>
            </a:xfrm>
            <a:prstGeom prst="rect">
              <a:avLst/>
            </a:prstGeom>
            <a:effectLst/>
          </p:spPr>
        </p:pic>
        <p:pic>
          <p:nvPicPr>
            <p:cNvPr id="92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65618" y="1065916"/>
              <a:ext cx="221879" cy="214213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448280" y="2085613"/>
              <a:ext cx="870358" cy="1508784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530" y="2310614"/>
              <a:ext cx="1003898" cy="737111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8545" y="2062609"/>
              <a:ext cx="413547" cy="1479238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3212" y="3281632"/>
              <a:ext cx="244886" cy="582227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593" y="2108606"/>
              <a:ext cx="585167" cy="1433251"/>
            </a:xfrm>
            <a:prstGeom prst="rect">
              <a:avLst/>
            </a:prstGeom>
            <a:effectLst/>
          </p:spPr>
        </p:pic>
        <p:pic>
          <p:nvPicPr>
            <p:cNvPr id="93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9560" y="1970607"/>
              <a:ext cx="428880" cy="566883"/>
            </a:xfrm>
            <a:prstGeom prst="rect">
              <a:avLst/>
            </a:prstGeom>
            <a:effectLst/>
          </p:spPr>
        </p:pic>
        <p:pic>
          <p:nvPicPr>
            <p:cNvPr id="93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51555" y="1748264"/>
              <a:ext cx="718833" cy="2322596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705112" y="1832598"/>
              <a:ext cx="572351" cy="2544937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292738" y="2131615"/>
              <a:ext cx="582728" cy="1479243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860596" y="2131611"/>
              <a:ext cx="99196" cy="111180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971819" y="3604057"/>
              <a:ext cx="77108" cy="76684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841206" y="1947602"/>
              <a:ext cx="463605" cy="1001365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677406" y="3166295"/>
              <a:ext cx="865079" cy="793613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960259" y="3568517"/>
              <a:ext cx="605223" cy="602010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144271" y="3814624"/>
              <a:ext cx="490214" cy="95232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43606" y="2714289"/>
              <a:ext cx="135560" cy="957904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512277" y="3128300"/>
              <a:ext cx="543883" cy="147410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283387" y="2236770"/>
              <a:ext cx="642298" cy="1489090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53314" y="3381309"/>
              <a:ext cx="106871" cy="605216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650284" y="3089961"/>
              <a:ext cx="612889" cy="260214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76315" y="1832607"/>
              <a:ext cx="536222" cy="1090550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182816" y="3074636"/>
              <a:ext cx="874389" cy="865614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804659" y="3083276"/>
              <a:ext cx="559223" cy="811249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681997" y="3296965"/>
              <a:ext cx="620556" cy="934897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065336" y="1387929"/>
              <a:ext cx="516563" cy="2905270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707396" y="1341925"/>
              <a:ext cx="410473" cy="1020240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146353" y="997687"/>
              <a:ext cx="490222" cy="622493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598697" y="1302151"/>
              <a:ext cx="628224" cy="1102656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598699" y="1173258"/>
              <a:ext cx="781560" cy="1425575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805703" y="2499614"/>
              <a:ext cx="198888" cy="574563"/>
            </a:xfrm>
            <a:prstGeom prst="rect">
              <a:avLst/>
            </a:prstGeom>
            <a:effectLst/>
          </p:spPr>
        </p:pic>
        <p:pic>
          <p:nvPicPr>
            <p:cNvPr id="986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434391" y="1188584"/>
              <a:ext cx="359885" cy="689560"/>
            </a:xfrm>
            <a:prstGeom prst="rect">
              <a:avLst/>
            </a:prstGeom>
            <a:effectLst/>
          </p:spPr>
        </p:pic>
        <p:pic>
          <p:nvPicPr>
            <p:cNvPr id="988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641872" y="3220306"/>
              <a:ext cx="1385713" cy="1221206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292033" y="3816545"/>
              <a:ext cx="750893" cy="621160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476032" y="4063650"/>
              <a:ext cx="198885" cy="681895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916258" y="3469858"/>
              <a:ext cx="617336" cy="670002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902069" y="2576291"/>
              <a:ext cx="198871" cy="1026890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633729" y="2921299"/>
              <a:ext cx="551550" cy="283211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070737" y="2456867"/>
              <a:ext cx="1052900" cy="2273342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0205427" y="1479928"/>
              <a:ext cx="362311" cy="1302960"/>
            </a:xfrm>
            <a:prstGeom prst="rect">
              <a:avLst/>
            </a:prstGeom>
            <a:effectLst/>
          </p:spPr>
        </p:pic>
        <p:pic>
          <p:nvPicPr>
            <p:cNvPr id="1004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688433" y="1568583"/>
              <a:ext cx="796899" cy="997126"/>
            </a:xfrm>
            <a:prstGeom prst="rect">
              <a:avLst/>
            </a:prstGeom>
            <a:effectLst/>
          </p:spPr>
        </p:pic>
        <p:pic>
          <p:nvPicPr>
            <p:cNvPr id="1006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933774" y="1487592"/>
              <a:ext cx="490226" cy="1310578"/>
            </a:xfrm>
            <a:prstGeom prst="rect">
              <a:avLst/>
            </a:prstGeom>
            <a:effectLst/>
          </p:spPr>
        </p:pic>
        <p:pic>
          <p:nvPicPr>
            <p:cNvPr id="1008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1041112" y="2760293"/>
              <a:ext cx="137544" cy="589888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1547123" y="1525930"/>
              <a:ext cx="398219" cy="589890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210543" y="3632846"/>
              <a:ext cx="1152124" cy="949344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504439" y="3774850"/>
              <a:ext cx="965563" cy="670740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688442" y="3833644"/>
              <a:ext cx="643558" cy="973232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423580" y="5267342"/>
              <a:ext cx="1149569" cy="136419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400589" y="5696686"/>
              <a:ext cx="1042233" cy="229548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259760" y="4561803"/>
              <a:ext cx="877432" cy="1334281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002950" y="5277054"/>
              <a:ext cx="597556" cy="158511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639296" y="5658351"/>
              <a:ext cx="321064" cy="430967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841954" y="6409711"/>
              <a:ext cx="1425566" cy="183539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908800" y="6555382"/>
              <a:ext cx="795344" cy="770899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554965" y="6505581"/>
              <a:ext cx="697747" cy="1315532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760390" y="5681354"/>
              <a:ext cx="1072941" cy="940956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581412" y="6439251"/>
              <a:ext cx="702496" cy="712335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7054361" y="5261812"/>
              <a:ext cx="495322" cy="621970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7798034" y="4919702"/>
              <a:ext cx="606590" cy="2833261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641397" y="5397689"/>
              <a:ext cx="1365004" cy="21999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Custom</PresentationFormat>
  <Paragraphs>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MT454 - Energy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MT454 - Energy Cycle</dc:title>
  <cp:lastModifiedBy>William Gutowski</cp:lastModifiedBy>
  <cp:revision>1</cp:revision>
  <dcterms:modified xsi:type="dcterms:W3CDTF">2019-11-20T22:33:32Z</dcterms:modified>
</cp:coreProperties>
</file>