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3.png"/><Relationship Id="rId18" Type="http://schemas.openxmlformats.org/officeDocument/2006/relationships/image" Target="../media/image558.png"/><Relationship Id="rId26" Type="http://schemas.openxmlformats.org/officeDocument/2006/relationships/image" Target="../media/image566.png"/><Relationship Id="rId39" Type="http://schemas.openxmlformats.org/officeDocument/2006/relationships/image" Target="../media/image579.png"/><Relationship Id="rId21" Type="http://schemas.openxmlformats.org/officeDocument/2006/relationships/image" Target="../media/image561.png"/><Relationship Id="rId34" Type="http://schemas.openxmlformats.org/officeDocument/2006/relationships/image" Target="../media/image574.png"/><Relationship Id="rId42" Type="http://schemas.openxmlformats.org/officeDocument/2006/relationships/image" Target="../media/image582.png"/><Relationship Id="rId7" Type="http://schemas.openxmlformats.org/officeDocument/2006/relationships/image" Target="../media/image547.png"/><Relationship Id="rId2" Type="http://schemas.openxmlformats.org/officeDocument/2006/relationships/image" Target="../media/image542.png"/><Relationship Id="rId16" Type="http://schemas.openxmlformats.org/officeDocument/2006/relationships/image" Target="../media/image556.png"/><Relationship Id="rId29" Type="http://schemas.openxmlformats.org/officeDocument/2006/relationships/image" Target="../media/image5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6.png"/><Relationship Id="rId11" Type="http://schemas.openxmlformats.org/officeDocument/2006/relationships/image" Target="../media/image551.png"/><Relationship Id="rId24" Type="http://schemas.openxmlformats.org/officeDocument/2006/relationships/image" Target="../media/image564.png"/><Relationship Id="rId32" Type="http://schemas.openxmlformats.org/officeDocument/2006/relationships/image" Target="../media/image572.png"/><Relationship Id="rId37" Type="http://schemas.openxmlformats.org/officeDocument/2006/relationships/image" Target="../media/image577.png"/><Relationship Id="rId40" Type="http://schemas.openxmlformats.org/officeDocument/2006/relationships/image" Target="../media/image580.png"/><Relationship Id="rId45" Type="http://schemas.openxmlformats.org/officeDocument/2006/relationships/image" Target="../media/image585.png"/><Relationship Id="rId5" Type="http://schemas.openxmlformats.org/officeDocument/2006/relationships/image" Target="../media/image545.png"/><Relationship Id="rId15" Type="http://schemas.openxmlformats.org/officeDocument/2006/relationships/image" Target="../media/image555.png"/><Relationship Id="rId23" Type="http://schemas.openxmlformats.org/officeDocument/2006/relationships/image" Target="../media/image563.png"/><Relationship Id="rId28" Type="http://schemas.openxmlformats.org/officeDocument/2006/relationships/image" Target="../media/image568.png"/><Relationship Id="rId36" Type="http://schemas.openxmlformats.org/officeDocument/2006/relationships/image" Target="../media/image576.png"/><Relationship Id="rId10" Type="http://schemas.openxmlformats.org/officeDocument/2006/relationships/image" Target="../media/image550.png"/><Relationship Id="rId19" Type="http://schemas.openxmlformats.org/officeDocument/2006/relationships/image" Target="../media/image559.png"/><Relationship Id="rId31" Type="http://schemas.openxmlformats.org/officeDocument/2006/relationships/image" Target="../media/image571.png"/><Relationship Id="rId44" Type="http://schemas.openxmlformats.org/officeDocument/2006/relationships/image" Target="../media/image584.png"/><Relationship Id="rId4" Type="http://schemas.openxmlformats.org/officeDocument/2006/relationships/image" Target="../media/image544.png"/><Relationship Id="rId9" Type="http://schemas.openxmlformats.org/officeDocument/2006/relationships/image" Target="../media/image549.png"/><Relationship Id="rId14" Type="http://schemas.openxmlformats.org/officeDocument/2006/relationships/image" Target="../media/image554.png"/><Relationship Id="rId22" Type="http://schemas.openxmlformats.org/officeDocument/2006/relationships/image" Target="../media/image562.png"/><Relationship Id="rId27" Type="http://schemas.openxmlformats.org/officeDocument/2006/relationships/image" Target="../media/image567.png"/><Relationship Id="rId30" Type="http://schemas.openxmlformats.org/officeDocument/2006/relationships/image" Target="../media/image570.png"/><Relationship Id="rId35" Type="http://schemas.openxmlformats.org/officeDocument/2006/relationships/image" Target="../media/image575.png"/><Relationship Id="rId43" Type="http://schemas.openxmlformats.org/officeDocument/2006/relationships/image" Target="../media/image583.png"/><Relationship Id="rId8" Type="http://schemas.openxmlformats.org/officeDocument/2006/relationships/image" Target="../media/image548.png"/><Relationship Id="rId3" Type="http://schemas.openxmlformats.org/officeDocument/2006/relationships/image" Target="../media/image543.png"/><Relationship Id="rId12" Type="http://schemas.openxmlformats.org/officeDocument/2006/relationships/image" Target="../media/image552.png"/><Relationship Id="rId17" Type="http://schemas.openxmlformats.org/officeDocument/2006/relationships/image" Target="../media/image557.png"/><Relationship Id="rId25" Type="http://schemas.openxmlformats.org/officeDocument/2006/relationships/image" Target="../media/image565.png"/><Relationship Id="rId33" Type="http://schemas.openxmlformats.org/officeDocument/2006/relationships/image" Target="../media/image573.png"/><Relationship Id="rId38" Type="http://schemas.openxmlformats.org/officeDocument/2006/relationships/image" Target="../media/image578.png"/><Relationship Id="rId20" Type="http://schemas.openxmlformats.org/officeDocument/2006/relationships/image" Target="../media/image560.png"/><Relationship Id="rId41" Type="http://schemas.openxmlformats.org/officeDocument/2006/relationships/image" Target="../media/image58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0.png"/><Relationship Id="rId21" Type="http://schemas.openxmlformats.org/officeDocument/2006/relationships/image" Target="../media/image605.png"/><Relationship Id="rId42" Type="http://schemas.openxmlformats.org/officeDocument/2006/relationships/image" Target="../media/image626.png"/><Relationship Id="rId47" Type="http://schemas.openxmlformats.org/officeDocument/2006/relationships/image" Target="../media/image631.png"/><Relationship Id="rId63" Type="http://schemas.openxmlformats.org/officeDocument/2006/relationships/image" Target="../media/image647.png"/><Relationship Id="rId68" Type="http://schemas.openxmlformats.org/officeDocument/2006/relationships/image" Target="../media/image652.png"/><Relationship Id="rId16" Type="http://schemas.openxmlformats.org/officeDocument/2006/relationships/image" Target="../media/image60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37" Type="http://schemas.openxmlformats.org/officeDocument/2006/relationships/image" Target="../media/image621.png"/><Relationship Id="rId40" Type="http://schemas.openxmlformats.org/officeDocument/2006/relationships/image" Target="../media/image624.png"/><Relationship Id="rId45" Type="http://schemas.openxmlformats.org/officeDocument/2006/relationships/image" Target="../media/image629.png"/><Relationship Id="rId53" Type="http://schemas.openxmlformats.org/officeDocument/2006/relationships/image" Target="../media/image637.png"/><Relationship Id="rId58" Type="http://schemas.openxmlformats.org/officeDocument/2006/relationships/image" Target="../media/image642.png"/><Relationship Id="rId66" Type="http://schemas.openxmlformats.org/officeDocument/2006/relationships/image" Target="../media/image650.png"/><Relationship Id="rId74" Type="http://schemas.openxmlformats.org/officeDocument/2006/relationships/image" Target="../media/image658.png"/><Relationship Id="rId5" Type="http://schemas.openxmlformats.org/officeDocument/2006/relationships/image" Target="../media/image589.png"/><Relationship Id="rId61" Type="http://schemas.openxmlformats.org/officeDocument/2006/relationships/image" Target="../media/image645.png"/><Relationship Id="rId19" Type="http://schemas.openxmlformats.org/officeDocument/2006/relationships/image" Target="../media/image60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35" Type="http://schemas.openxmlformats.org/officeDocument/2006/relationships/image" Target="../media/image619.png"/><Relationship Id="rId43" Type="http://schemas.openxmlformats.org/officeDocument/2006/relationships/image" Target="../media/image627.png"/><Relationship Id="rId48" Type="http://schemas.openxmlformats.org/officeDocument/2006/relationships/image" Target="../media/image632.png"/><Relationship Id="rId56" Type="http://schemas.openxmlformats.org/officeDocument/2006/relationships/image" Target="../media/image640.png"/><Relationship Id="rId64" Type="http://schemas.openxmlformats.org/officeDocument/2006/relationships/image" Target="../media/image648.png"/><Relationship Id="rId69" Type="http://schemas.openxmlformats.org/officeDocument/2006/relationships/image" Target="../media/image653.png"/><Relationship Id="rId77" Type="http://schemas.openxmlformats.org/officeDocument/2006/relationships/image" Target="../media/image661.png"/><Relationship Id="rId8" Type="http://schemas.openxmlformats.org/officeDocument/2006/relationships/image" Target="../media/image592.png"/><Relationship Id="rId51" Type="http://schemas.openxmlformats.org/officeDocument/2006/relationships/image" Target="../media/image635.png"/><Relationship Id="rId72" Type="http://schemas.openxmlformats.org/officeDocument/2006/relationships/image" Target="../media/image656.png"/><Relationship Id="rId3" Type="http://schemas.openxmlformats.org/officeDocument/2006/relationships/image" Target="../media/image587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38" Type="http://schemas.openxmlformats.org/officeDocument/2006/relationships/image" Target="../media/image622.png"/><Relationship Id="rId46" Type="http://schemas.openxmlformats.org/officeDocument/2006/relationships/image" Target="../media/image630.png"/><Relationship Id="rId59" Type="http://schemas.openxmlformats.org/officeDocument/2006/relationships/image" Target="../media/image643.png"/><Relationship Id="rId67" Type="http://schemas.openxmlformats.org/officeDocument/2006/relationships/image" Target="../media/image651.png"/><Relationship Id="rId20" Type="http://schemas.openxmlformats.org/officeDocument/2006/relationships/image" Target="../media/image604.png"/><Relationship Id="rId41" Type="http://schemas.openxmlformats.org/officeDocument/2006/relationships/image" Target="../media/image625.png"/><Relationship Id="rId54" Type="http://schemas.openxmlformats.org/officeDocument/2006/relationships/image" Target="../media/image638.png"/><Relationship Id="rId62" Type="http://schemas.openxmlformats.org/officeDocument/2006/relationships/image" Target="../media/image646.png"/><Relationship Id="rId70" Type="http://schemas.openxmlformats.org/officeDocument/2006/relationships/image" Target="../media/image654.png"/><Relationship Id="rId75" Type="http://schemas.openxmlformats.org/officeDocument/2006/relationships/image" Target="../media/image6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0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36" Type="http://schemas.openxmlformats.org/officeDocument/2006/relationships/image" Target="../media/image620.png"/><Relationship Id="rId49" Type="http://schemas.openxmlformats.org/officeDocument/2006/relationships/image" Target="../media/image633.png"/><Relationship Id="rId57" Type="http://schemas.openxmlformats.org/officeDocument/2006/relationships/image" Target="../media/image641.png"/><Relationship Id="rId10" Type="http://schemas.openxmlformats.org/officeDocument/2006/relationships/image" Target="../media/image594.png"/><Relationship Id="rId31" Type="http://schemas.openxmlformats.org/officeDocument/2006/relationships/image" Target="../media/image615.png"/><Relationship Id="rId44" Type="http://schemas.openxmlformats.org/officeDocument/2006/relationships/image" Target="../media/image628.png"/><Relationship Id="rId52" Type="http://schemas.openxmlformats.org/officeDocument/2006/relationships/image" Target="../media/image636.png"/><Relationship Id="rId60" Type="http://schemas.openxmlformats.org/officeDocument/2006/relationships/image" Target="../media/image644.png"/><Relationship Id="rId65" Type="http://schemas.openxmlformats.org/officeDocument/2006/relationships/image" Target="../media/image649.png"/><Relationship Id="rId73" Type="http://schemas.openxmlformats.org/officeDocument/2006/relationships/image" Target="../media/image657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39" Type="http://schemas.openxmlformats.org/officeDocument/2006/relationships/image" Target="../media/image623.png"/><Relationship Id="rId34" Type="http://schemas.openxmlformats.org/officeDocument/2006/relationships/image" Target="../media/image618.png"/><Relationship Id="rId50" Type="http://schemas.openxmlformats.org/officeDocument/2006/relationships/image" Target="../media/image634.png"/><Relationship Id="rId55" Type="http://schemas.openxmlformats.org/officeDocument/2006/relationships/image" Target="../media/image639.png"/><Relationship Id="rId76" Type="http://schemas.openxmlformats.org/officeDocument/2006/relationships/image" Target="../media/image660.png"/><Relationship Id="rId7" Type="http://schemas.openxmlformats.org/officeDocument/2006/relationships/image" Target="../media/image591.png"/><Relationship Id="rId71" Type="http://schemas.openxmlformats.org/officeDocument/2006/relationships/image" Target="../media/image655.png"/><Relationship Id="rId2" Type="http://schemas.openxmlformats.org/officeDocument/2006/relationships/image" Target="../media/image586.png"/><Relationship Id="rId29" Type="http://schemas.openxmlformats.org/officeDocument/2006/relationships/image" Target="../media/image61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3.png"/><Relationship Id="rId18" Type="http://schemas.openxmlformats.org/officeDocument/2006/relationships/image" Target="../media/image678.png"/><Relationship Id="rId26" Type="http://schemas.openxmlformats.org/officeDocument/2006/relationships/image" Target="../media/image686.png"/><Relationship Id="rId39" Type="http://schemas.openxmlformats.org/officeDocument/2006/relationships/image" Target="../media/image699.png"/><Relationship Id="rId21" Type="http://schemas.openxmlformats.org/officeDocument/2006/relationships/image" Target="../media/image681.png"/><Relationship Id="rId34" Type="http://schemas.openxmlformats.org/officeDocument/2006/relationships/image" Target="../media/image694.png"/><Relationship Id="rId42" Type="http://schemas.openxmlformats.org/officeDocument/2006/relationships/image" Target="../media/image702.png"/><Relationship Id="rId47" Type="http://schemas.openxmlformats.org/officeDocument/2006/relationships/image" Target="../media/image707.png"/><Relationship Id="rId50" Type="http://schemas.openxmlformats.org/officeDocument/2006/relationships/image" Target="../media/image710.png"/><Relationship Id="rId55" Type="http://schemas.openxmlformats.org/officeDocument/2006/relationships/image" Target="../media/image715.png"/><Relationship Id="rId7" Type="http://schemas.openxmlformats.org/officeDocument/2006/relationships/image" Target="../media/image667.png"/><Relationship Id="rId2" Type="http://schemas.openxmlformats.org/officeDocument/2006/relationships/image" Target="../media/image662.png"/><Relationship Id="rId16" Type="http://schemas.openxmlformats.org/officeDocument/2006/relationships/image" Target="../media/image676.png"/><Relationship Id="rId29" Type="http://schemas.openxmlformats.org/officeDocument/2006/relationships/image" Target="../media/image689.png"/><Relationship Id="rId11" Type="http://schemas.openxmlformats.org/officeDocument/2006/relationships/image" Target="../media/image671.png"/><Relationship Id="rId24" Type="http://schemas.openxmlformats.org/officeDocument/2006/relationships/image" Target="../media/image684.png"/><Relationship Id="rId32" Type="http://schemas.openxmlformats.org/officeDocument/2006/relationships/image" Target="../media/image692.png"/><Relationship Id="rId37" Type="http://schemas.openxmlformats.org/officeDocument/2006/relationships/image" Target="../media/image697.png"/><Relationship Id="rId40" Type="http://schemas.openxmlformats.org/officeDocument/2006/relationships/image" Target="../media/image700.png"/><Relationship Id="rId45" Type="http://schemas.openxmlformats.org/officeDocument/2006/relationships/image" Target="../media/image705.png"/><Relationship Id="rId53" Type="http://schemas.openxmlformats.org/officeDocument/2006/relationships/image" Target="../media/image713.png"/><Relationship Id="rId58" Type="http://schemas.openxmlformats.org/officeDocument/2006/relationships/image" Target="../media/image718.png"/><Relationship Id="rId5" Type="http://schemas.openxmlformats.org/officeDocument/2006/relationships/image" Target="../media/image665.png"/><Relationship Id="rId19" Type="http://schemas.openxmlformats.org/officeDocument/2006/relationships/image" Target="../media/image679.png"/><Relationship Id="rId4" Type="http://schemas.openxmlformats.org/officeDocument/2006/relationships/image" Target="../media/image664.png"/><Relationship Id="rId9" Type="http://schemas.openxmlformats.org/officeDocument/2006/relationships/image" Target="../media/image669.png"/><Relationship Id="rId14" Type="http://schemas.openxmlformats.org/officeDocument/2006/relationships/image" Target="../media/image674.png"/><Relationship Id="rId22" Type="http://schemas.openxmlformats.org/officeDocument/2006/relationships/image" Target="../media/image682.png"/><Relationship Id="rId27" Type="http://schemas.openxmlformats.org/officeDocument/2006/relationships/image" Target="../media/image687.png"/><Relationship Id="rId30" Type="http://schemas.openxmlformats.org/officeDocument/2006/relationships/image" Target="../media/image690.png"/><Relationship Id="rId35" Type="http://schemas.openxmlformats.org/officeDocument/2006/relationships/image" Target="../media/image695.png"/><Relationship Id="rId43" Type="http://schemas.openxmlformats.org/officeDocument/2006/relationships/image" Target="../media/image703.png"/><Relationship Id="rId48" Type="http://schemas.openxmlformats.org/officeDocument/2006/relationships/image" Target="../media/image708.png"/><Relationship Id="rId56" Type="http://schemas.openxmlformats.org/officeDocument/2006/relationships/image" Target="../media/image716.png"/><Relationship Id="rId8" Type="http://schemas.openxmlformats.org/officeDocument/2006/relationships/image" Target="../media/image668.png"/><Relationship Id="rId51" Type="http://schemas.openxmlformats.org/officeDocument/2006/relationships/image" Target="../media/image711.png"/><Relationship Id="rId3" Type="http://schemas.openxmlformats.org/officeDocument/2006/relationships/image" Target="../media/image663.png"/><Relationship Id="rId12" Type="http://schemas.openxmlformats.org/officeDocument/2006/relationships/image" Target="../media/image672.png"/><Relationship Id="rId17" Type="http://schemas.openxmlformats.org/officeDocument/2006/relationships/image" Target="../media/image677.png"/><Relationship Id="rId25" Type="http://schemas.openxmlformats.org/officeDocument/2006/relationships/image" Target="../media/image685.png"/><Relationship Id="rId33" Type="http://schemas.openxmlformats.org/officeDocument/2006/relationships/image" Target="../media/image693.png"/><Relationship Id="rId38" Type="http://schemas.openxmlformats.org/officeDocument/2006/relationships/image" Target="../media/image698.png"/><Relationship Id="rId46" Type="http://schemas.openxmlformats.org/officeDocument/2006/relationships/image" Target="../media/image706.png"/><Relationship Id="rId59" Type="http://schemas.openxmlformats.org/officeDocument/2006/relationships/image" Target="../media/image719.png"/><Relationship Id="rId20" Type="http://schemas.openxmlformats.org/officeDocument/2006/relationships/image" Target="../media/image680.png"/><Relationship Id="rId41" Type="http://schemas.openxmlformats.org/officeDocument/2006/relationships/image" Target="../media/image701.png"/><Relationship Id="rId54" Type="http://schemas.openxmlformats.org/officeDocument/2006/relationships/image" Target="../media/image7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6.png"/><Relationship Id="rId15" Type="http://schemas.openxmlformats.org/officeDocument/2006/relationships/image" Target="../media/image675.png"/><Relationship Id="rId23" Type="http://schemas.openxmlformats.org/officeDocument/2006/relationships/image" Target="../media/image683.png"/><Relationship Id="rId28" Type="http://schemas.openxmlformats.org/officeDocument/2006/relationships/image" Target="../media/image688.png"/><Relationship Id="rId36" Type="http://schemas.openxmlformats.org/officeDocument/2006/relationships/image" Target="../media/image696.png"/><Relationship Id="rId49" Type="http://schemas.openxmlformats.org/officeDocument/2006/relationships/image" Target="../media/image709.png"/><Relationship Id="rId57" Type="http://schemas.openxmlformats.org/officeDocument/2006/relationships/image" Target="../media/image717.png"/><Relationship Id="rId10" Type="http://schemas.openxmlformats.org/officeDocument/2006/relationships/image" Target="../media/image670.png"/><Relationship Id="rId31" Type="http://schemas.openxmlformats.org/officeDocument/2006/relationships/image" Target="../media/image691.png"/><Relationship Id="rId44" Type="http://schemas.openxmlformats.org/officeDocument/2006/relationships/image" Target="../media/image704.png"/><Relationship Id="rId52" Type="http://schemas.openxmlformats.org/officeDocument/2006/relationships/image" Target="../media/image7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image" Target="../media/image82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63" Type="http://schemas.openxmlformats.org/officeDocument/2006/relationships/image" Target="../media/image124.png"/><Relationship Id="rId68" Type="http://schemas.openxmlformats.org/officeDocument/2006/relationships/image" Target="../media/image129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9" Type="http://schemas.openxmlformats.org/officeDocument/2006/relationships/image" Target="../media/image90.png"/><Relationship Id="rId11" Type="http://schemas.openxmlformats.org/officeDocument/2006/relationships/image" Target="../media/image73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image" Target="../media/image114.png"/><Relationship Id="rId58" Type="http://schemas.openxmlformats.org/officeDocument/2006/relationships/image" Target="../media/image119.png"/><Relationship Id="rId66" Type="http://schemas.openxmlformats.org/officeDocument/2006/relationships/image" Target="../media/image127.png"/><Relationship Id="rId5" Type="http://schemas.openxmlformats.org/officeDocument/2006/relationships/image" Target="../media/image67.png"/><Relationship Id="rId61" Type="http://schemas.openxmlformats.org/officeDocument/2006/relationships/image" Target="../media/image122.png"/><Relationship Id="rId19" Type="http://schemas.openxmlformats.org/officeDocument/2006/relationships/image" Target="../media/image8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17.png"/><Relationship Id="rId64" Type="http://schemas.openxmlformats.org/officeDocument/2006/relationships/image" Target="../media/image125.png"/><Relationship Id="rId69" Type="http://schemas.openxmlformats.org/officeDocument/2006/relationships/image" Target="../media/image130.png"/><Relationship Id="rId8" Type="http://schemas.openxmlformats.org/officeDocument/2006/relationships/image" Target="../media/image70.png"/><Relationship Id="rId51" Type="http://schemas.openxmlformats.org/officeDocument/2006/relationships/image" Target="../media/image112.png"/><Relationship Id="rId3" Type="http://schemas.openxmlformats.org/officeDocument/2006/relationships/image" Target="../media/image65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59" Type="http://schemas.openxmlformats.org/officeDocument/2006/relationships/image" Target="../media/image120.png"/><Relationship Id="rId67" Type="http://schemas.openxmlformats.org/officeDocument/2006/relationships/image" Target="../media/image128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54" Type="http://schemas.openxmlformats.org/officeDocument/2006/relationships/image" Target="../media/image115.png"/><Relationship Id="rId62" Type="http://schemas.openxmlformats.org/officeDocument/2006/relationships/image" Target="../media/image123.png"/><Relationship Id="rId70" Type="http://schemas.openxmlformats.org/officeDocument/2006/relationships/image" Target="../media/image1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Relationship Id="rId57" Type="http://schemas.openxmlformats.org/officeDocument/2006/relationships/image" Target="../media/image118.png"/><Relationship Id="rId10" Type="http://schemas.openxmlformats.org/officeDocument/2006/relationships/image" Target="../media/image72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52" Type="http://schemas.openxmlformats.org/officeDocument/2006/relationships/image" Target="../media/image113.png"/><Relationship Id="rId60" Type="http://schemas.openxmlformats.org/officeDocument/2006/relationships/image" Target="../media/image121.png"/><Relationship Id="rId65" Type="http://schemas.openxmlformats.org/officeDocument/2006/relationships/image" Target="../media/image126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3" Type="http://schemas.openxmlformats.org/officeDocument/2006/relationships/image" Target="../media/image42.png"/><Relationship Id="rId18" Type="http://schemas.openxmlformats.org/officeDocument/2006/relationships/image" Target="../media/image79.png"/><Relationship Id="rId39" Type="http://schemas.openxmlformats.org/officeDocument/2006/relationships/image" Target="../media/image100.png"/><Relationship Id="rId34" Type="http://schemas.openxmlformats.org/officeDocument/2006/relationships/image" Target="../media/image95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5.png"/><Relationship Id="rId39" Type="http://schemas.openxmlformats.org/officeDocument/2006/relationships/image" Target="../media/image168.png"/><Relationship Id="rId21" Type="http://schemas.openxmlformats.org/officeDocument/2006/relationships/image" Target="../media/image151.png"/><Relationship Id="rId34" Type="http://schemas.openxmlformats.org/officeDocument/2006/relationships/image" Target="../media/image163.png"/><Relationship Id="rId42" Type="http://schemas.openxmlformats.org/officeDocument/2006/relationships/image" Target="../media/image171.png"/><Relationship Id="rId47" Type="http://schemas.openxmlformats.org/officeDocument/2006/relationships/image" Target="../media/image176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42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45" Type="http://schemas.openxmlformats.org/officeDocument/2006/relationships/image" Target="../media/image174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7.png"/><Relationship Id="rId36" Type="http://schemas.openxmlformats.org/officeDocument/2006/relationships/image" Target="../media/image16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31" Type="http://schemas.openxmlformats.org/officeDocument/2006/relationships/image" Target="../media/image160.png"/><Relationship Id="rId44" Type="http://schemas.openxmlformats.org/officeDocument/2006/relationships/image" Target="../media/image173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43" Type="http://schemas.openxmlformats.org/officeDocument/2006/relationships/image" Target="../media/image172.png"/><Relationship Id="rId48" Type="http://schemas.openxmlformats.org/officeDocument/2006/relationships/image" Target="../media/image177.png"/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Relationship Id="rId46" Type="http://schemas.openxmlformats.org/officeDocument/2006/relationships/image" Target="../media/image175.png"/><Relationship Id="rId20" Type="http://schemas.openxmlformats.org/officeDocument/2006/relationships/image" Target="../media/image150.png"/><Relationship Id="rId41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2.png"/><Relationship Id="rId21" Type="http://schemas.openxmlformats.org/officeDocument/2006/relationships/image" Target="../media/image197.png"/><Relationship Id="rId42" Type="http://schemas.openxmlformats.org/officeDocument/2006/relationships/image" Target="../media/image218.png"/><Relationship Id="rId47" Type="http://schemas.openxmlformats.org/officeDocument/2006/relationships/image" Target="../media/image223.png"/><Relationship Id="rId63" Type="http://schemas.openxmlformats.org/officeDocument/2006/relationships/image" Target="../media/image239.png"/><Relationship Id="rId68" Type="http://schemas.openxmlformats.org/officeDocument/2006/relationships/image" Target="../media/image244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9" Type="http://schemas.openxmlformats.org/officeDocument/2006/relationships/image" Target="../media/image205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208.png"/><Relationship Id="rId37" Type="http://schemas.openxmlformats.org/officeDocument/2006/relationships/image" Target="../media/image213.png"/><Relationship Id="rId40" Type="http://schemas.openxmlformats.org/officeDocument/2006/relationships/image" Target="../media/image216.png"/><Relationship Id="rId45" Type="http://schemas.openxmlformats.org/officeDocument/2006/relationships/image" Target="../media/image221.png"/><Relationship Id="rId53" Type="http://schemas.openxmlformats.org/officeDocument/2006/relationships/image" Target="../media/image229.png"/><Relationship Id="rId58" Type="http://schemas.openxmlformats.org/officeDocument/2006/relationships/image" Target="../media/image234.png"/><Relationship Id="rId66" Type="http://schemas.openxmlformats.org/officeDocument/2006/relationships/image" Target="../media/image242.png"/><Relationship Id="rId5" Type="http://schemas.openxmlformats.org/officeDocument/2006/relationships/image" Target="../media/image181.png"/><Relationship Id="rId61" Type="http://schemas.openxmlformats.org/officeDocument/2006/relationships/image" Target="../media/image237.png"/><Relationship Id="rId19" Type="http://schemas.openxmlformats.org/officeDocument/2006/relationships/image" Target="../media/image19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1.png"/><Relationship Id="rId43" Type="http://schemas.openxmlformats.org/officeDocument/2006/relationships/image" Target="../media/image219.png"/><Relationship Id="rId48" Type="http://schemas.openxmlformats.org/officeDocument/2006/relationships/image" Target="../media/image224.png"/><Relationship Id="rId56" Type="http://schemas.openxmlformats.org/officeDocument/2006/relationships/image" Target="../media/image232.png"/><Relationship Id="rId64" Type="http://schemas.openxmlformats.org/officeDocument/2006/relationships/image" Target="../media/image240.png"/><Relationship Id="rId69" Type="http://schemas.openxmlformats.org/officeDocument/2006/relationships/image" Target="../media/image245.png"/><Relationship Id="rId8" Type="http://schemas.openxmlformats.org/officeDocument/2006/relationships/image" Target="../media/image184.png"/><Relationship Id="rId51" Type="http://schemas.openxmlformats.org/officeDocument/2006/relationships/image" Target="../media/image227.png"/><Relationship Id="rId72" Type="http://schemas.openxmlformats.org/officeDocument/2006/relationships/image" Target="../media/image248.png"/><Relationship Id="rId3" Type="http://schemas.openxmlformats.org/officeDocument/2006/relationships/image" Target="../media/image179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9.png"/><Relationship Id="rId38" Type="http://schemas.openxmlformats.org/officeDocument/2006/relationships/image" Target="../media/image214.png"/><Relationship Id="rId46" Type="http://schemas.openxmlformats.org/officeDocument/2006/relationships/image" Target="../media/image222.png"/><Relationship Id="rId59" Type="http://schemas.openxmlformats.org/officeDocument/2006/relationships/image" Target="../media/image235.png"/><Relationship Id="rId67" Type="http://schemas.openxmlformats.org/officeDocument/2006/relationships/image" Target="../media/image243.png"/><Relationship Id="rId20" Type="http://schemas.openxmlformats.org/officeDocument/2006/relationships/image" Target="../media/image196.png"/><Relationship Id="rId41" Type="http://schemas.openxmlformats.org/officeDocument/2006/relationships/image" Target="../media/image217.png"/><Relationship Id="rId54" Type="http://schemas.openxmlformats.org/officeDocument/2006/relationships/image" Target="../media/image230.png"/><Relationship Id="rId62" Type="http://schemas.openxmlformats.org/officeDocument/2006/relationships/image" Target="../media/image238.png"/><Relationship Id="rId70" Type="http://schemas.openxmlformats.org/officeDocument/2006/relationships/image" Target="../media/image2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49" Type="http://schemas.openxmlformats.org/officeDocument/2006/relationships/image" Target="../media/image225.png"/><Relationship Id="rId57" Type="http://schemas.openxmlformats.org/officeDocument/2006/relationships/image" Target="../media/image233.png"/><Relationship Id="rId10" Type="http://schemas.openxmlformats.org/officeDocument/2006/relationships/image" Target="../media/image186.png"/><Relationship Id="rId31" Type="http://schemas.openxmlformats.org/officeDocument/2006/relationships/image" Target="../media/image207.png"/><Relationship Id="rId44" Type="http://schemas.openxmlformats.org/officeDocument/2006/relationships/image" Target="../media/image220.png"/><Relationship Id="rId52" Type="http://schemas.openxmlformats.org/officeDocument/2006/relationships/image" Target="../media/image228.png"/><Relationship Id="rId60" Type="http://schemas.openxmlformats.org/officeDocument/2006/relationships/image" Target="../media/image236.png"/><Relationship Id="rId65" Type="http://schemas.openxmlformats.org/officeDocument/2006/relationships/image" Target="../media/image241.png"/><Relationship Id="rId73" Type="http://schemas.openxmlformats.org/officeDocument/2006/relationships/image" Target="../media/image249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9" Type="http://schemas.openxmlformats.org/officeDocument/2006/relationships/image" Target="../media/image215.png"/><Relationship Id="rId34" Type="http://schemas.openxmlformats.org/officeDocument/2006/relationships/image" Target="../media/image210.png"/><Relationship Id="rId50" Type="http://schemas.openxmlformats.org/officeDocument/2006/relationships/image" Target="../media/image226.png"/><Relationship Id="rId55" Type="http://schemas.openxmlformats.org/officeDocument/2006/relationships/image" Target="../media/image231.png"/><Relationship Id="rId7" Type="http://schemas.openxmlformats.org/officeDocument/2006/relationships/image" Target="../media/image183.png"/><Relationship Id="rId71" Type="http://schemas.openxmlformats.org/officeDocument/2006/relationships/image" Target="../media/image24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4.png"/><Relationship Id="rId21" Type="http://schemas.openxmlformats.org/officeDocument/2006/relationships/image" Target="../media/image269.png"/><Relationship Id="rId34" Type="http://schemas.openxmlformats.org/officeDocument/2006/relationships/image" Target="../media/image282.png"/><Relationship Id="rId42" Type="http://schemas.openxmlformats.org/officeDocument/2006/relationships/image" Target="../media/image290.png"/><Relationship Id="rId47" Type="http://schemas.openxmlformats.org/officeDocument/2006/relationships/image" Target="../media/image295.png"/><Relationship Id="rId50" Type="http://schemas.openxmlformats.org/officeDocument/2006/relationships/image" Target="../media/image298.png"/><Relationship Id="rId55" Type="http://schemas.openxmlformats.org/officeDocument/2006/relationships/image" Target="../media/image303.png"/><Relationship Id="rId63" Type="http://schemas.openxmlformats.org/officeDocument/2006/relationships/image" Target="../media/image311.png"/><Relationship Id="rId7" Type="http://schemas.openxmlformats.org/officeDocument/2006/relationships/image" Target="../media/image255.png"/><Relationship Id="rId2" Type="http://schemas.openxmlformats.org/officeDocument/2006/relationships/image" Target="../media/image250.png"/><Relationship Id="rId16" Type="http://schemas.openxmlformats.org/officeDocument/2006/relationships/image" Target="../media/image264.png"/><Relationship Id="rId29" Type="http://schemas.openxmlformats.org/officeDocument/2006/relationships/image" Target="../media/image277.png"/><Relationship Id="rId11" Type="http://schemas.openxmlformats.org/officeDocument/2006/relationships/image" Target="../media/image259.png"/><Relationship Id="rId24" Type="http://schemas.openxmlformats.org/officeDocument/2006/relationships/image" Target="../media/image272.png"/><Relationship Id="rId32" Type="http://schemas.openxmlformats.org/officeDocument/2006/relationships/image" Target="../media/image280.png"/><Relationship Id="rId37" Type="http://schemas.openxmlformats.org/officeDocument/2006/relationships/image" Target="../media/image285.png"/><Relationship Id="rId40" Type="http://schemas.openxmlformats.org/officeDocument/2006/relationships/image" Target="../media/image288.png"/><Relationship Id="rId45" Type="http://schemas.openxmlformats.org/officeDocument/2006/relationships/image" Target="../media/image293.png"/><Relationship Id="rId53" Type="http://schemas.openxmlformats.org/officeDocument/2006/relationships/image" Target="../media/image301.png"/><Relationship Id="rId58" Type="http://schemas.openxmlformats.org/officeDocument/2006/relationships/image" Target="../media/image306.png"/><Relationship Id="rId66" Type="http://schemas.openxmlformats.org/officeDocument/2006/relationships/image" Target="../media/image314.png"/><Relationship Id="rId5" Type="http://schemas.openxmlformats.org/officeDocument/2006/relationships/image" Target="../media/image253.png"/><Relationship Id="rId61" Type="http://schemas.openxmlformats.org/officeDocument/2006/relationships/image" Target="../media/image309.png"/><Relationship Id="rId19" Type="http://schemas.openxmlformats.org/officeDocument/2006/relationships/image" Target="../media/image267.png"/><Relationship Id="rId14" Type="http://schemas.openxmlformats.org/officeDocument/2006/relationships/image" Target="../media/image262.png"/><Relationship Id="rId22" Type="http://schemas.openxmlformats.org/officeDocument/2006/relationships/image" Target="../media/image270.png"/><Relationship Id="rId27" Type="http://schemas.openxmlformats.org/officeDocument/2006/relationships/image" Target="../media/image275.png"/><Relationship Id="rId30" Type="http://schemas.openxmlformats.org/officeDocument/2006/relationships/image" Target="../media/image278.png"/><Relationship Id="rId35" Type="http://schemas.openxmlformats.org/officeDocument/2006/relationships/image" Target="../media/image283.png"/><Relationship Id="rId43" Type="http://schemas.openxmlformats.org/officeDocument/2006/relationships/image" Target="../media/image291.png"/><Relationship Id="rId48" Type="http://schemas.openxmlformats.org/officeDocument/2006/relationships/image" Target="../media/image296.png"/><Relationship Id="rId56" Type="http://schemas.openxmlformats.org/officeDocument/2006/relationships/image" Target="../media/image304.png"/><Relationship Id="rId64" Type="http://schemas.openxmlformats.org/officeDocument/2006/relationships/image" Target="../media/image312.png"/><Relationship Id="rId8" Type="http://schemas.openxmlformats.org/officeDocument/2006/relationships/image" Target="../media/image256.png"/><Relationship Id="rId51" Type="http://schemas.openxmlformats.org/officeDocument/2006/relationships/image" Target="../media/image299.png"/><Relationship Id="rId3" Type="http://schemas.openxmlformats.org/officeDocument/2006/relationships/image" Target="../media/image251.png"/><Relationship Id="rId12" Type="http://schemas.openxmlformats.org/officeDocument/2006/relationships/image" Target="../media/image260.png"/><Relationship Id="rId17" Type="http://schemas.openxmlformats.org/officeDocument/2006/relationships/image" Target="../media/image265.png"/><Relationship Id="rId25" Type="http://schemas.openxmlformats.org/officeDocument/2006/relationships/image" Target="../media/image273.png"/><Relationship Id="rId33" Type="http://schemas.openxmlformats.org/officeDocument/2006/relationships/image" Target="../media/image281.png"/><Relationship Id="rId38" Type="http://schemas.openxmlformats.org/officeDocument/2006/relationships/image" Target="../media/image286.png"/><Relationship Id="rId46" Type="http://schemas.openxmlformats.org/officeDocument/2006/relationships/image" Target="../media/image294.png"/><Relationship Id="rId59" Type="http://schemas.openxmlformats.org/officeDocument/2006/relationships/image" Target="../media/image307.png"/><Relationship Id="rId20" Type="http://schemas.openxmlformats.org/officeDocument/2006/relationships/image" Target="../media/image268.png"/><Relationship Id="rId41" Type="http://schemas.openxmlformats.org/officeDocument/2006/relationships/image" Target="../media/image289.png"/><Relationship Id="rId54" Type="http://schemas.openxmlformats.org/officeDocument/2006/relationships/image" Target="../media/image302.png"/><Relationship Id="rId62" Type="http://schemas.openxmlformats.org/officeDocument/2006/relationships/image" Target="../media/image3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4.png"/><Relationship Id="rId15" Type="http://schemas.openxmlformats.org/officeDocument/2006/relationships/image" Target="../media/image263.png"/><Relationship Id="rId23" Type="http://schemas.openxmlformats.org/officeDocument/2006/relationships/image" Target="../media/image271.png"/><Relationship Id="rId28" Type="http://schemas.openxmlformats.org/officeDocument/2006/relationships/image" Target="../media/image276.png"/><Relationship Id="rId36" Type="http://schemas.openxmlformats.org/officeDocument/2006/relationships/image" Target="../media/image284.png"/><Relationship Id="rId49" Type="http://schemas.openxmlformats.org/officeDocument/2006/relationships/image" Target="../media/image297.png"/><Relationship Id="rId57" Type="http://schemas.openxmlformats.org/officeDocument/2006/relationships/image" Target="../media/image305.png"/><Relationship Id="rId10" Type="http://schemas.openxmlformats.org/officeDocument/2006/relationships/image" Target="../media/image258.png"/><Relationship Id="rId31" Type="http://schemas.openxmlformats.org/officeDocument/2006/relationships/image" Target="../media/image279.png"/><Relationship Id="rId44" Type="http://schemas.openxmlformats.org/officeDocument/2006/relationships/image" Target="../media/image292.png"/><Relationship Id="rId52" Type="http://schemas.openxmlformats.org/officeDocument/2006/relationships/image" Target="../media/image300.png"/><Relationship Id="rId60" Type="http://schemas.openxmlformats.org/officeDocument/2006/relationships/image" Target="../media/image308.png"/><Relationship Id="rId65" Type="http://schemas.openxmlformats.org/officeDocument/2006/relationships/image" Target="../media/image313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39" Type="http://schemas.openxmlformats.org/officeDocument/2006/relationships/image" Target="../media/image28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8.png"/><Relationship Id="rId21" Type="http://schemas.openxmlformats.org/officeDocument/2006/relationships/image" Target="../media/image333.png"/><Relationship Id="rId34" Type="http://schemas.openxmlformats.org/officeDocument/2006/relationships/image" Target="../media/image346.png"/><Relationship Id="rId42" Type="http://schemas.openxmlformats.org/officeDocument/2006/relationships/image" Target="../media/image354.png"/><Relationship Id="rId47" Type="http://schemas.openxmlformats.org/officeDocument/2006/relationships/image" Target="../media/image359.png"/><Relationship Id="rId50" Type="http://schemas.openxmlformats.org/officeDocument/2006/relationships/image" Target="../media/image362.png"/><Relationship Id="rId55" Type="http://schemas.openxmlformats.org/officeDocument/2006/relationships/image" Target="../media/image367.png"/><Relationship Id="rId63" Type="http://schemas.openxmlformats.org/officeDocument/2006/relationships/image" Target="../media/image375.png"/><Relationship Id="rId7" Type="http://schemas.openxmlformats.org/officeDocument/2006/relationships/image" Target="../media/image320.png"/><Relationship Id="rId2" Type="http://schemas.openxmlformats.org/officeDocument/2006/relationships/image" Target="../media/image315.png"/><Relationship Id="rId16" Type="http://schemas.openxmlformats.org/officeDocument/2006/relationships/image" Target="../media/image329.png"/><Relationship Id="rId29" Type="http://schemas.openxmlformats.org/officeDocument/2006/relationships/image" Target="../media/image341.png"/><Relationship Id="rId11" Type="http://schemas.openxmlformats.org/officeDocument/2006/relationships/image" Target="../media/image324.png"/><Relationship Id="rId24" Type="http://schemas.openxmlformats.org/officeDocument/2006/relationships/image" Target="../media/image336.png"/><Relationship Id="rId32" Type="http://schemas.openxmlformats.org/officeDocument/2006/relationships/image" Target="../media/image344.png"/><Relationship Id="rId37" Type="http://schemas.openxmlformats.org/officeDocument/2006/relationships/image" Target="../media/image349.png"/><Relationship Id="rId40" Type="http://schemas.openxmlformats.org/officeDocument/2006/relationships/image" Target="../media/image352.png"/><Relationship Id="rId45" Type="http://schemas.openxmlformats.org/officeDocument/2006/relationships/image" Target="../media/image357.png"/><Relationship Id="rId53" Type="http://schemas.openxmlformats.org/officeDocument/2006/relationships/image" Target="../media/image365.png"/><Relationship Id="rId58" Type="http://schemas.openxmlformats.org/officeDocument/2006/relationships/image" Target="../media/image370.png"/><Relationship Id="rId66" Type="http://schemas.openxmlformats.org/officeDocument/2006/relationships/image" Target="../media/image378.png"/><Relationship Id="rId5" Type="http://schemas.openxmlformats.org/officeDocument/2006/relationships/image" Target="../media/image318.png"/><Relationship Id="rId61" Type="http://schemas.openxmlformats.org/officeDocument/2006/relationships/image" Target="../media/image373.png"/><Relationship Id="rId19" Type="http://schemas.openxmlformats.org/officeDocument/2006/relationships/image" Target="../media/image331.png"/><Relationship Id="rId14" Type="http://schemas.openxmlformats.org/officeDocument/2006/relationships/image" Target="../media/image327.png"/><Relationship Id="rId22" Type="http://schemas.openxmlformats.org/officeDocument/2006/relationships/image" Target="../media/image334.png"/><Relationship Id="rId27" Type="http://schemas.openxmlformats.org/officeDocument/2006/relationships/image" Target="../media/image339.png"/><Relationship Id="rId30" Type="http://schemas.openxmlformats.org/officeDocument/2006/relationships/image" Target="../media/image342.png"/><Relationship Id="rId35" Type="http://schemas.openxmlformats.org/officeDocument/2006/relationships/image" Target="../media/image347.png"/><Relationship Id="rId43" Type="http://schemas.openxmlformats.org/officeDocument/2006/relationships/image" Target="../media/image355.png"/><Relationship Id="rId48" Type="http://schemas.openxmlformats.org/officeDocument/2006/relationships/image" Target="../media/image360.png"/><Relationship Id="rId56" Type="http://schemas.openxmlformats.org/officeDocument/2006/relationships/image" Target="../media/image368.png"/><Relationship Id="rId64" Type="http://schemas.openxmlformats.org/officeDocument/2006/relationships/image" Target="../media/image376.png"/><Relationship Id="rId8" Type="http://schemas.openxmlformats.org/officeDocument/2006/relationships/image" Target="../media/image321.png"/><Relationship Id="rId51" Type="http://schemas.openxmlformats.org/officeDocument/2006/relationships/image" Target="../media/image363.png"/><Relationship Id="rId3" Type="http://schemas.openxmlformats.org/officeDocument/2006/relationships/image" Target="../media/image316.png"/><Relationship Id="rId12" Type="http://schemas.openxmlformats.org/officeDocument/2006/relationships/image" Target="../media/image325.png"/><Relationship Id="rId17" Type="http://schemas.openxmlformats.org/officeDocument/2006/relationships/image" Target="../media/image42.png"/><Relationship Id="rId25" Type="http://schemas.openxmlformats.org/officeDocument/2006/relationships/image" Target="../media/image337.png"/><Relationship Id="rId33" Type="http://schemas.openxmlformats.org/officeDocument/2006/relationships/image" Target="../media/image345.png"/><Relationship Id="rId38" Type="http://schemas.openxmlformats.org/officeDocument/2006/relationships/image" Target="../media/image350.png"/><Relationship Id="rId46" Type="http://schemas.openxmlformats.org/officeDocument/2006/relationships/image" Target="../media/image358.png"/><Relationship Id="rId59" Type="http://schemas.openxmlformats.org/officeDocument/2006/relationships/image" Target="../media/image371.png"/><Relationship Id="rId20" Type="http://schemas.openxmlformats.org/officeDocument/2006/relationships/image" Target="../media/image332.png"/><Relationship Id="rId41" Type="http://schemas.openxmlformats.org/officeDocument/2006/relationships/image" Target="../media/image353.png"/><Relationship Id="rId54" Type="http://schemas.openxmlformats.org/officeDocument/2006/relationships/image" Target="../media/image366.png"/><Relationship Id="rId62" Type="http://schemas.openxmlformats.org/officeDocument/2006/relationships/image" Target="../media/image3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9.png"/><Relationship Id="rId15" Type="http://schemas.openxmlformats.org/officeDocument/2006/relationships/image" Target="../media/image328.png"/><Relationship Id="rId23" Type="http://schemas.openxmlformats.org/officeDocument/2006/relationships/image" Target="../media/image335.png"/><Relationship Id="rId28" Type="http://schemas.openxmlformats.org/officeDocument/2006/relationships/image" Target="../media/image340.png"/><Relationship Id="rId36" Type="http://schemas.openxmlformats.org/officeDocument/2006/relationships/image" Target="../media/image348.png"/><Relationship Id="rId49" Type="http://schemas.openxmlformats.org/officeDocument/2006/relationships/image" Target="../media/image361.png"/><Relationship Id="rId57" Type="http://schemas.openxmlformats.org/officeDocument/2006/relationships/image" Target="../media/image369.png"/><Relationship Id="rId10" Type="http://schemas.openxmlformats.org/officeDocument/2006/relationships/image" Target="../media/image323.png"/><Relationship Id="rId31" Type="http://schemas.openxmlformats.org/officeDocument/2006/relationships/image" Target="../media/image343.png"/><Relationship Id="rId44" Type="http://schemas.openxmlformats.org/officeDocument/2006/relationships/image" Target="../media/image356.png"/><Relationship Id="rId52" Type="http://schemas.openxmlformats.org/officeDocument/2006/relationships/image" Target="../media/image364.png"/><Relationship Id="rId60" Type="http://schemas.openxmlformats.org/officeDocument/2006/relationships/image" Target="../media/image372.png"/><Relationship Id="rId65" Type="http://schemas.openxmlformats.org/officeDocument/2006/relationships/image" Target="../media/image377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Relationship Id="rId13" Type="http://schemas.openxmlformats.org/officeDocument/2006/relationships/image" Target="../media/image326.png"/><Relationship Id="rId18" Type="http://schemas.openxmlformats.org/officeDocument/2006/relationships/image" Target="../media/image330.png"/><Relationship Id="rId39" Type="http://schemas.openxmlformats.org/officeDocument/2006/relationships/image" Target="../media/image35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image" Target="../media/image397.png"/><Relationship Id="rId42" Type="http://schemas.openxmlformats.org/officeDocument/2006/relationships/image" Target="../media/image418.png"/><Relationship Id="rId47" Type="http://schemas.openxmlformats.org/officeDocument/2006/relationships/image" Target="../media/image423.png"/><Relationship Id="rId63" Type="http://schemas.openxmlformats.org/officeDocument/2006/relationships/image" Target="../media/image439.png"/><Relationship Id="rId68" Type="http://schemas.openxmlformats.org/officeDocument/2006/relationships/image" Target="../media/image444.png"/><Relationship Id="rId84" Type="http://schemas.openxmlformats.org/officeDocument/2006/relationships/image" Target="../media/image460.png"/><Relationship Id="rId89" Type="http://schemas.openxmlformats.org/officeDocument/2006/relationships/image" Target="../media/image465.png"/><Relationship Id="rId16" Type="http://schemas.openxmlformats.org/officeDocument/2006/relationships/image" Target="../media/image392.png"/><Relationship Id="rId11" Type="http://schemas.openxmlformats.org/officeDocument/2006/relationships/image" Target="../media/image388.png"/><Relationship Id="rId32" Type="http://schemas.openxmlformats.org/officeDocument/2006/relationships/image" Target="../media/image408.png"/><Relationship Id="rId37" Type="http://schemas.openxmlformats.org/officeDocument/2006/relationships/image" Target="../media/image413.png"/><Relationship Id="rId53" Type="http://schemas.openxmlformats.org/officeDocument/2006/relationships/image" Target="../media/image429.png"/><Relationship Id="rId58" Type="http://schemas.openxmlformats.org/officeDocument/2006/relationships/image" Target="../media/image434.png"/><Relationship Id="rId74" Type="http://schemas.openxmlformats.org/officeDocument/2006/relationships/image" Target="../media/image450.png"/><Relationship Id="rId79" Type="http://schemas.openxmlformats.org/officeDocument/2006/relationships/image" Target="../media/image455.png"/><Relationship Id="rId5" Type="http://schemas.openxmlformats.org/officeDocument/2006/relationships/image" Target="../media/image382.png"/><Relationship Id="rId90" Type="http://schemas.openxmlformats.org/officeDocument/2006/relationships/image" Target="../media/image466.png"/><Relationship Id="rId14" Type="http://schemas.openxmlformats.org/officeDocument/2006/relationships/image" Target="../media/image390.png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Relationship Id="rId30" Type="http://schemas.openxmlformats.org/officeDocument/2006/relationships/image" Target="../media/image406.png"/><Relationship Id="rId35" Type="http://schemas.openxmlformats.org/officeDocument/2006/relationships/image" Target="../media/image411.png"/><Relationship Id="rId43" Type="http://schemas.openxmlformats.org/officeDocument/2006/relationships/image" Target="../media/image419.png"/><Relationship Id="rId48" Type="http://schemas.openxmlformats.org/officeDocument/2006/relationships/image" Target="../media/image424.png"/><Relationship Id="rId56" Type="http://schemas.openxmlformats.org/officeDocument/2006/relationships/image" Target="../media/image432.png"/><Relationship Id="rId64" Type="http://schemas.openxmlformats.org/officeDocument/2006/relationships/image" Target="../media/image440.png"/><Relationship Id="rId69" Type="http://schemas.openxmlformats.org/officeDocument/2006/relationships/image" Target="../media/image445.png"/><Relationship Id="rId77" Type="http://schemas.openxmlformats.org/officeDocument/2006/relationships/image" Target="../media/image453.png"/><Relationship Id="rId8" Type="http://schemas.openxmlformats.org/officeDocument/2006/relationships/image" Target="../media/image385.png"/><Relationship Id="rId51" Type="http://schemas.openxmlformats.org/officeDocument/2006/relationships/image" Target="../media/image427.png"/><Relationship Id="rId72" Type="http://schemas.openxmlformats.org/officeDocument/2006/relationships/image" Target="../media/image448.png"/><Relationship Id="rId80" Type="http://schemas.openxmlformats.org/officeDocument/2006/relationships/image" Target="../media/image456.png"/><Relationship Id="rId85" Type="http://schemas.openxmlformats.org/officeDocument/2006/relationships/image" Target="../media/image461.png"/><Relationship Id="rId3" Type="http://schemas.openxmlformats.org/officeDocument/2006/relationships/image" Target="../media/image380.png"/><Relationship Id="rId12" Type="http://schemas.openxmlformats.org/officeDocument/2006/relationships/image" Target="../media/image389.png"/><Relationship Id="rId17" Type="http://schemas.openxmlformats.org/officeDocument/2006/relationships/image" Target="../media/image393.png"/><Relationship Id="rId25" Type="http://schemas.openxmlformats.org/officeDocument/2006/relationships/image" Target="../media/image401.png"/><Relationship Id="rId33" Type="http://schemas.openxmlformats.org/officeDocument/2006/relationships/image" Target="../media/image409.png"/><Relationship Id="rId38" Type="http://schemas.openxmlformats.org/officeDocument/2006/relationships/image" Target="../media/image414.png"/><Relationship Id="rId46" Type="http://schemas.openxmlformats.org/officeDocument/2006/relationships/image" Target="../media/image422.png"/><Relationship Id="rId59" Type="http://schemas.openxmlformats.org/officeDocument/2006/relationships/image" Target="../media/image435.png"/><Relationship Id="rId67" Type="http://schemas.openxmlformats.org/officeDocument/2006/relationships/image" Target="../media/image443.png"/><Relationship Id="rId20" Type="http://schemas.openxmlformats.org/officeDocument/2006/relationships/image" Target="../media/image396.png"/><Relationship Id="rId41" Type="http://schemas.openxmlformats.org/officeDocument/2006/relationships/image" Target="../media/image417.png"/><Relationship Id="rId54" Type="http://schemas.openxmlformats.org/officeDocument/2006/relationships/image" Target="../media/image430.png"/><Relationship Id="rId62" Type="http://schemas.openxmlformats.org/officeDocument/2006/relationships/image" Target="../media/image438.png"/><Relationship Id="rId70" Type="http://schemas.openxmlformats.org/officeDocument/2006/relationships/image" Target="../media/image446.png"/><Relationship Id="rId75" Type="http://schemas.openxmlformats.org/officeDocument/2006/relationships/image" Target="../media/image451.png"/><Relationship Id="rId83" Type="http://schemas.openxmlformats.org/officeDocument/2006/relationships/image" Target="../media/image459.png"/><Relationship Id="rId88" Type="http://schemas.openxmlformats.org/officeDocument/2006/relationships/image" Target="../media/image4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3.png"/><Relationship Id="rId15" Type="http://schemas.openxmlformats.org/officeDocument/2006/relationships/image" Target="../media/image391.png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36" Type="http://schemas.openxmlformats.org/officeDocument/2006/relationships/image" Target="../media/image412.png"/><Relationship Id="rId49" Type="http://schemas.openxmlformats.org/officeDocument/2006/relationships/image" Target="../media/image425.png"/><Relationship Id="rId57" Type="http://schemas.openxmlformats.org/officeDocument/2006/relationships/image" Target="../media/image433.png"/><Relationship Id="rId10" Type="http://schemas.openxmlformats.org/officeDocument/2006/relationships/image" Target="../media/image387.png"/><Relationship Id="rId31" Type="http://schemas.openxmlformats.org/officeDocument/2006/relationships/image" Target="../media/image407.png"/><Relationship Id="rId44" Type="http://schemas.openxmlformats.org/officeDocument/2006/relationships/image" Target="../media/image420.png"/><Relationship Id="rId52" Type="http://schemas.openxmlformats.org/officeDocument/2006/relationships/image" Target="../media/image428.png"/><Relationship Id="rId60" Type="http://schemas.openxmlformats.org/officeDocument/2006/relationships/image" Target="../media/image436.png"/><Relationship Id="rId65" Type="http://schemas.openxmlformats.org/officeDocument/2006/relationships/image" Target="../media/image441.png"/><Relationship Id="rId73" Type="http://schemas.openxmlformats.org/officeDocument/2006/relationships/image" Target="../media/image449.png"/><Relationship Id="rId78" Type="http://schemas.openxmlformats.org/officeDocument/2006/relationships/image" Target="../media/image454.png"/><Relationship Id="rId81" Type="http://schemas.openxmlformats.org/officeDocument/2006/relationships/image" Target="../media/image457.png"/><Relationship Id="rId86" Type="http://schemas.openxmlformats.org/officeDocument/2006/relationships/image" Target="../media/image462.png"/><Relationship Id="rId4" Type="http://schemas.openxmlformats.org/officeDocument/2006/relationships/image" Target="../media/image381.png"/><Relationship Id="rId9" Type="http://schemas.openxmlformats.org/officeDocument/2006/relationships/image" Target="../media/image386.png"/><Relationship Id="rId13" Type="http://schemas.openxmlformats.org/officeDocument/2006/relationships/image" Target="../media/image42.png"/><Relationship Id="rId18" Type="http://schemas.openxmlformats.org/officeDocument/2006/relationships/image" Target="../media/image394.png"/><Relationship Id="rId39" Type="http://schemas.openxmlformats.org/officeDocument/2006/relationships/image" Target="../media/image415.png"/><Relationship Id="rId34" Type="http://schemas.openxmlformats.org/officeDocument/2006/relationships/image" Target="../media/image410.png"/><Relationship Id="rId50" Type="http://schemas.openxmlformats.org/officeDocument/2006/relationships/image" Target="../media/image426.png"/><Relationship Id="rId55" Type="http://schemas.openxmlformats.org/officeDocument/2006/relationships/image" Target="../media/image431.png"/><Relationship Id="rId76" Type="http://schemas.openxmlformats.org/officeDocument/2006/relationships/image" Target="../media/image452.png"/><Relationship Id="rId7" Type="http://schemas.openxmlformats.org/officeDocument/2006/relationships/image" Target="../media/image384.png"/><Relationship Id="rId71" Type="http://schemas.openxmlformats.org/officeDocument/2006/relationships/image" Target="../media/image447.png"/><Relationship Id="rId2" Type="http://schemas.openxmlformats.org/officeDocument/2006/relationships/image" Target="../media/image379.png"/><Relationship Id="rId29" Type="http://schemas.openxmlformats.org/officeDocument/2006/relationships/image" Target="../media/image405.png"/><Relationship Id="rId24" Type="http://schemas.openxmlformats.org/officeDocument/2006/relationships/image" Target="../media/image400.png"/><Relationship Id="rId40" Type="http://schemas.openxmlformats.org/officeDocument/2006/relationships/image" Target="../media/image416.png"/><Relationship Id="rId45" Type="http://schemas.openxmlformats.org/officeDocument/2006/relationships/image" Target="../media/image421.png"/><Relationship Id="rId66" Type="http://schemas.openxmlformats.org/officeDocument/2006/relationships/image" Target="../media/image442.png"/><Relationship Id="rId87" Type="http://schemas.openxmlformats.org/officeDocument/2006/relationships/image" Target="../media/image463.png"/><Relationship Id="rId61" Type="http://schemas.openxmlformats.org/officeDocument/2006/relationships/image" Target="../media/image437.png"/><Relationship Id="rId82" Type="http://schemas.openxmlformats.org/officeDocument/2006/relationships/image" Target="../media/image458.png"/><Relationship Id="rId19" Type="http://schemas.openxmlformats.org/officeDocument/2006/relationships/image" Target="../media/image39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1.png"/><Relationship Id="rId21" Type="http://schemas.openxmlformats.org/officeDocument/2006/relationships/image" Target="../media/image486.png"/><Relationship Id="rId42" Type="http://schemas.openxmlformats.org/officeDocument/2006/relationships/image" Target="../media/image507.png"/><Relationship Id="rId47" Type="http://schemas.openxmlformats.org/officeDocument/2006/relationships/image" Target="../media/image512.png"/><Relationship Id="rId63" Type="http://schemas.openxmlformats.org/officeDocument/2006/relationships/image" Target="../media/image528.png"/><Relationship Id="rId68" Type="http://schemas.openxmlformats.org/officeDocument/2006/relationships/image" Target="../media/image533.png"/><Relationship Id="rId2" Type="http://schemas.openxmlformats.org/officeDocument/2006/relationships/image" Target="../media/image467.png"/><Relationship Id="rId16" Type="http://schemas.openxmlformats.org/officeDocument/2006/relationships/image" Target="../media/image481.png"/><Relationship Id="rId29" Type="http://schemas.openxmlformats.org/officeDocument/2006/relationships/image" Target="../media/image494.png"/><Relationship Id="rId11" Type="http://schemas.openxmlformats.org/officeDocument/2006/relationships/image" Target="../media/image476.png"/><Relationship Id="rId24" Type="http://schemas.openxmlformats.org/officeDocument/2006/relationships/image" Target="../media/image489.png"/><Relationship Id="rId32" Type="http://schemas.openxmlformats.org/officeDocument/2006/relationships/image" Target="../media/image497.png"/><Relationship Id="rId37" Type="http://schemas.openxmlformats.org/officeDocument/2006/relationships/image" Target="../media/image502.png"/><Relationship Id="rId40" Type="http://schemas.openxmlformats.org/officeDocument/2006/relationships/image" Target="../media/image505.png"/><Relationship Id="rId45" Type="http://schemas.openxmlformats.org/officeDocument/2006/relationships/image" Target="../media/image510.png"/><Relationship Id="rId53" Type="http://schemas.openxmlformats.org/officeDocument/2006/relationships/image" Target="../media/image518.png"/><Relationship Id="rId58" Type="http://schemas.openxmlformats.org/officeDocument/2006/relationships/image" Target="../media/image523.png"/><Relationship Id="rId66" Type="http://schemas.openxmlformats.org/officeDocument/2006/relationships/image" Target="../media/image531.png"/><Relationship Id="rId74" Type="http://schemas.openxmlformats.org/officeDocument/2006/relationships/image" Target="../media/image539.png"/><Relationship Id="rId5" Type="http://schemas.openxmlformats.org/officeDocument/2006/relationships/image" Target="../media/image470.png"/><Relationship Id="rId61" Type="http://schemas.openxmlformats.org/officeDocument/2006/relationships/image" Target="../media/image526.png"/><Relationship Id="rId19" Type="http://schemas.openxmlformats.org/officeDocument/2006/relationships/image" Target="../media/image484.png"/><Relationship Id="rId14" Type="http://schemas.openxmlformats.org/officeDocument/2006/relationships/image" Target="../media/image479.png"/><Relationship Id="rId22" Type="http://schemas.openxmlformats.org/officeDocument/2006/relationships/image" Target="../media/image487.png"/><Relationship Id="rId27" Type="http://schemas.openxmlformats.org/officeDocument/2006/relationships/image" Target="../media/image492.png"/><Relationship Id="rId30" Type="http://schemas.openxmlformats.org/officeDocument/2006/relationships/image" Target="../media/image495.png"/><Relationship Id="rId35" Type="http://schemas.openxmlformats.org/officeDocument/2006/relationships/image" Target="../media/image500.png"/><Relationship Id="rId43" Type="http://schemas.openxmlformats.org/officeDocument/2006/relationships/image" Target="../media/image508.png"/><Relationship Id="rId48" Type="http://schemas.openxmlformats.org/officeDocument/2006/relationships/image" Target="../media/image513.png"/><Relationship Id="rId56" Type="http://schemas.openxmlformats.org/officeDocument/2006/relationships/image" Target="../media/image521.png"/><Relationship Id="rId64" Type="http://schemas.openxmlformats.org/officeDocument/2006/relationships/image" Target="../media/image529.png"/><Relationship Id="rId69" Type="http://schemas.openxmlformats.org/officeDocument/2006/relationships/image" Target="../media/image534.png"/><Relationship Id="rId8" Type="http://schemas.openxmlformats.org/officeDocument/2006/relationships/image" Target="../media/image473.png"/><Relationship Id="rId51" Type="http://schemas.openxmlformats.org/officeDocument/2006/relationships/image" Target="../media/image516.png"/><Relationship Id="rId72" Type="http://schemas.openxmlformats.org/officeDocument/2006/relationships/image" Target="../media/image537.png"/><Relationship Id="rId3" Type="http://schemas.openxmlformats.org/officeDocument/2006/relationships/image" Target="../media/image468.png"/><Relationship Id="rId12" Type="http://schemas.openxmlformats.org/officeDocument/2006/relationships/image" Target="../media/image477.png"/><Relationship Id="rId17" Type="http://schemas.openxmlformats.org/officeDocument/2006/relationships/image" Target="../media/image482.png"/><Relationship Id="rId25" Type="http://schemas.openxmlformats.org/officeDocument/2006/relationships/image" Target="../media/image490.png"/><Relationship Id="rId33" Type="http://schemas.openxmlformats.org/officeDocument/2006/relationships/image" Target="../media/image498.png"/><Relationship Id="rId38" Type="http://schemas.openxmlformats.org/officeDocument/2006/relationships/image" Target="../media/image503.png"/><Relationship Id="rId46" Type="http://schemas.openxmlformats.org/officeDocument/2006/relationships/image" Target="../media/image511.png"/><Relationship Id="rId59" Type="http://schemas.openxmlformats.org/officeDocument/2006/relationships/image" Target="../media/image524.png"/><Relationship Id="rId67" Type="http://schemas.openxmlformats.org/officeDocument/2006/relationships/image" Target="../media/image532.png"/><Relationship Id="rId20" Type="http://schemas.openxmlformats.org/officeDocument/2006/relationships/image" Target="../media/image485.png"/><Relationship Id="rId41" Type="http://schemas.openxmlformats.org/officeDocument/2006/relationships/image" Target="../media/image506.png"/><Relationship Id="rId54" Type="http://schemas.openxmlformats.org/officeDocument/2006/relationships/image" Target="../media/image519.png"/><Relationship Id="rId62" Type="http://schemas.openxmlformats.org/officeDocument/2006/relationships/image" Target="../media/image527.png"/><Relationship Id="rId70" Type="http://schemas.openxmlformats.org/officeDocument/2006/relationships/image" Target="../media/image535.png"/><Relationship Id="rId75" Type="http://schemas.openxmlformats.org/officeDocument/2006/relationships/image" Target="../media/image5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1.png"/><Relationship Id="rId15" Type="http://schemas.openxmlformats.org/officeDocument/2006/relationships/image" Target="../media/image480.png"/><Relationship Id="rId23" Type="http://schemas.openxmlformats.org/officeDocument/2006/relationships/image" Target="../media/image488.png"/><Relationship Id="rId28" Type="http://schemas.openxmlformats.org/officeDocument/2006/relationships/image" Target="../media/image493.png"/><Relationship Id="rId36" Type="http://schemas.openxmlformats.org/officeDocument/2006/relationships/image" Target="../media/image501.png"/><Relationship Id="rId49" Type="http://schemas.openxmlformats.org/officeDocument/2006/relationships/image" Target="../media/image514.png"/><Relationship Id="rId57" Type="http://schemas.openxmlformats.org/officeDocument/2006/relationships/image" Target="../media/image522.png"/><Relationship Id="rId10" Type="http://schemas.openxmlformats.org/officeDocument/2006/relationships/image" Target="../media/image475.png"/><Relationship Id="rId31" Type="http://schemas.openxmlformats.org/officeDocument/2006/relationships/image" Target="../media/image496.png"/><Relationship Id="rId44" Type="http://schemas.openxmlformats.org/officeDocument/2006/relationships/image" Target="../media/image509.png"/><Relationship Id="rId52" Type="http://schemas.openxmlformats.org/officeDocument/2006/relationships/image" Target="../media/image517.png"/><Relationship Id="rId60" Type="http://schemas.openxmlformats.org/officeDocument/2006/relationships/image" Target="../media/image525.png"/><Relationship Id="rId65" Type="http://schemas.openxmlformats.org/officeDocument/2006/relationships/image" Target="../media/image530.png"/><Relationship Id="rId73" Type="http://schemas.openxmlformats.org/officeDocument/2006/relationships/image" Target="../media/image538.png"/><Relationship Id="rId4" Type="http://schemas.openxmlformats.org/officeDocument/2006/relationships/image" Target="../media/image469.png"/><Relationship Id="rId9" Type="http://schemas.openxmlformats.org/officeDocument/2006/relationships/image" Target="../media/image474.png"/><Relationship Id="rId13" Type="http://schemas.openxmlformats.org/officeDocument/2006/relationships/image" Target="../media/image478.png"/><Relationship Id="rId18" Type="http://schemas.openxmlformats.org/officeDocument/2006/relationships/image" Target="../media/image483.png"/><Relationship Id="rId39" Type="http://schemas.openxmlformats.org/officeDocument/2006/relationships/image" Target="../media/image504.png"/><Relationship Id="rId34" Type="http://schemas.openxmlformats.org/officeDocument/2006/relationships/image" Target="../media/image499.png"/><Relationship Id="rId50" Type="http://schemas.openxmlformats.org/officeDocument/2006/relationships/image" Target="../media/image515.png"/><Relationship Id="rId55" Type="http://schemas.openxmlformats.org/officeDocument/2006/relationships/image" Target="../media/image520.png"/><Relationship Id="rId76" Type="http://schemas.openxmlformats.org/officeDocument/2006/relationships/image" Target="../media/image541.png"/><Relationship Id="rId7" Type="http://schemas.openxmlformats.org/officeDocument/2006/relationships/image" Target="../media/image472.png"/><Relationship Id="rId71" Type="http://schemas.openxmlformats.org/officeDocument/2006/relationships/image" Target="../media/image5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pute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Compute </a:t>
            </a:r>
          </a:p>
          <a:p>
            <a:r>
              <a:t>Potential Energy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Drawing"/>
          <p:cNvGrpSpPr/>
          <p:nvPr/>
        </p:nvGrpSpPr>
        <p:grpSpPr>
          <a:xfrm>
            <a:off x="950916" y="-191439"/>
            <a:ext cx="11944474" cy="9376080"/>
            <a:chOff x="-160140" y="-1257128"/>
            <a:chExt cx="11944473" cy="9376078"/>
          </a:xfrm>
        </p:grpSpPr>
        <p:pic>
          <p:nvPicPr>
            <p:cNvPr id="123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0141" y="-167190"/>
              <a:ext cx="586278" cy="1398222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4317" y="53902"/>
              <a:ext cx="753446" cy="1348899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1538" y="659578"/>
              <a:ext cx="766222" cy="111879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3363" y="-574786"/>
              <a:ext cx="357751" cy="1111240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2934" y="-275783"/>
              <a:ext cx="739860" cy="605510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78903" y="-774123"/>
              <a:ext cx="372342" cy="1088240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95313" y="713246"/>
              <a:ext cx="841160" cy="117715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28606" y="-411067"/>
              <a:ext cx="567009" cy="1668195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81061" y="-314109"/>
              <a:ext cx="719448" cy="1617242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03621" y="421910"/>
              <a:ext cx="482544" cy="83868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81909" y="-873791"/>
              <a:ext cx="317935" cy="842891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07971" y="-1019462"/>
              <a:ext cx="397903" cy="934897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14980" y="-1257129"/>
              <a:ext cx="546076" cy="1356567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70582" y="736249"/>
              <a:ext cx="752845" cy="283209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91647" y="314571"/>
              <a:ext cx="1065227" cy="91538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09671" y="-38101"/>
              <a:ext cx="255865" cy="1024099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25349" y="-332699"/>
              <a:ext cx="596599" cy="1674162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15357" y="-390784"/>
              <a:ext cx="436559" cy="1359677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05379" y="-873787"/>
              <a:ext cx="525990" cy="1208237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39349" y="-942794"/>
              <a:ext cx="845933" cy="1479246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273381" y="-1096132"/>
              <a:ext cx="927228" cy="1640244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94681" y="751575"/>
              <a:ext cx="2828606" cy="336823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72083" y="1283273"/>
              <a:ext cx="779826" cy="1340411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77993" y="1249924"/>
              <a:ext cx="763930" cy="973226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66384" y="1556597"/>
              <a:ext cx="275543" cy="1139949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28602" y="-199108"/>
              <a:ext cx="838033" cy="1732472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99751" y="1069466"/>
              <a:ext cx="191851" cy="218330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22413" y="1119585"/>
              <a:ext cx="101567" cy="81441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35098" y="-206774"/>
              <a:ext cx="643558" cy="1563579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312764" y="92232"/>
              <a:ext cx="888897" cy="896564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92075" y="301494"/>
              <a:ext cx="802461" cy="1006618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757434" y="-605454"/>
              <a:ext cx="717703" cy="2368604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327388" y="-1127701"/>
              <a:ext cx="456945" cy="866795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873657" y="3258634"/>
              <a:ext cx="4185644" cy="168220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255962" y="3406866"/>
              <a:ext cx="3679475" cy="4241944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964945" y="3358299"/>
              <a:ext cx="789707" cy="727893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74372" y="3358300"/>
              <a:ext cx="398227" cy="1218578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9531" y="6181583"/>
              <a:ext cx="843171" cy="1719074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93466" y="7498393"/>
              <a:ext cx="210631" cy="198882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42229" y="6340188"/>
              <a:ext cx="684701" cy="1335461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48244" y="7541439"/>
              <a:ext cx="175872" cy="194168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546259" y="6656466"/>
              <a:ext cx="743218" cy="1462484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77589" y="7084393"/>
              <a:ext cx="635880" cy="221872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368153" y="7575064"/>
              <a:ext cx="166668" cy="2832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Drawing"/>
          <p:cNvGrpSpPr/>
          <p:nvPr/>
        </p:nvGrpSpPr>
        <p:grpSpPr>
          <a:xfrm>
            <a:off x="644245" y="214904"/>
            <a:ext cx="11882903" cy="8620177"/>
            <a:chOff x="-589480" y="-551779"/>
            <a:chExt cx="11882902" cy="8620176"/>
          </a:xfrm>
        </p:grpSpPr>
        <p:pic>
          <p:nvPicPr>
            <p:cNvPr id="132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2799" y="-38101"/>
              <a:ext cx="91535" cy="823599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66819" y="-99445"/>
              <a:ext cx="888906" cy="220749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89481" y="628915"/>
              <a:ext cx="896556" cy="122205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1205" y="38568"/>
              <a:ext cx="497887" cy="743226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4772" y="203526"/>
              <a:ext cx="963683" cy="574720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18192" y="-536448"/>
              <a:ext cx="205931" cy="1309340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49570" y="-45767"/>
              <a:ext cx="727883" cy="214204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24250" y="84567"/>
              <a:ext cx="796892" cy="839649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13395" y="-15105"/>
              <a:ext cx="328107" cy="737768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59491" y="-84102"/>
              <a:ext cx="453584" cy="850563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48960" y="146974"/>
              <a:ext cx="461325" cy="1291553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58834" y="-551780"/>
              <a:ext cx="394021" cy="1520848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53312" y="-8071"/>
              <a:ext cx="1862585" cy="913661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08021" y="613573"/>
              <a:ext cx="237223" cy="118483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84601" y="5390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137140" y="1641179"/>
              <a:ext cx="875342" cy="1576407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4211" y="1819852"/>
              <a:ext cx="720033" cy="1310045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15672" y="1944586"/>
              <a:ext cx="746457" cy="1275263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27223" y="2323277"/>
              <a:ext cx="574565" cy="307927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09170" y="2063458"/>
              <a:ext cx="1469668" cy="1125723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93306" y="1288263"/>
              <a:ext cx="282176" cy="1546102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18622" y="2739893"/>
              <a:ext cx="1693906" cy="249943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71628" y="3097637"/>
              <a:ext cx="942555" cy="1371897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795945" y="3074627"/>
              <a:ext cx="612889" cy="152879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639305" y="2974962"/>
              <a:ext cx="597553" cy="114274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42991" y="1235589"/>
              <a:ext cx="1026904" cy="3244125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32679" y="1621855"/>
              <a:ext cx="1210909" cy="1243123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04386" y="1648601"/>
              <a:ext cx="183541" cy="451880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696990" y="1403255"/>
              <a:ext cx="778590" cy="1548255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11715" y="1349591"/>
              <a:ext cx="396591" cy="2054259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58605" y="1320965"/>
              <a:ext cx="541678" cy="810188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962359" y="1033844"/>
              <a:ext cx="1923917" cy="131282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83027" y="3466950"/>
              <a:ext cx="1910918" cy="251243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83154" y="3939334"/>
              <a:ext cx="1280335" cy="1305188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246024" y="3842463"/>
              <a:ext cx="1164900" cy="197728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16518" y="3704790"/>
              <a:ext cx="699432" cy="593336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19091" y="1385033"/>
              <a:ext cx="563537" cy="1781140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059757" y="1978273"/>
              <a:ext cx="850563" cy="1426246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76410" y="2010762"/>
              <a:ext cx="628224" cy="148913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435436" y="2016612"/>
              <a:ext cx="635882" cy="83868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9476" y="4914678"/>
              <a:ext cx="704890" cy="1284725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528154" y="5077634"/>
              <a:ext cx="482556" cy="104926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23531" y="4822666"/>
              <a:ext cx="482561" cy="229555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1326" y="5420690"/>
              <a:ext cx="402779" cy="137545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52209" y="5712029"/>
              <a:ext cx="651224" cy="122212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554919" y="5160017"/>
              <a:ext cx="484872" cy="893288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986391" y="5351688"/>
              <a:ext cx="326929" cy="557988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24641" y="4661672"/>
              <a:ext cx="258824" cy="1440900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699596" y="5198351"/>
              <a:ext cx="1502238" cy="903579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087292" y="5182165"/>
              <a:ext cx="651221" cy="786157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023055" y="5359344"/>
              <a:ext cx="443812" cy="670673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29312" y="4805127"/>
              <a:ext cx="811541" cy="1445297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06930" y="4866121"/>
              <a:ext cx="869965" cy="1570023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48344" y="5660317"/>
              <a:ext cx="720223" cy="104918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46356" y="5620020"/>
              <a:ext cx="743224" cy="850560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927317" y="5612442"/>
              <a:ext cx="320358" cy="689077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301958" y="5612353"/>
              <a:ext cx="377313" cy="597562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585614" y="5458981"/>
              <a:ext cx="418070" cy="1009042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163821" y="4761339"/>
              <a:ext cx="355292" cy="1479241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564579" y="5305137"/>
              <a:ext cx="1598741" cy="867204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199992" y="6608180"/>
              <a:ext cx="1023208" cy="1258372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305811" y="6095365"/>
              <a:ext cx="1049896" cy="302769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1221" y="6961724"/>
              <a:ext cx="842886" cy="198871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74226" y="7176396"/>
              <a:ext cx="405875" cy="76201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762906" y="6825553"/>
              <a:ext cx="3604292" cy="1128556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45910" y="6701044"/>
              <a:ext cx="925310" cy="990323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602008" y="7337390"/>
              <a:ext cx="465112" cy="561091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254576" y="7237725"/>
              <a:ext cx="366666" cy="482551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074041" y="6965332"/>
              <a:ext cx="735866" cy="1103065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879060" y="7099719"/>
              <a:ext cx="352224" cy="157064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08409" y="6705228"/>
              <a:ext cx="482551" cy="846378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853624" y="6666852"/>
              <a:ext cx="443347" cy="900095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676419" y="7015390"/>
              <a:ext cx="467212" cy="99205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169196" y="7023051"/>
              <a:ext cx="488113" cy="414196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588773" y="6923379"/>
              <a:ext cx="451888" cy="654268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141021" y="7544404"/>
              <a:ext cx="152401" cy="76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Drawing"/>
          <p:cNvGrpSpPr/>
          <p:nvPr/>
        </p:nvGrpSpPr>
        <p:grpSpPr>
          <a:xfrm>
            <a:off x="61559" y="1265260"/>
            <a:ext cx="11430801" cy="7191041"/>
            <a:chOff x="-2544531" y="-996457"/>
            <a:chExt cx="11430800" cy="7191039"/>
          </a:xfrm>
        </p:grpSpPr>
        <p:pic>
          <p:nvPicPr>
            <p:cNvPr id="147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90815" y="-478019"/>
              <a:ext cx="1359887" cy="1452622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865" y="-996458"/>
              <a:ext cx="198883" cy="750896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3883" y="-91775"/>
              <a:ext cx="781559" cy="140565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1213" y="153569"/>
              <a:ext cx="957891" cy="237208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5214" y="-760414"/>
              <a:ext cx="1428928" cy="1660038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04936" y="199562"/>
              <a:ext cx="835235" cy="224963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64632" y="-728765"/>
              <a:ext cx="1334456" cy="1702888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93633" y="-950459"/>
              <a:ext cx="1387238" cy="267881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480894" y="1625593"/>
              <a:ext cx="646890" cy="838514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972824" y="789914"/>
              <a:ext cx="572484" cy="1752335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367140" y="1694602"/>
              <a:ext cx="634027" cy="641276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1877" y="1336281"/>
              <a:ext cx="1594245" cy="1019307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63577" y="1280596"/>
              <a:ext cx="605216" cy="995603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2550" y="847285"/>
              <a:ext cx="1016269" cy="1636543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30259" y="1587265"/>
              <a:ext cx="881228" cy="152352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96607" y="1709938"/>
              <a:ext cx="145213" cy="494586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58607" y="1196257"/>
              <a:ext cx="298549" cy="260215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952237" y="1591281"/>
              <a:ext cx="341604" cy="670402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24634" y="1617936"/>
              <a:ext cx="413543" cy="819885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09057" y="1395594"/>
              <a:ext cx="575773" cy="982561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578501" y="2668294"/>
              <a:ext cx="6884355" cy="352208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555502" y="3234983"/>
              <a:ext cx="771362" cy="1285932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827151" y="3335307"/>
              <a:ext cx="505552" cy="958319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51368" y="3457620"/>
              <a:ext cx="636241" cy="1065584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36804" y="3787652"/>
              <a:ext cx="505545" cy="200515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869846" y="4515995"/>
              <a:ext cx="2552603" cy="244197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022738" y="4945345"/>
              <a:ext cx="114096" cy="1082693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2544532" y="5420689"/>
              <a:ext cx="896563" cy="206547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941806" y="5459016"/>
              <a:ext cx="330132" cy="595337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241159" y="5105516"/>
              <a:ext cx="145213" cy="922942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609168" y="5344021"/>
              <a:ext cx="658884" cy="114537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034155" y="4956085"/>
              <a:ext cx="1080568" cy="1238498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77206" y="4953006"/>
              <a:ext cx="421512" cy="898326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6885" y="4815009"/>
              <a:ext cx="551545" cy="1095890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7205" y="5344012"/>
              <a:ext cx="576224" cy="99211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58220" y="3860797"/>
              <a:ext cx="996240" cy="348074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23038" y="2737295"/>
              <a:ext cx="98431" cy="1256897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31909" y="3396640"/>
              <a:ext cx="1080571" cy="980902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265724" y="4317235"/>
              <a:ext cx="640411" cy="902737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742177" y="4078991"/>
              <a:ext cx="452855" cy="732048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69999" y="4032987"/>
              <a:ext cx="391349" cy="770055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71620" y="4577333"/>
              <a:ext cx="276986" cy="1471579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77308" y="2905965"/>
              <a:ext cx="122204" cy="1333798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78052" y="3358309"/>
              <a:ext cx="565806" cy="896377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14407" y="3396637"/>
              <a:ext cx="466471" cy="970672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260318" y="3825980"/>
              <a:ext cx="697224" cy="160545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78293" y="4377999"/>
              <a:ext cx="1463909" cy="145213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70305" y="4675307"/>
              <a:ext cx="591969" cy="1162823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45312" y="4692333"/>
              <a:ext cx="490822" cy="786144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584588" y="4868675"/>
              <a:ext cx="710289" cy="1095893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697328" y="5351685"/>
              <a:ext cx="390546" cy="106873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52947" y="5252014"/>
              <a:ext cx="114577" cy="620560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28049" y="2773074"/>
              <a:ext cx="129870" cy="193759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48348" y="4224653"/>
              <a:ext cx="850563" cy="382886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874702" y="2583948"/>
              <a:ext cx="361250" cy="1218575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644708" y="4055990"/>
              <a:ext cx="1241562" cy="114537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784133" y="4186319"/>
              <a:ext cx="258791" cy="1263429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082377" y="4431660"/>
              <a:ext cx="379009" cy="9077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Drawing"/>
          <p:cNvGrpSpPr/>
          <p:nvPr/>
        </p:nvGrpSpPr>
        <p:grpSpPr>
          <a:xfrm>
            <a:off x="-111381" y="253236"/>
            <a:ext cx="11381406" cy="8975678"/>
            <a:chOff x="-1667113" y="-544114"/>
            <a:chExt cx="11381404" cy="8975676"/>
          </a:xfrm>
        </p:grpSpPr>
        <p:pic>
          <p:nvPicPr>
            <p:cNvPr id="12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9" y="-383114"/>
              <a:ext cx="3519977" cy="3816523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896" y="801075"/>
              <a:ext cx="1448585" cy="532795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866" y="-45770"/>
              <a:ext cx="1655583" cy="1079874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2214" y="1602593"/>
              <a:ext cx="421219" cy="681892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91199" y="1579600"/>
              <a:ext cx="611575" cy="1252200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14749" y="1901607"/>
              <a:ext cx="470527" cy="1313590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93583" y="2246607"/>
              <a:ext cx="490222" cy="873565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482150" y="3940989"/>
              <a:ext cx="145211" cy="1104967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402170" y="3802978"/>
              <a:ext cx="1325903" cy="151051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7146" y="4278320"/>
              <a:ext cx="842576" cy="731023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0216" y="4196477"/>
              <a:ext cx="487521" cy="837379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73802" y="3940989"/>
              <a:ext cx="494110" cy="1161252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07594" y="4393333"/>
              <a:ext cx="643555" cy="693016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58856" y="4338079"/>
              <a:ext cx="812310" cy="704372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72619" y="3450308"/>
              <a:ext cx="490214" cy="1615837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46108" y="4232329"/>
              <a:ext cx="700071" cy="766220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16631" y="3904253"/>
              <a:ext cx="996238" cy="1439310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03102" y="4239987"/>
              <a:ext cx="1085435" cy="206548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62628" y="4506184"/>
              <a:ext cx="472463" cy="222347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36596" y="4469991"/>
              <a:ext cx="516545" cy="666566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95344" y="4907010"/>
              <a:ext cx="257462" cy="735550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575553" y="4117320"/>
              <a:ext cx="584421" cy="972015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86892" y="4273941"/>
              <a:ext cx="1246702" cy="732272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72054" y="4279264"/>
              <a:ext cx="1042238" cy="764517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433737" y="5650694"/>
              <a:ext cx="1154826" cy="1059067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9998" y="5678215"/>
              <a:ext cx="1030104" cy="778477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20227" y="5543348"/>
              <a:ext cx="688259" cy="819895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33241" y="5574016"/>
              <a:ext cx="431531" cy="763859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39785" y="5739543"/>
              <a:ext cx="434358" cy="619419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27946" y="5456858"/>
              <a:ext cx="758553" cy="983053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167272" y="6045730"/>
              <a:ext cx="704884" cy="240846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56629" y="5351685"/>
              <a:ext cx="135553" cy="1218568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93630" y="5466690"/>
              <a:ext cx="789224" cy="1107082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90647" y="6503218"/>
              <a:ext cx="812559" cy="793046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93937" y="5451353"/>
              <a:ext cx="847731" cy="1247384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330629" y="7033427"/>
              <a:ext cx="709559" cy="1353123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61403" y="7283731"/>
              <a:ext cx="811694" cy="1147831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91546" y="7767265"/>
              <a:ext cx="474879" cy="129346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40754" y="7513732"/>
              <a:ext cx="783035" cy="175885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88225" y="7805077"/>
              <a:ext cx="750893" cy="168213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00257" y="6696058"/>
              <a:ext cx="876069" cy="1223563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699830" y="795841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69258" y="8226751"/>
              <a:ext cx="152872" cy="109589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324675" y="-30443"/>
              <a:ext cx="658065" cy="728823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896155" y="-344777"/>
              <a:ext cx="526141" cy="1279898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667114" y="-544115"/>
              <a:ext cx="732167" cy="1578911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692969" y="-61102"/>
              <a:ext cx="425596" cy="950227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907644" y="-452112"/>
              <a:ext cx="556851" cy="1670908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33663" y="-283442"/>
              <a:ext cx="489853" cy="1394910"/>
            </a:xfrm>
            <a:prstGeom prst="rect">
              <a:avLst/>
            </a:prstGeom>
            <a:effectLst/>
          </p:spPr>
        </p:pic>
      </p:grpSp>
      <p:grpSp>
        <p:nvGrpSpPr>
          <p:cNvPr id="248" name="Drawing"/>
          <p:cNvGrpSpPr/>
          <p:nvPr/>
        </p:nvGrpSpPr>
        <p:grpSpPr>
          <a:xfrm>
            <a:off x="7222397" y="299231"/>
            <a:ext cx="5359687" cy="4025324"/>
            <a:chOff x="-75799" y="-490453"/>
            <a:chExt cx="5359686" cy="4025323"/>
          </a:xfrm>
        </p:grpSpPr>
        <p:pic>
          <p:nvPicPr>
            <p:cNvPr id="22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75800" y="-490454"/>
              <a:ext cx="2996496" cy="4025325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870" y="670894"/>
              <a:ext cx="2621601" cy="577133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29925" y="3220299"/>
              <a:ext cx="1178030" cy="213502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19974" y="3271803"/>
              <a:ext cx="1157091" cy="254711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96946" y="2471378"/>
              <a:ext cx="750885" cy="825129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688617" y="2737285"/>
              <a:ext cx="513223" cy="173454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64291" y="2721960"/>
              <a:ext cx="551549" cy="112452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89818" y="2928958"/>
              <a:ext cx="464356" cy="114544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44510" y="2453621"/>
              <a:ext cx="639378" cy="823942"/>
            </a:xfrm>
            <a:prstGeom prst="rect">
              <a:avLst/>
            </a:prstGeom>
            <a:effectLst/>
          </p:spPr>
        </p:pic>
        <p:pic>
          <p:nvPicPr>
            <p:cNvPr id="23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92962" y="1433932"/>
              <a:ext cx="634134" cy="924934"/>
            </a:xfrm>
            <a:prstGeom prst="rect">
              <a:avLst/>
            </a:prstGeom>
            <a:effectLst/>
          </p:spPr>
        </p:pic>
        <p:pic>
          <p:nvPicPr>
            <p:cNvPr id="24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2259" y="1656271"/>
              <a:ext cx="643843" cy="1226234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65226" y="2077937"/>
              <a:ext cx="666567" cy="1172579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34896" y="2100941"/>
              <a:ext cx="536221" cy="697224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147583" y="2744962"/>
              <a:ext cx="459545" cy="3982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Drawing"/>
          <p:cNvGrpSpPr/>
          <p:nvPr/>
        </p:nvGrpSpPr>
        <p:grpSpPr>
          <a:xfrm>
            <a:off x="544579" y="248457"/>
            <a:ext cx="11338797" cy="9219495"/>
            <a:chOff x="-1915841" y="-502893"/>
            <a:chExt cx="11338796" cy="9219494"/>
          </a:xfrm>
        </p:grpSpPr>
        <p:pic>
          <p:nvPicPr>
            <p:cNvPr id="25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52184" y="-204208"/>
              <a:ext cx="1390925" cy="1771902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79805" y="406573"/>
              <a:ext cx="989532" cy="296375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51148" y="682800"/>
              <a:ext cx="433867" cy="766995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194" y="631295"/>
              <a:ext cx="842904" cy="610945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8900" y="536897"/>
              <a:ext cx="705503" cy="1640513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62894" y="-197489"/>
              <a:ext cx="3479647" cy="1894803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12593" y="484737"/>
              <a:ext cx="625974" cy="877521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034339" y="-502894"/>
              <a:ext cx="1031581" cy="1714021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01687" y="368242"/>
              <a:ext cx="904229" cy="405885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612478" y="2261950"/>
              <a:ext cx="810540" cy="865936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5647" y="1624335"/>
              <a:ext cx="993451" cy="1437259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42138" y="241528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25235" y="2116279"/>
              <a:ext cx="597559" cy="1333576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26894" y="2123941"/>
              <a:ext cx="428890" cy="145217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57560" y="3020965"/>
              <a:ext cx="635893" cy="206032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49418" y="2144010"/>
              <a:ext cx="805702" cy="1064432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35516" y="295963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85256" y="1981024"/>
              <a:ext cx="1141899" cy="1170028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06267" y="2775627"/>
              <a:ext cx="295154" cy="1042233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72292" y="2316558"/>
              <a:ext cx="1046454" cy="1730838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876970" y="2335500"/>
              <a:ext cx="965566" cy="808910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81409" y="2269609"/>
              <a:ext cx="866142" cy="152879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50997" y="2721960"/>
              <a:ext cx="858221" cy="129872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27574" y="2167280"/>
              <a:ext cx="907057" cy="2064586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74942" y="1920070"/>
              <a:ext cx="770358" cy="2387857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373057" y="1909450"/>
              <a:ext cx="1049898" cy="1065058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787063" y="2384617"/>
              <a:ext cx="543882" cy="83872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225833" y="4170988"/>
              <a:ext cx="1218575" cy="1310577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911133" y="4585004"/>
              <a:ext cx="742866" cy="206539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769" y="4523668"/>
              <a:ext cx="798653" cy="137538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28570" y="4753674"/>
              <a:ext cx="584517" cy="137536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83854" y="3664454"/>
              <a:ext cx="1085609" cy="1773935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02355" y="4393331"/>
              <a:ext cx="174768" cy="730024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086239" y="3910320"/>
              <a:ext cx="298551" cy="329219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18437" y="4354991"/>
              <a:ext cx="657915" cy="908552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450947" y="3779985"/>
              <a:ext cx="145208" cy="1507370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14030" y="4308993"/>
              <a:ext cx="866126" cy="237211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57612" y="5091007"/>
              <a:ext cx="260221" cy="114551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561819" y="3641983"/>
              <a:ext cx="1270804" cy="1557744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78367" y="4475937"/>
              <a:ext cx="417360" cy="553408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64346" y="4299717"/>
              <a:ext cx="1548244" cy="989315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04890" y="5620021"/>
              <a:ext cx="568699" cy="1239978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701599" y="6149031"/>
              <a:ext cx="415563" cy="584869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224249" y="5451354"/>
              <a:ext cx="221878" cy="1295235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895534" y="5873028"/>
              <a:ext cx="887930" cy="275544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747725" y="5589351"/>
              <a:ext cx="250411" cy="1184496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69590" y="6041703"/>
              <a:ext cx="766226" cy="191213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868258" y="6052329"/>
              <a:ext cx="540871" cy="448676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626811" y="5957359"/>
              <a:ext cx="1280375" cy="942571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915842" y="7168053"/>
              <a:ext cx="792491" cy="974106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1057155" y="7513736"/>
              <a:ext cx="735552" cy="66393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342792" y="7644068"/>
              <a:ext cx="519535" cy="532655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5870" y="7000057"/>
              <a:ext cx="168214" cy="1111235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6132" y="7605735"/>
              <a:ext cx="404618" cy="689554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4208" y="7715369"/>
              <a:ext cx="490220" cy="449188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296562" y="7314396"/>
              <a:ext cx="106871" cy="942556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67542" y="7636396"/>
              <a:ext cx="873571" cy="298558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961259" y="7697730"/>
              <a:ext cx="155200" cy="490229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25480" y="723773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239581" y="7667063"/>
              <a:ext cx="396927" cy="434356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127906" y="7584154"/>
              <a:ext cx="452919" cy="665135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677928" y="7717168"/>
              <a:ext cx="638904" cy="999434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141688" y="7559737"/>
              <a:ext cx="696494" cy="705979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627436" y="7499923"/>
              <a:ext cx="1790115" cy="862265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249343" y="8257420"/>
              <a:ext cx="329207" cy="321540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92695" y="7345066"/>
              <a:ext cx="651214" cy="601259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775044" y="7268398"/>
              <a:ext cx="106878" cy="628222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828711" y="6616715"/>
              <a:ext cx="129870" cy="428877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035714" y="6946387"/>
              <a:ext cx="152876" cy="766223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713699" y="7306722"/>
              <a:ext cx="474897" cy="196243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334719" y="6915723"/>
              <a:ext cx="835228" cy="10575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Drawing"/>
          <p:cNvGrpSpPr/>
          <p:nvPr/>
        </p:nvGrpSpPr>
        <p:grpSpPr>
          <a:xfrm>
            <a:off x="1298485" y="322240"/>
            <a:ext cx="10876226" cy="7720051"/>
            <a:chOff x="-218913" y="-1387464"/>
            <a:chExt cx="10876224" cy="7720049"/>
          </a:xfrm>
        </p:grpSpPr>
        <p:pic>
          <p:nvPicPr>
            <p:cNvPr id="39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9981" y="-1245054"/>
              <a:ext cx="1026077" cy="1931441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8914" y="-298783"/>
              <a:ext cx="441663" cy="365459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1539" y="-374418"/>
              <a:ext cx="704891" cy="519788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4122" y="-475120"/>
              <a:ext cx="598495" cy="1396831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24914" y="-1387465"/>
              <a:ext cx="106870" cy="1624905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9224" y="-636123"/>
              <a:ext cx="896572" cy="258791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13448" y="-1303132"/>
              <a:ext cx="534160" cy="1946913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60515" y="-750023"/>
              <a:ext cx="1261097" cy="1332473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07967" y="-265812"/>
              <a:ext cx="1195570" cy="1920802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57286" y="-513455"/>
              <a:ext cx="283666" cy="830245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86016" y="-985188"/>
              <a:ext cx="919568" cy="1291712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31705" y="-1050133"/>
              <a:ext cx="831904" cy="1471585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12553" y="1801931"/>
              <a:ext cx="1600652" cy="757064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98789" y="1059540"/>
              <a:ext cx="794338" cy="1470765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61583" y="1793609"/>
              <a:ext cx="1072900" cy="841319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22265" y="1518259"/>
              <a:ext cx="720225" cy="1141901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862527" y="1676601"/>
              <a:ext cx="760978" cy="723765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41368" y="1725263"/>
              <a:ext cx="466488" cy="767388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07019" y="1740606"/>
              <a:ext cx="454728" cy="503067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43993" y="1557895"/>
              <a:ext cx="812229" cy="657944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38020" y="705301"/>
              <a:ext cx="724208" cy="1505839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85687" y="1495266"/>
              <a:ext cx="145208" cy="652579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24259" y="10889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46355" y="1403257"/>
              <a:ext cx="405885" cy="804561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23212" y="700437"/>
              <a:ext cx="908491" cy="1591720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41223" y="1564259"/>
              <a:ext cx="867716" cy="175881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756400" y="1479304"/>
              <a:ext cx="628214" cy="876045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423543" y="1541261"/>
              <a:ext cx="527585" cy="858233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69208" y="2988160"/>
              <a:ext cx="773894" cy="1397763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0474" y="3664975"/>
              <a:ext cx="589892" cy="160549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6546" y="3848982"/>
              <a:ext cx="412138" cy="462680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9534" y="3549970"/>
              <a:ext cx="980909" cy="797755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72447" y="3657330"/>
              <a:ext cx="416249" cy="578401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87573" y="3549980"/>
              <a:ext cx="1203228" cy="775840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872618" y="3856651"/>
              <a:ext cx="996229" cy="260213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52653" y="3028635"/>
              <a:ext cx="1011557" cy="1341231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846311" y="2767963"/>
              <a:ext cx="1226237" cy="1095900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076311" y="4318863"/>
              <a:ext cx="1410246" cy="172489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416148" y="4790174"/>
              <a:ext cx="1139411" cy="1076260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803113" y="3819812"/>
              <a:ext cx="1699823" cy="734065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15012" y="3629430"/>
              <a:ext cx="882079" cy="1148641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231741" y="3028633"/>
              <a:ext cx="98069" cy="904228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95055" y="3465635"/>
              <a:ext cx="881230" cy="298551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77980" y="2806291"/>
              <a:ext cx="741332" cy="1417914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247068" y="2890622"/>
              <a:ext cx="1410244" cy="1325909"/>
            </a:xfrm>
            <a:prstGeom prst="rect">
              <a:avLst/>
            </a:prstGeom>
            <a:effectLst/>
          </p:spPr>
        </p:pic>
        <p:pic>
          <p:nvPicPr>
            <p:cNvPr id="48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392748" y="4393332"/>
              <a:ext cx="1264561" cy="198871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654219" y="4914673"/>
              <a:ext cx="857430" cy="14179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Drawing"/>
          <p:cNvGrpSpPr/>
          <p:nvPr/>
        </p:nvGrpSpPr>
        <p:grpSpPr>
          <a:xfrm>
            <a:off x="263462" y="233"/>
            <a:ext cx="12237203" cy="9392650"/>
            <a:chOff x="-2534299" y="-950454"/>
            <a:chExt cx="12237202" cy="9392648"/>
          </a:xfrm>
        </p:grpSpPr>
        <p:pic>
          <p:nvPicPr>
            <p:cNvPr id="49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9" y="-498115"/>
              <a:ext cx="2882268" cy="3438565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68266" y="1962944"/>
              <a:ext cx="674532" cy="812219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89281" y="-950455"/>
              <a:ext cx="229950" cy="2897603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92251" y="-643784"/>
              <a:ext cx="697228" cy="428889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1810" y="-327843"/>
              <a:ext cx="2981942" cy="135938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528" y="-927455"/>
              <a:ext cx="704893" cy="482555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0553" y="-888128"/>
              <a:ext cx="2629261" cy="166651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65561" y="2398618"/>
              <a:ext cx="114540" cy="828893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28225" y="3158970"/>
              <a:ext cx="253367" cy="835488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97227" y="3457969"/>
              <a:ext cx="306215" cy="168212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41167" y="3149108"/>
              <a:ext cx="727890" cy="147407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367147" y="2997961"/>
              <a:ext cx="536225" cy="712563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390145" y="3151300"/>
              <a:ext cx="451881" cy="352212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497482" y="3664973"/>
              <a:ext cx="873569" cy="227045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281628" y="4040657"/>
              <a:ext cx="627041" cy="605218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24250" y="3135970"/>
              <a:ext cx="142547" cy="674218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925235" y="3404301"/>
              <a:ext cx="428895" cy="168223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90291" y="2944299"/>
              <a:ext cx="454509" cy="695067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23921" y="3082303"/>
              <a:ext cx="704890" cy="436394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85577" y="3496312"/>
              <a:ext cx="827562" cy="348917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60918" y="4032985"/>
              <a:ext cx="537556" cy="612123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20610" y="1878601"/>
              <a:ext cx="776585" cy="1264570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94961" y="2361620"/>
              <a:ext cx="1525234" cy="237205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69854" y="1702267"/>
              <a:ext cx="730640" cy="1241576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707878" y="4945667"/>
              <a:ext cx="749935" cy="1448244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2161189" y="5558683"/>
              <a:ext cx="904238" cy="221890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313103" y="5585067"/>
              <a:ext cx="397042" cy="295166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281155" y="5436016"/>
              <a:ext cx="462610" cy="635031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765826" y="5406196"/>
              <a:ext cx="712569" cy="603795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6538" y="5160017"/>
              <a:ext cx="485243" cy="911886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06216" y="5436022"/>
              <a:ext cx="658892" cy="503555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82475" y="5305685"/>
              <a:ext cx="703975" cy="516869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17910" y="4508335"/>
              <a:ext cx="175878" cy="1252724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84628" y="5221341"/>
              <a:ext cx="677161" cy="812229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46920" y="5230046"/>
              <a:ext cx="835225" cy="754128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93161" y="4891677"/>
              <a:ext cx="96656" cy="934898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737930" y="5298020"/>
              <a:ext cx="720220" cy="267876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56003" y="4884005"/>
              <a:ext cx="453497" cy="1323756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32954" y="4776665"/>
              <a:ext cx="542799" cy="1304430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54637" y="4561999"/>
              <a:ext cx="590525" cy="1479237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02441" y="4721728"/>
              <a:ext cx="645850" cy="1595522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18670" y="5421738"/>
              <a:ext cx="1158348" cy="1203667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660041" y="4562003"/>
              <a:ext cx="191212" cy="1573791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125028" y="5328682"/>
              <a:ext cx="994558" cy="191210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441008" y="5531126"/>
              <a:ext cx="460389" cy="305547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12384" y="5604693"/>
              <a:ext cx="804551" cy="183538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074050" y="6034034"/>
              <a:ext cx="781553" cy="114538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054401" y="4761340"/>
              <a:ext cx="360265" cy="1709249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71223" y="6241032"/>
              <a:ext cx="231680" cy="452702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2159557" y="6685040"/>
              <a:ext cx="649591" cy="1685728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2534300" y="7291394"/>
              <a:ext cx="794334" cy="275548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1868671" y="7383392"/>
              <a:ext cx="328046" cy="491054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1386839" y="7256217"/>
              <a:ext cx="612891" cy="642267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592049" y="6992390"/>
              <a:ext cx="400779" cy="751767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225421" y="7260526"/>
              <a:ext cx="839172" cy="405270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46204" y="6616712"/>
              <a:ext cx="395145" cy="1149572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853915" y="4600328"/>
              <a:ext cx="258011" cy="1870261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2540" y="7444730"/>
              <a:ext cx="275553" cy="858234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45633" y="6389041"/>
              <a:ext cx="687151" cy="1317113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633895" y="7086797"/>
              <a:ext cx="1178639" cy="1137668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14256" y="6532379"/>
              <a:ext cx="221561" cy="1417353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538591" y="7084392"/>
              <a:ext cx="927223" cy="221873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277749" y="6455707"/>
              <a:ext cx="409738" cy="1471572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186958" y="7421734"/>
              <a:ext cx="497883" cy="160541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903280" y="7728405"/>
              <a:ext cx="965567" cy="252551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219086" y="6563047"/>
              <a:ext cx="391446" cy="1586578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643654" y="7950738"/>
              <a:ext cx="391733" cy="491457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479345" y="6915719"/>
              <a:ext cx="122209" cy="957896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172669" y="7452391"/>
              <a:ext cx="674231" cy="175858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732350" y="6985298"/>
              <a:ext cx="929460" cy="1048424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851704" y="7270738"/>
              <a:ext cx="819893" cy="786876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051046" y="6877380"/>
              <a:ext cx="551557" cy="14715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Drawing"/>
          <p:cNvGrpSpPr/>
          <p:nvPr/>
        </p:nvGrpSpPr>
        <p:grpSpPr>
          <a:xfrm>
            <a:off x="958580" y="-314111"/>
            <a:ext cx="12027854" cy="8672370"/>
            <a:chOff x="-259812" y="-988792"/>
            <a:chExt cx="12027853" cy="8672368"/>
          </a:xfrm>
        </p:grpSpPr>
        <p:pic>
          <p:nvPicPr>
            <p:cNvPr id="63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233086" cy="1447060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9812" y="-159544"/>
              <a:ext cx="922786" cy="994366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9976" y="115236"/>
              <a:ext cx="771470" cy="1552626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2540" y="506235"/>
              <a:ext cx="743235" cy="282201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79904" y="452574"/>
              <a:ext cx="750889" cy="103179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48906" y="835919"/>
              <a:ext cx="727885" cy="91537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83922" y="-712783"/>
              <a:ext cx="835228" cy="3184222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84262" y="2762495"/>
              <a:ext cx="789219" cy="1455334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57620" y="-735790"/>
              <a:ext cx="750890" cy="3627135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49281" y="2723808"/>
              <a:ext cx="942574" cy="864049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63959" y="2714288"/>
              <a:ext cx="681892" cy="1310573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15638" y="-591332"/>
              <a:ext cx="727227" cy="3473840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19584" y="2737292"/>
              <a:ext cx="475350" cy="803330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96662" y="-881453"/>
              <a:ext cx="206543" cy="980894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96658" y="-405285"/>
              <a:ext cx="513224" cy="819064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09684" y="-620784"/>
              <a:ext cx="344544" cy="919562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23685" y="-357552"/>
              <a:ext cx="467219" cy="510655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15355" y="-406117"/>
              <a:ext cx="283224" cy="674233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38030" y="-988793"/>
              <a:ext cx="542108" cy="1356146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65664" y="1294164"/>
              <a:ext cx="660177" cy="944325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556010" y="1202530"/>
              <a:ext cx="596454" cy="1388635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66146" y="966255"/>
              <a:ext cx="744904" cy="1063498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69023" y="1541268"/>
              <a:ext cx="850562" cy="183547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698326" y="705576"/>
              <a:ext cx="627218" cy="1640243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66048" y="368239"/>
              <a:ext cx="384359" cy="2077254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93170" y="550455"/>
              <a:ext cx="600062" cy="1419436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34031" y="1223870"/>
              <a:ext cx="480260" cy="891948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62410" y="1518267"/>
              <a:ext cx="451878" cy="91536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880419" y="808941"/>
              <a:ext cx="672143" cy="1113905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66757" y="1580109"/>
              <a:ext cx="543894" cy="520382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479970" y="1418592"/>
              <a:ext cx="415017" cy="881228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932042" y="750433"/>
              <a:ext cx="457868" cy="1196036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220202" y="1458081"/>
              <a:ext cx="547840" cy="1835440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52421" y="1330506"/>
              <a:ext cx="336968" cy="417306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6209" y="5052680"/>
              <a:ext cx="1011565" cy="168212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98551" y="5443687"/>
              <a:ext cx="1095894" cy="191206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63845" y="4500668"/>
              <a:ext cx="819289" cy="1479173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89603" y="4236856"/>
              <a:ext cx="467914" cy="2279260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944931" y="6808383"/>
              <a:ext cx="559217" cy="114540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56555" y="6708713"/>
              <a:ext cx="422279" cy="581525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696275" y="6670374"/>
              <a:ext cx="551556" cy="743226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71625" y="6432707"/>
              <a:ext cx="405885" cy="1056694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473374" y="6689311"/>
              <a:ext cx="449143" cy="622523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974117" y="4040657"/>
              <a:ext cx="204722" cy="789228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926281" y="4446998"/>
              <a:ext cx="413554" cy="237217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48292" y="3940988"/>
              <a:ext cx="582219" cy="750049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248297" y="4140327"/>
              <a:ext cx="635883" cy="444211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85635" y="3764647"/>
              <a:ext cx="536220" cy="1157233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970641" y="4109384"/>
              <a:ext cx="580555" cy="682160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74320" y="3833646"/>
              <a:ext cx="612897" cy="3434294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008159" y="7207054"/>
              <a:ext cx="320157" cy="476523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502349" y="3342976"/>
              <a:ext cx="428881" cy="1226232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949779" y="4285997"/>
              <a:ext cx="296637" cy="506196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410343" y="5280334"/>
              <a:ext cx="673728" cy="1144247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232976" y="5266512"/>
              <a:ext cx="553108" cy="1172594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194633" y="4370331"/>
              <a:ext cx="78288" cy="119133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874709" y="5084802"/>
              <a:ext cx="781555" cy="1132771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13045" y="5459021"/>
              <a:ext cx="727888" cy="267877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909155" y="4524817"/>
              <a:ext cx="628114" cy="1711705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576744" y="5580436"/>
              <a:ext cx="324345" cy="545142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492416" y="5369577"/>
              <a:ext cx="674220" cy="894002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599751" y="5788696"/>
              <a:ext cx="513212" cy="81314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367057" y="4577541"/>
              <a:ext cx="480909" cy="1514237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803436" y="5356470"/>
              <a:ext cx="697226" cy="695583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834103" y="5336348"/>
              <a:ext cx="681897" cy="1233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Drawing"/>
          <p:cNvGrpSpPr/>
          <p:nvPr/>
        </p:nvGrpSpPr>
        <p:grpSpPr>
          <a:xfrm>
            <a:off x="577800" y="-137772"/>
            <a:ext cx="11052571" cy="9537088"/>
            <a:chOff x="-1652614" y="-1778474"/>
            <a:chExt cx="11052570" cy="9537086"/>
          </a:xfrm>
        </p:grpSpPr>
        <p:pic>
          <p:nvPicPr>
            <p:cNvPr id="76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88154" y="-122436"/>
              <a:ext cx="950225" cy="275543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0827" y="337566"/>
              <a:ext cx="658890" cy="137544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204" y="-2417"/>
              <a:ext cx="712312" cy="1941894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1555" y="-135214"/>
              <a:ext cx="549308" cy="1325136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5989" y="-1119127"/>
              <a:ext cx="797805" cy="1709244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31255" y="-1491873"/>
              <a:ext cx="934894" cy="2916832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78573" y="1541259"/>
              <a:ext cx="735559" cy="137545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76254" y="1464592"/>
              <a:ext cx="459562" cy="761113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30254" y="1533593"/>
              <a:ext cx="597559" cy="720228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44264" y="1464592"/>
              <a:ext cx="436559" cy="1149575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86732" y="1751418"/>
              <a:ext cx="623101" cy="862749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8944" y="-1218804"/>
              <a:ext cx="551555" cy="145222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27937" y="-1694147"/>
              <a:ext cx="160554" cy="750901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72283" y="-1579136"/>
              <a:ext cx="474886" cy="651223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87615" y="-1533144"/>
              <a:ext cx="436562" cy="643567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40203" y="-13644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87294" y="-1740143"/>
              <a:ext cx="750888" cy="1103562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49099" y="-1461041"/>
              <a:ext cx="641424" cy="935140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30645" y="-127394"/>
              <a:ext cx="720224" cy="947519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99312" y="345233"/>
              <a:ext cx="528557" cy="140061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43285" y="-770648"/>
              <a:ext cx="521587" cy="701414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87627" y="1058255"/>
              <a:ext cx="1122915" cy="137538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173550" y="1419862"/>
              <a:ext cx="745652" cy="956625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95010" y="-1778475"/>
              <a:ext cx="428878" cy="4277631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11175" y="2256284"/>
              <a:ext cx="483667" cy="953843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55355" y="-1655179"/>
              <a:ext cx="361226" cy="1072268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41774" y="-804787"/>
              <a:ext cx="316767" cy="357193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16723" y="-403258"/>
              <a:ext cx="844355" cy="1531501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166045" y="402001"/>
              <a:ext cx="134694" cy="88451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50710" y="323660"/>
              <a:ext cx="1249246" cy="886589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19050" y="283900"/>
              <a:ext cx="766232" cy="1187908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494165" y="4075019"/>
              <a:ext cx="1233896" cy="103175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233495" y="4301328"/>
              <a:ext cx="751404" cy="93017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97816" y="3716047"/>
              <a:ext cx="742758" cy="1458845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45873" y="3723188"/>
              <a:ext cx="543659" cy="1398302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9891" y="3059301"/>
              <a:ext cx="858226" cy="1629134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02245" y="2836964"/>
              <a:ext cx="589883" cy="1597365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48545" y="4170991"/>
              <a:ext cx="234922" cy="443446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70575" y="2277276"/>
              <a:ext cx="566888" cy="762336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664569" y="4673929"/>
              <a:ext cx="1341236" cy="117616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69150" y="4870915"/>
              <a:ext cx="852658" cy="819195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89603" y="4197241"/>
              <a:ext cx="965573" cy="855710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54699" y="3856652"/>
              <a:ext cx="578187" cy="1413456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39638" y="2798629"/>
              <a:ext cx="159954" cy="2963890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623174" y="2752623"/>
              <a:ext cx="590684" cy="742689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577961" y="2553281"/>
              <a:ext cx="689568" cy="1148721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938303" y="2798620"/>
              <a:ext cx="536232" cy="1062567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349228" y="3104997"/>
              <a:ext cx="707977" cy="705188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738966" y="5796355"/>
              <a:ext cx="459559" cy="175886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283315" y="5558690"/>
              <a:ext cx="605221" cy="533658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52313" y="5474347"/>
              <a:ext cx="681891" cy="750893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891810" y="5259675"/>
              <a:ext cx="472078" cy="1057577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42209" y="5493587"/>
              <a:ext cx="727350" cy="923324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1652615" y="6609049"/>
              <a:ext cx="1254342" cy="145211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1343384" y="6938723"/>
              <a:ext cx="899109" cy="83876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213813" y="6418400"/>
              <a:ext cx="709566" cy="1117880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84202" y="6476832"/>
              <a:ext cx="688997" cy="1141368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342388" y="5980368"/>
              <a:ext cx="643725" cy="1249228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56319" y="6156704"/>
              <a:ext cx="650810" cy="944771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917575" y="6195037"/>
              <a:ext cx="596432" cy="773888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990936" y="5773364"/>
              <a:ext cx="353997" cy="1149558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18018" y="6601382"/>
              <a:ext cx="251565" cy="378653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303798" y="6072370"/>
              <a:ext cx="928700" cy="1651880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683513" y="6837489"/>
              <a:ext cx="840328" cy="921123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267932" y="5464642"/>
              <a:ext cx="642566" cy="6456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Drawing"/>
          <p:cNvGrpSpPr/>
          <p:nvPr/>
        </p:nvGrpSpPr>
        <p:grpSpPr>
          <a:xfrm>
            <a:off x="483237" y="-398446"/>
            <a:ext cx="12297161" cy="9905097"/>
            <a:chOff x="-520483" y="-1234131"/>
            <a:chExt cx="12297159" cy="9905095"/>
          </a:xfrm>
        </p:grpSpPr>
        <p:pic>
          <p:nvPicPr>
            <p:cNvPr id="90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6983" y="-38105"/>
              <a:ext cx="522671" cy="1311175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9608" y="-84111"/>
              <a:ext cx="647147" cy="1533106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9544" y="506245"/>
              <a:ext cx="605213" cy="76201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38306" y="398901"/>
              <a:ext cx="510135" cy="122211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11898" y="628913"/>
              <a:ext cx="566881" cy="106870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09249" y="-459782"/>
              <a:ext cx="789223" cy="2027556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85246" y="1532193"/>
              <a:ext cx="548043" cy="1398380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77964" y="-577254"/>
              <a:ext cx="717523" cy="2030228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43275" y="1246002"/>
              <a:ext cx="689553" cy="793144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88944" y="1303586"/>
              <a:ext cx="543894" cy="988571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52796" y="-720452"/>
              <a:ext cx="800387" cy="2736599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47208" y="18479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02774" y="1840269"/>
              <a:ext cx="345519" cy="650617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61291" y="-1057800"/>
              <a:ext cx="90905" cy="911897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60648" y="-557475"/>
              <a:ext cx="405879" cy="472906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09285" y="-758784"/>
              <a:ext cx="324920" cy="756596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34671" y="-485333"/>
              <a:ext cx="436545" cy="331763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18998" y="-567119"/>
              <a:ext cx="352223" cy="597561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26007" y="-1234132"/>
              <a:ext cx="451621" cy="1264576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28650" y="636307"/>
              <a:ext cx="453057" cy="1234171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96305" y="636581"/>
              <a:ext cx="671316" cy="1388084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63345" y="398909"/>
              <a:ext cx="620563" cy="827561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09343" y="705573"/>
              <a:ext cx="620559" cy="160547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06499" y="-135979"/>
              <a:ext cx="651089" cy="1184926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220224" y="291574"/>
              <a:ext cx="588151" cy="957887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34717" y="797579"/>
              <a:ext cx="697224" cy="152878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88564" y="-290066"/>
              <a:ext cx="723806" cy="1422290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515407" y="485535"/>
              <a:ext cx="681892" cy="554830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15079" y="452567"/>
              <a:ext cx="536228" cy="823913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15422" y="-533412"/>
              <a:ext cx="724281" cy="1767542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765102" y="598332"/>
              <a:ext cx="1011575" cy="1666392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1870" y="3442641"/>
              <a:ext cx="957899" cy="160547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22866" y="3707043"/>
              <a:ext cx="996234" cy="141487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61594" y="2921298"/>
              <a:ext cx="815535" cy="1425574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10337" y="2660624"/>
              <a:ext cx="602142" cy="2698263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13596" y="5094232"/>
              <a:ext cx="643558" cy="686333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121263" y="4960669"/>
              <a:ext cx="390561" cy="1088243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928846" y="3702093"/>
              <a:ext cx="506749" cy="1380788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535769" y="3490868"/>
              <a:ext cx="632250" cy="1665767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321654" y="3270430"/>
              <a:ext cx="712557" cy="875677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82658" y="3684946"/>
              <a:ext cx="513216" cy="109909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070433" y="2593986"/>
              <a:ext cx="554119" cy="1022035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406083" y="4382221"/>
              <a:ext cx="1835127" cy="273608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46914" y="4831632"/>
              <a:ext cx="918951" cy="726593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40013" y="2422949"/>
              <a:ext cx="367555" cy="3417213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967241" y="5382353"/>
              <a:ext cx="363512" cy="609093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69261" y="1817274"/>
              <a:ext cx="336139" cy="1402575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70084" y="2821622"/>
              <a:ext cx="286498" cy="550343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066384" y="1947611"/>
              <a:ext cx="114540" cy="1095362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805701" y="2599292"/>
              <a:ext cx="681892" cy="137546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342389" y="2059708"/>
              <a:ext cx="702367" cy="1106465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086063" y="2347278"/>
              <a:ext cx="666558" cy="650222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262406" y="2307947"/>
              <a:ext cx="566889" cy="904230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33814" y="3598537"/>
              <a:ext cx="729685" cy="1308007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01075" y="4185821"/>
              <a:ext cx="888897" cy="674879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23407" y="4247655"/>
              <a:ext cx="559228" cy="957904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420807" y="6540048"/>
              <a:ext cx="1195561" cy="209559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520484" y="6992384"/>
              <a:ext cx="1356571" cy="99209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12889" y="6564685"/>
              <a:ext cx="550745" cy="1354929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580228" y="6508413"/>
              <a:ext cx="489712" cy="1398667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202883" y="6064702"/>
              <a:ext cx="871921" cy="1379566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66602" y="5869863"/>
              <a:ext cx="689560" cy="2049758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52602" y="8042749"/>
              <a:ext cx="413547" cy="135693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527607" y="7690065"/>
              <a:ext cx="382891" cy="819901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527614" y="7912411"/>
              <a:ext cx="436553" cy="405886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849615" y="7636397"/>
              <a:ext cx="336890" cy="951860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143518" y="8107597"/>
              <a:ext cx="510658" cy="563368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309632" y="5581693"/>
              <a:ext cx="83869" cy="735549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018292" y="5962574"/>
              <a:ext cx="543888" cy="132339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416959" y="5689022"/>
              <a:ext cx="459559" cy="707843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424635" y="5675678"/>
              <a:ext cx="474882" cy="580234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646967" y="5620024"/>
              <a:ext cx="589889" cy="965564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941002" y="5871132"/>
              <a:ext cx="548857" cy="729784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464014" y="6325376"/>
              <a:ext cx="413543" cy="1394899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893347" y="7322055"/>
              <a:ext cx="189158" cy="522418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368700" y="6708718"/>
              <a:ext cx="114537" cy="735552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192362" y="7107392"/>
              <a:ext cx="336876" cy="106870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558288" y="6773125"/>
              <a:ext cx="599641" cy="1069442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020378" y="7051884"/>
              <a:ext cx="681887" cy="561054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166053" y="7046055"/>
              <a:ext cx="597550" cy="689552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465053" y="6624377"/>
              <a:ext cx="657718" cy="1771961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125006" y="6415688"/>
              <a:ext cx="499554" cy="672865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100667" y="7189540"/>
              <a:ext cx="792224" cy="952411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687653" y="6046814"/>
              <a:ext cx="712294" cy="671078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60207" y="7437058"/>
              <a:ext cx="2238264" cy="159079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307943" y="7774553"/>
              <a:ext cx="915842" cy="766072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420491" y="6009677"/>
              <a:ext cx="791510" cy="1752001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220758" y="6898823"/>
              <a:ext cx="589888" cy="846513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167095" y="6593706"/>
              <a:ext cx="804563" cy="14409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Drawing"/>
          <p:cNvGrpSpPr/>
          <p:nvPr/>
        </p:nvGrpSpPr>
        <p:grpSpPr>
          <a:xfrm>
            <a:off x="84559" y="-183774"/>
            <a:ext cx="12948835" cy="9253421"/>
            <a:chOff x="-1624511" y="-1502469"/>
            <a:chExt cx="12948833" cy="9253419"/>
          </a:xfrm>
        </p:grpSpPr>
        <p:pic>
          <p:nvPicPr>
            <p:cNvPr id="108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72820" y="-70673"/>
              <a:ext cx="1011563" cy="144718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27483" y="253239"/>
              <a:ext cx="720218" cy="106871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5872" y="-273328"/>
              <a:ext cx="510278" cy="1568790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00948" y="-164629"/>
              <a:ext cx="540448" cy="1366616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43650" y="-1034790"/>
              <a:ext cx="655154" cy="1302901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5548" y="536910"/>
              <a:ext cx="2169251" cy="95196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2492" y="773483"/>
              <a:ext cx="1085633" cy="1208178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24498" y="-1005941"/>
              <a:ext cx="793334" cy="2692413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06925" y="2261945"/>
              <a:ext cx="643558" cy="160547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35612" y="2154614"/>
              <a:ext cx="513213" cy="612882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35934" y="1962934"/>
              <a:ext cx="666564" cy="1042239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77637" y="2024273"/>
              <a:ext cx="347199" cy="1259771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42884" y="2463314"/>
              <a:ext cx="710295" cy="924222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02295" y="-1234127"/>
              <a:ext cx="114537" cy="609347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87952" y="-1011793"/>
              <a:ext cx="620551" cy="106872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08962" y="-1103794"/>
              <a:ext cx="444220" cy="695215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93963" y="-1165130"/>
              <a:ext cx="559227" cy="720230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86547" y="-1142150"/>
              <a:ext cx="632659" cy="970301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54634" y="-1502470"/>
              <a:ext cx="907110" cy="1563578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88226" y="222567"/>
              <a:ext cx="466287" cy="1256908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749888" y="337574"/>
              <a:ext cx="351400" cy="1364239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207315" y="1510600"/>
              <a:ext cx="251877" cy="467531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49206" y="59215"/>
              <a:ext cx="554994" cy="684236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36313" y="544569"/>
              <a:ext cx="228238" cy="816380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05325" y="958589"/>
              <a:ext cx="620551" cy="91538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47369" y="161077"/>
              <a:ext cx="729530" cy="1314678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01251" y="-68768"/>
              <a:ext cx="412984" cy="1663237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89581" y="1111915"/>
              <a:ext cx="246062" cy="629793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22773" y="301627"/>
              <a:ext cx="772488" cy="985175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65380" y="458235"/>
              <a:ext cx="704895" cy="821904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15841" y="368232"/>
              <a:ext cx="477442" cy="982459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77735" y="283907"/>
              <a:ext cx="152879" cy="943713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09400" y="851247"/>
              <a:ext cx="520889" cy="119992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691744" y="293091"/>
              <a:ext cx="501301" cy="1032391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55326" y="-321979"/>
              <a:ext cx="410315" cy="668183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266759" y="710220"/>
              <a:ext cx="651224" cy="661919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458430" y="529236"/>
              <a:ext cx="329224" cy="842903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22879" y="-132192"/>
              <a:ext cx="448446" cy="814314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36100" y="-674454"/>
              <a:ext cx="1047354" cy="2675266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820436" y="2901548"/>
              <a:ext cx="780359" cy="1900354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598706" y="3767168"/>
              <a:ext cx="1126566" cy="932230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120052" y="4078985"/>
              <a:ext cx="559219" cy="1103565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936040" y="1378901"/>
              <a:ext cx="3388283" cy="2185698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624512" y="4653995"/>
              <a:ext cx="804571" cy="175890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570841" y="4983672"/>
              <a:ext cx="743229" cy="145215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018824" y="4413055"/>
              <a:ext cx="689593" cy="1858188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282808" y="4304671"/>
              <a:ext cx="582218" cy="1119409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93389" y="3457968"/>
              <a:ext cx="565378" cy="1548255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755810" y="5252019"/>
              <a:ext cx="1768234" cy="272566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208843" y="5556979"/>
              <a:ext cx="929937" cy="1327619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47067" y="3627284"/>
              <a:ext cx="808387" cy="3410641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978913" y="4331996"/>
              <a:ext cx="513218" cy="1883855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497837" y="6049367"/>
              <a:ext cx="141353" cy="481636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19390" y="6195035"/>
              <a:ext cx="256748" cy="447133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52758" y="4056081"/>
              <a:ext cx="522381" cy="1057471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937260" y="4730671"/>
              <a:ext cx="896564" cy="1410241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031274" y="4670851"/>
              <a:ext cx="518884" cy="1539066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987615" y="5129344"/>
              <a:ext cx="151764" cy="934903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665608" y="5598218"/>
              <a:ext cx="681895" cy="119640"/>
            </a:xfrm>
            <a:prstGeom prst="rect">
              <a:avLst/>
            </a:prstGeom>
            <a:effectLst/>
          </p:spPr>
        </p:pic>
        <p:pic>
          <p:nvPicPr>
            <p:cNvPr id="119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86359" y="5512682"/>
              <a:ext cx="837698" cy="1017878"/>
            </a:xfrm>
            <a:prstGeom prst="rect">
              <a:avLst/>
            </a:prstGeom>
            <a:effectLst/>
          </p:spPr>
        </p:pic>
        <p:pic>
          <p:nvPicPr>
            <p:cNvPr id="120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965665" y="5543353"/>
              <a:ext cx="187711" cy="959219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58665" y="6141373"/>
              <a:ext cx="612881" cy="91535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533006" y="4994647"/>
              <a:ext cx="639372" cy="739925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225122" y="4798241"/>
              <a:ext cx="434461" cy="705493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333678" y="5957368"/>
              <a:ext cx="1325897" cy="88051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02342" y="6261871"/>
              <a:ext cx="692409" cy="1062715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930949" y="5198199"/>
              <a:ext cx="617983" cy="850707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655344" y="5014347"/>
              <a:ext cx="637266" cy="1034560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511060" y="5060348"/>
              <a:ext cx="766223" cy="1088229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178073" y="4546666"/>
              <a:ext cx="554294" cy="719253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959048" y="6138048"/>
              <a:ext cx="1494567" cy="117860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151614" y="6498841"/>
              <a:ext cx="811333" cy="864288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147406" y="4569662"/>
              <a:ext cx="1015706" cy="2836274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387441" y="4983676"/>
              <a:ext cx="624807" cy="2422258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891083" y="4265982"/>
              <a:ext cx="892123" cy="34849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Custom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Compute  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  Potential Energy</dc:title>
  <cp:lastModifiedBy>Gutowski, William J [LAS]</cp:lastModifiedBy>
  <cp:revision>1</cp:revision>
  <dcterms:modified xsi:type="dcterms:W3CDTF">2018-11-30T22:44:04Z</dcterms:modified>
</cp:coreProperties>
</file>