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1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5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4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5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0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8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7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1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8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5346-774E-4364-ACB6-F39B50EA9F5C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415B9-5F86-4426-A492-04376ED87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4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470025"/>
          </a:xfrm>
        </p:spPr>
        <p:txBody>
          <a:bodyPr/>
          <a:lstStyle/>
          <a:p>
            <a:r>
              <a:rPr lang="en-US" dirty="0" smtClean="0"/>
              <a:t>Questions about the PBL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133600"/>
            <a:ext cx="6400800" cy="34290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What questions should we ask?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What are focus characteristics?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How would you try to answer these questions in observations?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That is, what would be a good observing program?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470025"/>
          </a:xfrm>
        </p:spPr>
        <p:txBody>
          <a:bodyPr/>
          <a:lstStyle/>
          <a:p>
            <a:r>
              <a:rPr lang="en-US" dirty="0" smtClean="0"/>
              <a:t>Questions about the PBL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133600"/>
            <a:ext cx="6400800" cy="34290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What questions should we ask</a:t>
            </a:r>
            <a:r>
              <a:rPr lang="en-US" dirty="0" smtClean="0">
                <a:solidFill>
                  <a:srgbClr val="002060"/>
                </a:solidFill>
              </a:rPr>
              <a:t>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What is the PBL height?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How does the PBL change with yearly, daily, etc. cycles?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Do sea breezes affect the PBL?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Does elevation affect the PBL?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How do weather systems affect the PBL?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Does the PBL depth change with latitude?</a:t>
            </a:r>
            <a:endParaRPr 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7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470025"/>
          </a:xfrm>
        </p:spPr>
        <p:txBody>
          <a:bodyPr/>
          <a:lstStyle/>
          <a:p>
            <a:r>
              <a:rPr lang="en-US" dirty="0" smtClean="0"/>
              <a:t>Questions about the PBL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133600"/>
            <a:ext cx="6400800" cy="41910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en-US" dirty="0" smtClean="0">
                <a:solidFill>
                  <a:srgbClr val="002060"/>
                </a:solidFill>
              </a:rPr>
              <a:t>What are focus characteristics</a:t>
            </a:r>
            <a:r>
              <a:rPr lang="en-US" dirty="0" smtClean="0">
                <a:solidFill>
                  <a:srgbClr val="002060"/>
                </a:solidFill>
              </a:rPr>
              <a:t>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Height or depth of PBL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Degree of mixing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Strength of turbulence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Temperature vs. z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Moisture vs z.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Momentum vs z.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 algn="l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5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470025"/>
          </a:xfrm>
        </p:spPr>
        <p:txBody>
          <a:bodyPr/>
          <a:lstStyle/>
          <a:p>
            <a:r>
              <a:rPr lang="en-US" dirty="0" smtClean="0"/>
              <a:t>Questions about the PBL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133600"/>
            <a:ext cx="7848600" cy="34290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>
                <a:solidFill>
                  <a:srgbClr val="002060"/>
                </a:solidFill>
              </a:rPr>
              <a:t>3.  How would you try to answer these questions in observations?</a:t>
            </a:r>
          </a:p>
          <a:p>
            <a:pPr marL="514350" indent="-514350" algn="l">
              <a:buAutoNum type="arabicPeriod" startAt="4"/>
            </a:pPr>
            <a:r>
              <a:rPr lang="en-US" dirty="0" smtClean="0">
                <a:solidFill>
                  <a:srgbClr val="002060"/>
                </a:solidFill>
              </a:rPr>
              <a:t>That is, what would be a good observing program</a:t>
            </a:r>
            <a:r>
              <a:rPr lang="en-US" dirty="0" smtClean="0">
                <a:solidFill>
                  <a:srgbClr val="002060"/>
                </a:solidFill>
              </a:rPr>
              <a:t>?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Soundings (</a:t>
            </a:r>
            <a:r>
              <a:rPr lang="en-US" dirty="0" err="1" smtClean="0">
                <a:solidFill>
                  <a:srgbClr val="002060"/>
                </a:solidFill>
              </a:rPr>
              <a:t>wx</a:t>
            </a:r>
            <a:r>
              <a:rPr lang="en-US" dirty="0" smtClean="0">
                <a:solidFill>
                  <a:srgbClr val="002060"/>
                </a:solidFill>
              </a:rPr>
              <a:t> balloons, </a:t>
            </a:r>
            <a:r>
              <a:rPr lang="en-US" dirty="0" err="1" smtClean="0">
                <a:solidFill>
                  <a:srgbClr val="002060"/>
                </a:solidFill>
              </a:rPr>
              <a:t>dropsonde</a:t>
            </a:r>
            <a:r>
              <a:rPr lang="en-US" dirty="0" smtClean="0">
                <a:solidFill>
                  <a:srgbClr val="002060"/>
                </a:solidFill>
              </a:rPr>
              <a:t>, tall towers, airplanes, radar, wind profiler)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Pressure sensor, </a:t>
            </a:r>
            <a:r>
              <a:rPr lang="en-US" dirty="0" err="1" smtClean="0">
                <a:solidFill>
                  <a:srgbClr val="002060"/>
                </a:solidFill>
              </a:rPr>
              <a:t>anemometor</a:t>
            </a:r>
            <a:r>
              <a:rPr lang="en-US" dirty="0" smtClean="0">
                <a:solidFill>
                  <a:srgbClr val="002060"/>
                </a:solidFill>
              </a:rPr>
              <a:t>, thermometer, hygrometer </a:t>
            </a:r>
            <a:endParaRPr lang="en-US" dirty="0" smtClean="0">
              <a:solidFill>
                <a:srgbClr val="002060"/>
              </a:solidFill>
            </a:endParaRPr>
          </a:p>
          <a:p>
            <a:pPr marL="514350" indent="-514350" algn="l"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1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181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Questions about the PBL</vt:lpstr>
      <vt:lpstr>Questions about the PBL</vt:lpstr>
      <vt:lpstr>Questions about the PBL</vt:lpstr>
      <vt:lpstr>Questions about the PBL</vt:lpstr>
    </vt:vector>
  </TitlesOfParts>
  <Company>Iowa State University Department of Agronomy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about the PBL</dc:title>
  <dc:creator>Gutowski, William J [GE AT]</dc:creator>
  <cp:lastModifiedBy>Gutowski, William J [GE AT]</cp:lastModifiedBy>
  <cp:revision>8</cp:revision>
  <dcterms:created xsi:type="dcterms:W3CDTF">2013-08-28T20:02:37Z</dcterms:created>
  <dcterms:modified xsi:type="dcterms:W3CDTF">2014-08-27T20:54:30Z</dcterms:modified>
</cp:coreProperties>
</file>