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76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/>
              <a:t>GLOBAL T</a:t>
            </a:r>
            <a:r>
              <a:rPr lang="en-US" sz="1800" baseline="-25000" dirty="0"/>
              <a:t>AIR</a:t>
            </a:r>
            <a:endParaRPr lang="en-US" sz="1800" dirty="0"/>
          </a:p>
        </c:rich>
      </c:tx>
      <c:layout>
        <c:manualLayout>
          <c:xMode val="edge"/>
          <c:yMode val="edge"/>
          <c:x val="0.351540794745517"/>
          <c:y val="0.0026127227694379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070370926768289"/>
          <c:y val="0.148770071863288"/>
          <c:w val="0.729738541064656"/>
          <c:h val="0.778299350135818"/>
        </c:manualLayout>
      </c:layout>
      <c:scatterChart>
        <c:scatterStyle val="lineMarker"/>
        <c:varyColors val="0"/>
        <c:ser>
          <c:idx val="0"/>
          <c:order val="0"/>
          <c:tx>
            <c:v>9/9/11 MG</c:v>
          </c:tx>
          <c:marker>
            <c:symbol val="none"/>
          </c:marker>
          <c:xVal>
            <c:numRef>
              <c:f>Sheet1!$A$3:$A$12</c:f>
              <c:numCache>
                <c:formatCode>General</c:formatCode>
                <c:ptCount val="10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</c:numCache>
            </c:numRef>
          </c:xVal>
          <c:yVal>
            <c:numRef>
              <c:f>Sheet1!$B$3:$B$12</c:f>
              <c:numCache>
                <c:formatCode>General</c:formatCode>
                <c:ptCount val="10"/>
                <c:pt idx="0">
                  <c:v>13.238</c:v>
                </c:pt>
                <c:pt idx="1">
                  <c:v>13.1981</c:v>
                </c:pt>
                <c:pt idx="2">
                  <c:v>13.2621</c:v>
                </c:pt>
                <c:pt idx="3">
                  <c:v>13.1287</c:v>
                </c:pt>
                <c:pt idx="4">
                  <c:v>13.1826</c:v>
                </c:pt>
                <c:pt idx="5">
                  <c:v>13.2248</c:v>
                </c:pt>
                <c:pt idx="6">
                  <c:v>13.1745</c:v>
                </c:pt>
                <c:pt idx="7">
                  <c:v>13.0977</c:v>
                </c:pt>
                <c:pt idx="8">
                  <c:v>13.0993</c:v>
                </c:pt>
                <c:pt idx="9">
                  <c:v>12.9856</c:v>
                </c:pt>
              </c:numCache>
            </c:numRef>
          </c:yVal>
          <c:smooth val="0"/>
        </c:ser>
        <c:ser>
          <c:idx val="1"/>
          <c:order val="1"/>
          <c:tx>
            <c:v>9/25/11 MG </c:v>
          </c:tx>
          <c:marker>
            <c:symbol val="none"/>
          </c:marker>
          <c:xVal>
            <c:numRef>
              <c:f>Sheet1!$A$17:$A$26</c:f>
              <c:numCache>
                <c:formatCode>General</c:formatCode>
                <c:ptCount val="10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</c:numCache>
            </c:numRef>
          </c:xVal>
          <c:yVal>
            <c:numRef>
              <c:f>Sheet1!$B$17:$B$26</c:f>
              <c:numCache>
                <c:formatCode>General</c:formatCode>
                <c:ptCount val="10"/>
                <c:pt idx="0">
                  <c:v>13.2734</c:v>
                </c:pt>
                <c:pt idx="1">
                  <c:v>13.262</c:v>
                </c:pt>
                <c:pt idx="2">
                  <c:v>13.3197</c:v>
                </c:pt>
                <c:pt idx="3">
                  <c:v>13.2172</c:v>
                </c:pt>
                <c:pt idx="4">
                  <c:v>13.2197</c:v>
                </c:pt>
                <c:pt idx="5">
                  <c:v>13.2035</c:v>
                </c:pt>
                <c:pt idx="6">
                  <c:v>13.1686</c:v>
                </c:pt>
                <c:pt idx="7">
                  <c:v>13.1455</c:v>
                </c:pt>
                <c:pt idx="8">
                  <c:v>13.1225</c:v>
                </c:pt>
                <c:pt idx="9">
                  <c:v>13.0642</c:v>
                </c:pt>
              </c:numCache>
            </c:numRef>
          </c:yVal>
          <c:smooth val="0"/>
        </c:ser>
        <c:ser>
          <c:idx val="2"/>
          <c:order val="2"/>
          <c:tx>
            <c:v>9/26/11 MG</c:v>
          </c:tx>
          <c:marker>
            <c:symbol val="none"/>
          </c:marker>
          <c:xVal>
            <c:numRef>
              <c:f>Sheet1!$A$31:$A$40</c:f>
              <c:numCache>
                <c:formatCode>General</c:formatCode>
                <c:ptCount val="10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</c:numCache>
            </c:numRef>
          </c:xVal>
          <c:yVal>
            <c:numRef>
              <c:f>Sheet1!$B$31:$B$40</c:f>
              <c:numCache>
                <c:formatCode>General</c:formatCode>
                <c:ptCount val="10"/>
                <c:pt idx="0">
                  <c:v>13.2676</c:v>
                </c:pt>
                <c:pt idx="1">
                  <c:v>13.1687</c:v>
                </c:pt>
                <c:pt idx="2">
                  <c:v>13.176</c:v>
                </c:pt>
                <c:pt idx="3">
                  <c:v>13.141</c:v>
                </c:pt>
                <c:pt idx="4">
                  <c:v>13.1575</c:v>
                </c:pt>
                <c:pt idx="5">
                  <c:v>13.1245</c:v>
                </c:pt>
                <c:pt idx="6">
                  <c:v>13.1737</c:v>
                </c:pt>
                <c:pt idx="7">
                  <c:v>13.1242</c:v>
                </c:pt>
                <c:pt idx="8">
                  <c:v>13.1617</c:v>
                </c:pt>
                <c:pt idx="9">
                  <c:v>13.2134</c:v>
                </c:pt>
              </c:numCache>
            </c:numRef>
          </c:yVal>
          <c:smooth val="0"/>
        </c:ser>
        <c:ser>
          <c:idx val="3"/>
          <c:order val="3"/>
          <c:tx>
            <c:v>9/25/11 PE</c:v>
          </c:tx>
          <c:marker>
            <c:symbol val="none"/>
          </c:marker>
          <c:xVal>
            <c:numRef>
              <c:f>Sheet1!$A$45:$A$55</c:f>
              <c:numCache>
                <c:formatCode>General</c:formatCode>
                <c:ptCount val="11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  <c:pt idx="10">
                  <c:v>1968.0</c:v>
                </c:pt>
              </c:numCache>
            </c:numRef>
          </c:xVal>
          <c:yVal>
            <c:numRef>
              <c:f>Sheet1!$B$45:$B$55</c:f>
              <c:numCache>
                <c:formatCode>General</c:formatCode>
                <c:ptCount val="11"/>
                <c:pt idx="0">
                  <c:v>13.2958</c:v>
                </c:pt>
                <c:pt idx="1">
                  <c:v>13.2689</c:v>
                </c:pt>
                <c:pt idx="2">
                  <c:v>13.2252</c:v>
                </c:pt>
                <c:pt idx="3">
                  <c:v>13.2674</c:v>
                </c:pt>
                <c:pt idx="4">
                  <c:v>13.2887</c:v>
                </c:pt>
                <c:pt idx="5">
                  <c:v>13.227</c:v>
                </c:pt>
                <c:pt idx="6">
                  <c:v>13.1866</c:v>
                </c:pt>
                <c:pt idx="7">
                  <c:v>13.1665</c:v>
                </c:pt>
                <c:pt idx="8">
                  <c:v>13.0409</c:v>
                </c:pt>
                <c:pt idx="9">
                  <c:v>13.0376</c:v>
                </c:pt>
                <c:pt idx="10">
                  <c:v>12.9888</c:v>
                </c:pt>
              </c:numCache>
            </c:numRef>
          </c:yVal>
          <c:smooth val="0"/>
        </c:ser>
        <c:ser>
          <c:idx val="4"/>
          <c:order val="4"/>
          <c:tx>
            <c:v>9/22/11 PE</c:v>
          </c:tx>
          <c:marker>
            <c:symbol val="none"/>
          </c:marker>
          <c:xVal>
            <c:numRef>
              <c:f>Sheet1!$A$60:$A$70</c:f>
              <c:numCache>
                <c:formatCode>General</c:formatCode>
                <c:ptCount val="11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  <c:pt idx="10">
                  <c:v>1968.0</c:v>
                </c:pt>
              </c:numCache>
            </c:numRef>
          </c:xVal>
          <c:yVal>
            <c:numRef>
              <c:f>Sheet1!$B$60:$B$70</c:f>
              <c:numCache>
                <c:formatCode>General</c:formatCode>
                <c:ptCount val="11"/>
                <c:pt idx="0">
                  <c:v>13.297</c:v>
                </c:pt>
                <c:pt idx="1">
                  <c:v>13.308</c:v>
                </c:pt>
                <c:pt idx="2">
                  <c:v>13.2112</c:v>
                </c:pt>
                <c:pt idx="3">
                  <c:v>13.182</c:v>
                </c:pt>
                <c:pt idx="4">
                  <c:v>13.1099</c:v>
                </c:pt>
                <c:pt idx="5">
                  <c:v>13.0325</c:v>
                </c:pt>
                <c:pt idx="6">
                  <c:v>13.0094</c:v>
                </c:pt>
                <c:pt idx="7">
                  <c:v>13.0292</c:v>
                </c:pt>
                <c:pt idx="8">
                  <c:v>12.9815</c:v>
                </c:pt>
                <c:pt idx="9">
                  <c:v>12.8255</c:v>
                </c:pt>
                <c:pt idx="10">
                  <c:v>12.9832</c:v>
                </c:pt>
              </c:numCache>
            </c:numRef>
          </c:yVal>
          <c:smooth val="0"/>
        </c:ser>
        <c:ser>
          <c:idx val="5"/>
          <c:order val="5"/>
          <c:tx>
            <c:v>9/20/11 PE</c:v>
          </c:tx>
          <c:marker>
            <c:symbol val="none"/>
          </c:marker>
          <c:xVal>
            <c:numRef>
              <c:f>Sheet1!$A$75:$A$84</c:f>
              <c:numCache>
                <c:formatCode>General</c:formatCode>
                <c:ptCount val="10"/>
                <c:pt idx="0">
                  <c:v>1958.0</c:v>
                </c:pt>
                <c:pt idx="1">
                  <c:v>1959.0</c:v>
                </c:pt>
                <c:pt idx="2">
                  <c:v>1960.0</c:v>
                </c:pt>
                <c:pt idx="3">
                  <c:v>1961.0</c:v>
                </c:pt>
                <c:pt idx="4">
                  <c:v>1962.0</c:v>
                </c:pt>
                <c:pt idx="5">
                  <c:v>1963.0</c:v>
                </c:pt>
                <c:pt idx="6">
                  <c:v>1964.0</c:v>
                </c:pt>
                <c:pt idx="7">
                  <c:v>1965.0</c:v>
                </c:pt>
                <c:pt idx="8">
                  <c:v>1966.0</c:v>
                </c:pt>
                <c:pt idx="9">
                  <c:v>1967.0</c:v>
                </c:pt>
              </c:numCache>
            </c:numRef>
          </c:xVal>
          <c:yVal>
            <c:numRef>
              <c:f>Sheet1!$B$75:$B$84</c:f>
              <c:numCache>
                <c:formatCode>General</c:formatCode>
                <c:ptCount val="10"/>
                <c:pt idx="0">
                  <c:v>13.2891</c:v>
                </c:pt>
                <c:pt idx="1">
                  <c:v>13.3144</c:v>
                </c:pt>
                <c:pt idx="2">
                  <c:v>13.2376</c:v>
                </c:pt>
                <c:pt idx="3">
                  <c:v>13.2473</c:v>
                </c:pt>
                <c:pt idx="4">
                  <c:v>13.2499</c:v>
                </c:pt>
                <c:pt idx="5">
                  <c:v>13.2777</c:v>
                </c:pt>
                <c:pt idx="6">
                  <c:v>13.2024</c:v>
                </c:pt>
                <c:pt idx="7">
                  <c:v>13.1774</c:v>
                </c:pt>
                <c:pt idx="8">
                  <c:v>13.2485</c:v>
                </c:pt>
                <c:pt idx="9">
                  <c:v>13.1585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1169048"/>
        <c:axId val="791531880"/>
      </c:scatterChart>
      <c:valAx>
        <c:axId val="791169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91531880"/>
        <c:crosses val="autoZero"/>
        <c:crossBetween val="midCat"/>
      </c:valAx>
      <c:valAx>
        <c:axId val="791531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911690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3240272659078"/>
          <c:y val="0.131221241855424"/>
          <c:w val="0.221270067462299"/>
          <c:h val="0.54168717018652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4C9A2-4540-D642-AB0C-DA77FAC98C5B}" type="datetimeFigureOut">
              <a:rPr lang="en-US" smtClean="0"/>
              <a:t>12/1/11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3CA0E-1F3E-6640-AA4D-A30E25393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1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3CA0E-1F3E-6640-AA4D-A30E25393C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39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3CA0E-1F3E-6640-AA4D-A30E25393C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3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0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1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7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4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2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5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22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0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00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78F5E-2B1B-6D45-98FE-E33F33EE54FD}" type="datetimeFigureOut">
              <a:rPr lang="en-US" smtClean="0"/>
              <a:t>12/1/11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A407F-F53D-8141-B695-8E34F4D4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9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223" y="0"/>
            <a:ext cx="7772400" cy="880238"/>
          </a:xfrm>
        </p:spPr>
        <p:txBody>
          <a:bodyPr>
            <a:normAutofit/>
          </a:bodyPr>
          <a:lstStyle/>
          <a:p>
            <a:r>
              <a:rPr lang="en-US" dirty="0" smtClean="0"/>
              <a:t>Time series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082" y="732746"/>
            <a:ext cx="6400800" cy="638854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Previous class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960" y="1371600"/>
            <a:ext cx="7315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52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639" y="0"/>
            <a:ext cx="7772400" cy="880238"/>
          </a:xfrm>
        </p:spPr>
        <p:txBody>
          <a:bodyPr>
            <a:normAutofit/>
          </a:bodyPr>
          <a:lstStyle/>
          <a:p>
            <a:r>
              <a:rPr lang="en-US" dirty="0" smtClean="0"/>
              <a:t>Time series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5510" y="189200"/>
            <a:ext cx="2970661" cy="653315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- This class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1" y="880239"/>
            <a:ext cx="4632728" cy="31021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15625"/>
          <a:stretch/>
        </p:blipFill>
        <p:spPr>
          <a:xfrm>
            <a:off x="0" y="3948500"/>
            <a:ext cx="4903460" cy="2909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3460" y="1206500"/>
            <a:ext cx="3985930" cy="2494158"/>
          </a:xfrm>
          <a:prstGeom prst="rect">
            <a:avLst/>
          </a:prstGeom>
        </p:spPr>
      </p:pic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06291107"/>
              </p:ext>
            </p:extLst>
          </p:nvPr>
        </p:nvGraphicFramePr>
        <p:xfrm>
          <a:off x="4903460" y="4124548"/>
          <a:ext cx="3985930" cy="2074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13595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0120"/>
            <a:ext cx="9144000" cy="626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09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"/>
            <a:ext cx="5943600" cy="3832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6745" t="8425" r="6546" b="6260"/>
          <a:stretch/>
        </p:blipFill>
        <p:spPr>
          <a:xfrm>
            <a:off x="4626999" y="3344906"/>
            <a:ext cx="4526422" cy="330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128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2518" cy="37724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6728" y="3772448"/>
            <a:ext cx="4827272" cy="312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75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</Words>
  <Application>Microsoft Macintosh PowerPoint</Application>
  <PresentationFormat>On-screen Show (4:3)</PresentationFormat>
  <Paragraphs>7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Time series</vt:lpstr>
      <vt:lpstr>Time series</vt:lpstr>
      <vt:lpstr>PowerPoint Presentation</vt:lpstr>
      <vt:lpstr>PowerPoint Presentation</vt:lpstr>
      <vt:lpstr>PowerPoint Presentation</vt:lpstr>
    </vt:vector>
  </TitlesOfParts>
  <Company>Iowa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series</dc:title>
  <dc:creator>William Gutowski</dc:creator>
  <cp:lastModifiedBy>William Gutowski</cp:lastModifiedBy>
  <cp:revision>6</cp:revision>
  <dcterms:created xsi:type="dcterms:W3CDTF">2011-12-02T05:40:27Z</dcterms:created>
  <dcterms:modified xsi:type="dcterms:W3CDTF">2011-12-02T06:27:27Z</dcterms:modified>
</cp:coreProperties>
</file>