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2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DDFC6-EE0D-4343-9511-8F390AB8B2D2}" type="datetimeFigureOut">
              <a:rPr lang="en-US" smtClean="0"/>
              <a:t>11/1/11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0E2D-41F6-4155-91F5-03E2DF71E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DDFC6-EE0D-4343-9511-8F390AB8B2D2}" type="datetimeFigureOut">
              <a:rPr lang="en-US" smtClean="0"/>
              <a:t>11/1/11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0E2D-41F6-4155-91F5-03E2DF71E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DDFC6-EE0D-4343-9511-8F390AB8B2D2}" type="datetimeFigureOut">
              <a:rPr lang="en-US" smtClean="0"/>
              <a:t>11/1/11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0E2D-41F6-4155-91F5-03E2DF71E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DDFC6-EE0D-4343-9511-8F390AB8B2D2}" type="datetimeFigureOut">
              <a:rPr lang="en-US" smtClean="0"/>
              <a:t>11/1/11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0E2D-41F6-4155-91F5-03E2DF71E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DDFC6-EE0D-4343-9511-8F390AB8B2D2}" type="datetimeFigureOut">
              <a:rPr lang="en-US" smtClean="0"/>
              <a:t>11/1/11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0E2D-41F6-4155-91F5-03E2DF71E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DDFC6-EE0D-4343-9511-8F390AB8B2D2}" type="datetimeFigureOut">
              <a:rPr lang="en-US" smtClean="0"/>
              <a:t>11/1/11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0E2D-41F6-4155-91F5-03E2DF71E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DDFC6-EE0D-4343-9511-8F390AB8B2D2}" type="datetimeFigureOut">
              <a:rPr lang="en-US" smtClean="0"/>
              <a:t>11/1/11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0E2D-41F6-4155-91F5-03E2DF71E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DDFC6-EE0D-4343-9511-8F390AB8B2D2}" type="datetimeFigureOut">
              <a:rPr lang="en-US" smtClean="0"/>
              <a:t>11/1/11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0E2D-41F6-4155-91F5-03E2DF71E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DDFC6-EE0D-4343-9511-8F390AB8B2D2}" type="datetimeFigureOut">
              <a:rPr lang="en-US" smtClean="0"/>
              <a:t>11/1/11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0E2D-41F6-4155-91F5-03E2DF71E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DDFC6-EE0D-4343-9511-8F390AB8B2D2}" type="datetimeFigureOut">
              <a:rPr lang="en-US" smtClean="0"/>
              <a:t>11/1/11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0E2D-41F6-4155-91F5-03E2DF71E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DDFC6-EE0D-4343-9511-8F390AB8B2D2}" type="datetimeFigureOut">
              <a:rPr lang="en-US" smtClean="0"/>
              <a:t>11/1/11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0E2D-41F6-4155-91F5-03E2DF71E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DDFC6-EE0D-4343-9511-8F390AB8B2D2}" type="datetimeFigureOut">
              <a:rPr lang="en-US" smtClean="0"/>
              <a:t>11/1/11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80E2D-41F6-4155-91F5-03E2DF71ED2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mars/" TargetMode="External"/><Relationship Id="rId4" Type="http://schemas.openxmlformats.org/officeDocument/2006/relationships/hyperlink" Target="http://nssdc.gsfc.nasa.gov/planetary/factsheet/marsfact.html" TargetMode="External"/><Relationship Id="rId5" Type="http://schemas.openxmlformats.org/officeDocument/2006/relationships/hyperlink" Target="https://legacy.iastate.edu/owa/redir.aspx?C=b6909cf6e69d48929db3dbd44f9b87d4&amp;URL=http://hyperphysics.phy-astr.gsu.edu/hbase/phyopt/albedo.html%2520" TargetMode="External"/><Relationship Id="rId6" Type="http://schemas.openxmlformats.org/officeDocument/2006/relationships/hyperlink" Target="http://www.britannica.com/EBchecked/topic/366330/Mars/54231/Composition-and-surface-pressure" TargetMode="External"/><Relationship Id="rId7" Type="http://schemas.openxmlformats.org/officeDocument/2006/relationships/hyperlink" Target="http://www.nasa.gov/home/hqnews/2011/apr/HQ_11-118_Mars_Atmosphere.html" TargetMode="External"/><Relationship Id="rId8" Type="http://schemas.openxmlformats.org/officeDocument/2006/relationships/hyperlink" Target="https://legacy.iastate.edu/owa/redir.aspx?C=b6909cf6e69d48929db3dbd44f9b87d4&amp;URL=http://science.nasa.gov/science-news/science-at-nasa/2001/ast31jan_1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-star.stanford.edu/projects/mgs/mars-profiles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Atmosphere_of_Mars/stu/advanced/mars.html" TargetMode="External"/><Relationship Id="rId4" Type="http://schemas.openxmlformats.org/officeDocument/2006/relationships/hyperlink" Target="http://en.wikipedia.org/wiki/Terraforming_of_Mars" TargetMode="External"/><Relationship Id="rId5" Type="http://schemas.openxmlformats.org/officeDocument/2006/relationships/hyperlink" Target="http://nssdc.gsfc.nasa.gov/planetary/factsheet/marsfact.html" TargetMode="External"/><Relationship Id="rId6" Type="http://schemas.openxmlformats.org/officeDocument/2006/relationships/hyperlink" Target="https://legacy.iastate.edu/owa/redir.aspx?C=b6909cf6e69d48929db3dbd44f9b87d4&amp;URL=http://www.nature.com/nature/journal/v446/n7136/abs/nature05718.html" TargetMode="External"/><Relationship Id="rId7" Type="http://schemas.openxmlformats.org/officeDocument/2006/relationships/hyperlink" Target="http://www.users.globalnet.co.uk/~mfogg/zubrin.htm" TargetMode="External"/><Relationship Id="rId8" Type="http://schemas.openxmlformats.org/officeDocument/2006/relationships/hyperlink" Target="https://legacy.iastate.edu/owa/redir.aspx?C=b6909cf6e69d48929db3dbd44f9b87d4&amp;URL=http://science.nasa.gov/science-news/science-at-nasa/2001/ast09feb_1/" TargetMode="External"/><Relationship Id="rId9" Type="http://schemas.openxmlformats.org/officeDocument/2006/relationships/hyperlink" Target="https://legacy.iastate.edu/owa/redir.aspx?C=b6909cf6e69d48929db3dbd44f9b87d4&amp;URL=http://science.howstuffworks.com/terraforming2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legacy.iastate.edu/owa/redir.aspx?C=b6909cf6e69d48929db3dbd44f9b87d4&amp;URL=http://burro.astr.cwru.ed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Mars Web Sites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hlinkClick r:id="rId2"/>
              </a:rPr>
              <a:t>http://www-star.stanford.edu/projects/mgs/mars-profiles.html</a:t>
            </a:r>
            <a:endParaRPr lang="en-US" sz="2000" dirty="0" smtClean="0"/>
          </a:p>
          <a:p>
            <a:pPr>
              <a:buNone/>
            </a:pPr>
            <a:r>
              <a:rPr lang="en-US" sz="2000" u="sng" dirty="0">
                <a:hlinkClick r:id="rId3"/>
              </a:rPr>
              <a:t>http://www.google.com/mars/</a:t>
            </a:r>
          </a:p>
          <a:p>
            <a:pPr>
              <a:buNone/>
            </a:pPr>
            <a:r>
              <a:rPr lang="en-US" sz="2000" dirty="0" smtClean="0">
                <a:hlinkClick r:id="rId4"/>
              </a:rPr>
              <a:t>http://nssdc.gsfc.nasa.gov/planetary/factsheet/marsfact.html</a:t>
            </a:r>
            <a:r>
              <a:rPr lang="en-US" sz="2000" dirty="0" smtClean="0"/>
              <a:t> (Mars Fact Sheet)</a:t>
            </a:r>
          </a:p>
          <a:p>
            <a:pPr>
              <a:buNone/>
            </a:pPr>
            <a:r>
              <a:rPr lang="en-US" sz="2000" dirty="0" smtClean="0">
                <a:hlinkClick r:id="rId5"/>
              </a:rPr>
              <a:t>http://hyperphysics.phy-astr.gsu.edu/hbase/phyopt/albedo.html </a:t>
            </a:r>
            <a:r>
              <a:rPr lang="en-US" sz="2000" dirty="0" smtClean="0"/>
              <a:t>(</a:t>
            </a:r>
            <a:r>
              <a:rPr lang="en-US" sz="2000" dirty="0" err="1" smtClean="0"/>
              <a:t>Albedo</a:t>
            </a:r>
            <a:r>
              <a:rPr lang="en-US" sz="2000" dirty="0" smtClean="0"/>
              <a:t>)</a:t>
            </a:r>
          </a:p>
          <a:p>
            <a:pPr>
              <a:buNone/>
            </a:pPr>
            <a:r>
              <a:rPr lang="en-US" sz="2000" dirty="0" smtClean="0">
                <a:hlinkClick r:id="rId6"/>
              </a:rPr>
              <a:t>http://www.britannica.com/EBchecked/topic/366330/Mars/54231/Composition-and-surface-pressure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Tilt and the Atmosphere:</a:t>
            </a:r>
            <a:br>
              <a:rPr lang="en-US" sz="2000" dirty="0" smtClean="0"/>
            </a:br>
            <a:r>
              <a:rPr lang="en-US" sz="2000" dirty="0" smtClean="0">
                <a:hlinkClick r:id="rId7"/>
              </a:rPr>
              <a:t>http://www.nasa.gov/home/hqnews/2011/apr/HQ_11-118_Mars_Atmosphere.html</a:t>
            </a:r>
            <a:endParaRPr lang="en-US" sz="2000" dirty="0"/>
          </a:p>
          <a:p>
            <a:pPr>
              <a:buNone/>
            </a:pPr>
            <a:r>
              <a:rPr lang="en-US" sz="2000" dirty="0" smtClean="0"/>
              <a:t>Solar Winds/ Magnetosphere and the Atmosphere:</a:t>
            </a:r>
            <a:br>
              <a:rPr lang="en-US" sz="2000" dirty="0" smtClean="0"/>
            </a:br>
            <a:r>
              <a:rPr lang="en-US" sz="2000" dirty="0" smtClean="0">
                <a:hlinkClick r:id="rId8"/>
              </a:rPr>
              <a:t>http://science.nasa.gov/science-news/science-at-nasa/2001/ast31jan_1</a:t>
            </a:r>
            <a:r>
              <a:rPr lang="en-US" sz="2000" dirty="0" smtClean="0">
                <a:hlinkClick r:id="rId8"/>
              </a:rPr>
              <a:t>/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General </a:t>
            </a:r>
            <a:r>
              <a:rPr lang="en-US" sz="2000" dirty="0" smtClean="0"/>
              <a:t>info on Mars atmosphere.</a:t>
            </a:r>
            <a:br>
              <a:rPr lang="en-US" sz="2000" dirty="0" smtClean="0"/>
            </a:br>
            <a:r>
              <a:rPr lang="en-US" sz="2000" dirty="0" smtClean="0">
                <a:hlinkClick r:id="rId2"/>
              </a:rPr>
              <a:t>http://burro.astr.cwru.edu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>
                <a:hlinkClick r:id="rId3"/>
              </a:rPr>
              <a:t>http://en.wikipedia.org/wiki/Atmosphere_of_Mars/stu/advanced/mars.html</a:t>
            </a:r>
            <a:endParaRPr lang="en-US" sz="2000" dirty="0"/>
          </a:p>
          <a:p>
            <a:pPr>
              <a:buNone/>
            </a:pPr>
            <a:r>
              <a:rPr lang="en-US" sz="2000" dirty="0" smtClean="0"/>
              <a:t>Wiki </a:t>
            </a:r>
            <a:r>
              <a:rPr lang="en-US" sz="2000" dirty="0" err="1" smtClean="0"/>
              <a:t>Terraforming</a:t>
            </a:r>
            <a:r>
              <a:rPr lang="en-US" sz="2000" dirty="0" smtClean="0"/>
              <a:t> page</a:t>
            </a:r>
            <a:br>
              <a:rPr lang="en-US" sz="2000" dirty="0" smtClean="0"/>
            </a:br>
            <a:r>
              <a:rPr lang="en-US" sz="2000" dirty="0" smtClean="0">
                <a:hlinkClick r:id="rId4"/>
              </a:rPr>
              <a:t>http://en.wikipedia.org/wiki/Terraforming_of_Mars</a:t>
            </a:r>
            <a:endParaRPr lang="en-US" sz="2000" dirty="0"/>
          </a:p>
          <a:p>
            <a:pPr>
              <a:buNone/>
            </a:pPr>
            <a:r>
              <a:rPr lang="en-US" sz="1800" dirty="0" smtClean="0">
                <a:hlinkClick r:id="rId5"/>
              </a:rPr>
              <a:t>http://nssdc.gsfc.nasa.gov/planetary/factsheet/marsfact.html</a:t>
            </a:r>
            <a:endParaRPr lang="en-US" sz="1800" dirty="0"/>
          </a:p>
          <a:p>
            <a:pPr>
              <a:buNone/>
            </a:pPr>
            <a:r>
              <a:rPr lang="en-US" sz="1800" dirty="0" smtClean="0"/>
              <a:t>article on changing of </a:t>
            </a:r>
            <a:r>
              <a:rPr lang="en-US" sz="1800" dirty="0" err="1" smtClean="0"/>
              <a:t>albedo</a:t>
            </a:r>
            <a:r>
              <a:rPr lang="en-US" sz="1800" dirty="0" smtClean="0"/>
              <a:t> leading to dust storms:</a:t>
            </a:r>
            <a:br>
              <a:rPr lang="en-US" sz="1800" dirty="0" smtClean="0"/>
            </a:br>
            <a:r>
              <a:rPr lang="en-US" sz="1800" dirty="0" smtClean="0">
                <a:hlinkClick r:id="rId6"/>
              </a:rPr>
              <a:t>http://www.nature.com/nature/journal/v446/n7136/abs/nature05718.html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>
                <a:hlinkClick r:id="rId7"/>
              </a:rPr>
              <a:t>http://www.users.globalnet.co.uk/~mfogg/zubrin.htm</a:t>
            </a:r>
            <a:endParaRPr lang="en-US" sz="2000" dirty="0"/>
          </a:p>
          <a:p>
            <a:pPr>
              <a:buNone/>
            </a:pPr>
            <a:r>
              <a:rPr lang="en-US" sz="1800" dirty="0" smtClean="0"/>
              <a:t>For a nice overview: </a:t>
            </a:r>
            <a:br>
              <a:rPr lang="en-US" sz="1800" dirty="0" smtClean="0"/>
            </a:br>
            <a:r>
              <a:rPr lang="en-US" sz="1800" dirty="0" smtClean="0">
                <a:hlinkClick r:id="rId8"/>
              </a:rPr>
              <a:t>http://science.nasa.gov/science-news/science-at-nasa/2001/ast09feb_1/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>
                <a:hlinkClick r:id="rId9"/>
              </a:rPr>
              <a:t>http://science.howstuffworks.com/terraforming2.htm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06116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92</Words>
  <Application>Microsoft Macintosh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Mars Web Sites</vt:lpstr>
      <vt:lpstr>PowerPoint Presentation</vt:lpstr>
      <vt:lpstr>PowerPoint Presentation</vt:lpstr>
    </vt:vector>
  </TitlesOfParts>
  <Company>ISU Department of Agronomy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Mars Web Sites</dc:title>
  <dc:creator>gutowski</dc:creator>
  <cp:lastModifiedBy>William Gutowski</cp:lastModifiedBy>
  <cp:revision>4</cp:revision>
  <dcterms:created xsi:type="dcterms:W3CDTF">2011-10-31T14:24:44Z</dcterms:created>
  <dcterms:modified xsi:type="dcterms:W3CDTF">2011-11-02T04:10:41Z</dcterms:modified>
</cp:coreProperties>
</file>