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0" d="100"/>
          <a:sy n="110" d="100"/>
        </p:scale>
        <p:origin x="-1968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4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5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15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96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4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4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2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4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9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6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02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7C890-B53D-844C-A591-9E7D603A23E8}" type="datetimeFigureOut">
              <a:rPr lang="en-US" smtClean="0"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E7616-4EDA-1445-8054-6CB070D92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1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27" y="473365"/>
            <a:ext cx="8959273" cy="235527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/>
              <a:t>Some Results</a:t>
            </a:r>
            <a:br>
              <a:rPr lang="en-US" b="1" dirty="0" smtClean="0"/>
            </a:br>
            <a:r>
              <a:rPr lang="en-US" b="1" dirty="0" smtClean="0"/>
              <a:t>EPA (CO</a:t>
            </a:r>
            <a:r>
              <a:rPr lang="en-US" b="1" baseline="-25000" dirty="0" smtClean="0"/>
              <a:t>2</a:t>
            </a:r>
            <a:r>
              <a:rPr lang="en-US" b="1" dirty="0" smtClean="0"/>
              <a:t>)</a:t>
            </a:r>
            <a:r>
              <a:rPr lang="en-US" b="1" baseline="-25000" dirty="0" smtClean="0"/>
              <a:t>equivalent</a:t>
            </a:r>
            <a:r>
              <a:rPr lang="en-US" b="1" dirty="0" smtClean="0"/>
              <a:t> Emissions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4912" y="3244273"/>
            <a:ext cx="5691909" cy="3244272"/>
          </a:xfrm>
        </p:spPr>
        <p:txBody>
          <a:bodyPr>
            <a:normAutofit/>
          </a:bodyPr>
          <a:lstStyle/>
          <a:p>
            <a:pPr marL="457200" indent="-457200" algn="l">
              <a:buSzPct val="100000"/>
              <a:buFont typeface="Lucida Grande"/>
              <a:buChar char="☞"/>
            </a:pPr>
            <a:r>
              <a:rPr lang="en-US" dirty="0" smtClean="0">
                <a:solidFill>
                  <a:srgbClr val="0000FF"/>
                </a:solidFill>
              </a:rPr>
              <a:t> Equivalent </a:t>
            </a:r>
            <a:r>
              <a:rPr lang="en-US" dirty="0" smtClean="0">
                <a:solidFill>
                  <a:srgbClr val="0000FF"/>
                </a:solidFill>
              </a:rPr>
              <a:t>CH</a:t>
            </a:r>
            <a:r>
              <a:rPr lang="en-US" baseline="-25000" dirty="0" smtClean="0">
                <a:solidFill>
                  <a:srgbClr val="0000FF"/>
                </a:solidFill>
              </a:rPr>
              <a:t>4</a:t>
            </a:r>
            <a:r>
              <a:rPr lang="en-US" dirty="0" smtClean="0">
                <a:solidFill>
                  <a:srgbClr val="0000FF"/>
                </a:solidFill>
              </a:rPr>
              <a:t> ≈ 21 x CO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l"/>
            <a:r>
              <a:rPr lang="en-US" dirty="0" smtClean="0">
                <a:solidFill>
                  <a:srgbClr val="0000FF"/>
                </a:solidFill>
              </a:rPr>
              <a:t>		(lifetime ≈ 12 </a:t>
            </a:r>
            <a:r>
              <a:rPr lang="en-US" dirty="0" err="1" smtClean="0">
                <a:solidFill>
                  <a:srgbClr val="0000FF"/>
                </a:solidFill>
              </a:rPr>
              <a:t>yr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  <a:p>
            <a:pPr marL="457200" indent="-457200" algn="l">
              <a:lnSpc>
                <a:spcPct val="120000"/>
              </a:lnSpc>
              <a:buFont typeface="Lucida Grande"/>
              <a:buChar char="☞"/>
            </a:pPr>
            <a:r>
              <a:rPr lang="en-US" dirty="0" smtClean="0">
                <a:solidFill>
                  <a:srgbClr val="0000FF"/>
                </a:solidFill>
              </a:rPr>
              <a:t> Equivalent N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O ≈ 298 x CO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algn="l"/>
            <a:r>
              <a:rPr lang="en-US" dirty="0" smtClean="0">
                <a:solidFill>
                  <a:srgbClr val="0000FF"/>
                </a:solidFill>
              </a:rPr>
              <a:t>		(lifetime ≈ 120 </a:t>
            </a:r>
            <a:r>
              <a:rPr lang="en-US" dirty="0" err="1" smtClean="0">
                <a:solidFill>
                  <a:srgbClr val="0000FF"/>
                </a:solidFill>
              </a:rPr>
              <a:t>yr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marL="457200" indent="-457200" algn="l">
              <a:buFont typeface="Wingdings" charset="2"/>
              <a:buChar char="u"/>
            </a:pP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019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Emissions-Summary-Plot1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6" b="-152"/>
          <a:stretch/>
        </p:blipFill>
        <p:spPr>
          <a:xfrm>
            <a:off x="-10589" y="274638"/>
            <a:ext cx="9154589" cy="6583362"/>
          </a:xfrm>
        </p:spPr>
      </p:pic>
    </p:spTree>
    <p:extLst>
      <p:ext uri="{BB962C8B-B14F-4D97-AF65-F5344CB8AC3E}">
        <p14:creationId xmlns:p14="http://schemas.microsoft.com/office/powerpoint/2010/main" val="2319415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Emissions-Summary-Plot2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22" r="-8"/>
          <a:stretch/>
        </p:blipFill>
        <p:spPr>
          <a:xfrm>
            <a:off x="519540" y="-3836"/>
            <a:ext cx="8143926" cy="6861836"/>
          </a:xfrm>
        </p:spPr>
      </p:pic>
    </p:spTree>
    <p:extLst>
      <p:ext uri="{BB962C8B-B14F-4D97-AF65-F5344CB8AC3E}">
        <p14:creationId xmlns:p14="http://schemas.microsoft.com/office/powerpoint/2010/main" val="802570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Emissions-Summary-Plot3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30" b="-151"/>
          <a:stretch/>
        </p:blipFill>
        <p:spPr>
          <a:xfrm>
            <a:off x="-7655" y="274638"/>
            <a:ext cx="9151655" cy="6583361"/>
          </a:xfrm>
        </p:spPr>
      </p:pic>
    </p:spTree>
    <p:extLst>
      <p:ext uri="{BB962C8B-B14F-4D97-AF65-F5344CB8AC3E}">
        <p14:creationId xmlns:p14="http://schemas.microsoft.com/office/powerpoint/2010/main" val="707865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</Words>
  <Application>Microsoft Macintosh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Some Results EPA (CO2)equivalent Emissions </vt:lpstr>
      <vt:lpstr>PowerPoint Presentation</vt:lpstr>
      <vt:lpstr>PowerPoint Presentation</vt:lpstr>
      <vt:lpstr>PowerPoint Presentation</vt:lpstr>
    </vt:vector>
  </TitlesOfParts>
  <Company>Iowa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Results</dc:title>
  <dc:creator>William Gutowski</dc:creator>
  <cp:lastModifiedBy>William Gutowski</cp:lastModifiedBy>
  <cp:revision>3</cp:revision>
  <dcterms:created xsi:type="dcterms:W3CDTF">2012-02-03T15:41:32Z</dcterms:created>
  <dcterms:modified xsi:type="dcterms:W3CDTF">2012-02-03T16:06:33Z</dcterms:modified>
</cp:coreProperties>
</file>