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58" r:id="rId11"/>
    <p:sldId id="261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F803-79A1-4E89-9AE4-C2F12CD13125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26C8-5F39-45BB-AA70-3024837E9D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F803-79A1-4E89-9AE4-C2F12CD13125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26C8-5F39-45BB-AA70-3024837E9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F803-79A1-4E89-9AE4-C2F12CD13125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26C8-5F39-45BB-AA70-3024837E9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F803-79A1-4E89-9AE4-C2F12CD13125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26C8-5F39-45BB-AA70-3024837E9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F803-79A1-4E89-9AE4-C2F12CD13125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26C8-5F39-45BB-AA70-3024837E9DE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F803-79A1-4E89-9AE4-C2F12CD13125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26C8-5F39-45BB-AA70-3024837E9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F803-79A1-4E89-9AE4-C2F12CD13125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26C8-5F39-45BB-AA70-3024837E9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F803-79A1-4E89-9AE4-C2F12CD13125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26C8-5F39-45BB-AA70-3024837E9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F803-79A1-4E89-9AE4-C2F12CD13125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26C8-5F39-45BB-AA70-3024837E9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F803-79A1-4E89-9AE4-C2F12CD13125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E26C8-5F39-45BB-AA70-3024837E9DE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5F803-79A1-4E89-9AE4-C2F12CD13125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A1E26C8-5F39-45BB-AA70-3024837E9DE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A5F803-79A1-4E89-9AE4-C2F12CD13125}" type="datetimeFigureOut">
              <a:rPr lang="en-US" smtClean="0"/>
              <a:t>1/20/2011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A1E26C8-5F39-45BB-AA70-3024837E9DE0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reu.hamptonu.ed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Hampton University Center for Atmospheric Science REU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Nick Carletta</a:t>
            </a:r>
          </a:p>
          <a:p>
            <a:r>
              <a:rPr lang="en-US" dirty="0" smtClean="0"/>
              <a:t>ncarlett@iastate.edu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all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905000"/>
            <a:ext cx="4038600" cy="4434840"/>
          </a:xfrm>
        </p:spPr>
        <p:txBody>
          <a:bodyPr/>
          <a:lstStyle/>
          <a:p>
            <a:r>
              <a:rPr lang="en-US" dirty="0" smtClean="0"/>
              <a:t>Busch Gardens</a:t>
            </a:r>
          </a:p>
          <a:p>
            <a:r>
              <a:rPr lang="en-US" dirty="0" smtClean="0"/>
              <a:t>Virginia Air and Space Center</a:t>
            </a:r>
          </a:p>
          <a:p>
            <a:r>
              <a:rPr lang="en-US" dirty="0" smtClean="0"/>
              <a:t>Jefferson Labs</a:t>
            </a:r>
          </a:p>
          <a:p>
            <a:r>
              <a:rPr lang="en-US" dirty="0" smtClean="0"/>
              <a:t>Virginia Beach</a:t>
            </a:r>
          </a:p>
          <a:p>
            <a:r>
              <a:rPr lang="en-US" dirty="0" smtClean="0"/>
              <a:t>Pool Party</a:t>
            </a:r>
            <a:endParaRPr lang="en-US" dirty="0"/>
          </a:p>
        </p:txBody>
      </p:sp>
      <p:pic>
        <p:nvPicPr>
          <p:cNvPr id="2050" name="Picture 2" descr="C:\Users\Nick\Desktop\AMS REU Presentation\2010-06-13 18.20.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1524000"/>
            <a:ext cx="4978400" cy="3733800"/>
          </a:xfrm>
          <a:prstGeom prst="rect">
            <a:avLst/>
          </a:prstGeom>
          <a:noFill/>
        </p:spPr>
      </p:pic>
      <p:pic>
        <p:nvPicPr>
          <p:cNvPr id="2051" name="Picture 3" descr="C:\Users\Nick\Desktop\AMS REU Presentation\2010-06-19 11.48.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447800"/>
            <a:ext cx="5029200" cy="3924300"/>
          </a:xfrm>
          <a:prstGeom prst="rect">
            <a:avLst/>
          </a:prstGeom>
          <a:noFill/>
        </p:spPr>
      </p:pic>
      <p:pic>
        <p:nvPicPr>
          <p:cNvPr id="2052" name="Picture 4" descr="C:\Users\Nick\Desktop\AMS REU Presentation\2010-06-27 11.47.4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447800"/>
            <a:ext cx="5029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Online application </a:t>
            </a:r>
            <a:r>
              <a:rPr lang="en-US" dirty="0" smtClean="0">
                <a:hlinkClick r:id="rId2"/>
              </a:rPr>
              <a:t>http://reu.hamptonu.edu/</a:t>
            </a:r>
            <a:r>
              <a:rPr lang="en-US" dirty="0" smtClean="0"/>
              <a:t> </a:t>
            </a:r>
          </a:p>
          <a:p>
            <a:r>
              <a:rPr lang="en-US" dirty="0" smtClean="0"/>
              <a:t>Statements of career goals, interest in this program, previous research experience, and favorite activities each 250 words or less</a:t>
            </a:r>
          </a:p>
          <a:p>
            <a:r>
              <a:rPr lang="en-US" dirty="0" smtClean="0"/>
              <a:t>Programming experience</a:t>
            </a:r>
          </a:p>
          <a:p>
            <a:r>
              <a:rPr lang="en-US" dirty="0" smtClean="0"/>
              <a:t>Transcript and letter of recommendation</a:t>
            </a:r>
          </a:p>
          <a:p>
            <a:r>
              <a:rPr lang="en-US" dirty="0" smtClean="0"/>
              <a:t>Was due March 1 last year but they are waiting on funding so date TBD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ick\Desktop\REU_group_photo_2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66800"/>
            <a:ext cx="7848600" cy="523239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152400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dirty="0" smtClean="0"/>
              <a:t>Questions?</a:t>
            </a:r>
            <a:endParaRPr lang="en-US" sz="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Hampton, VA</a:t>
            </a:r>
          </a:p>
          <a:p>
            <a:r>
              <a:rPr lang="en-US" dirty="0" smtClean="0"/>
              <a:t>Works closely with NASA Langley</a:t>
            </a:r>
          </a:p>
          <a:p>
            <a:r>
              <a:rPr lang="en-US" dirty="0" smtClean="0"/>
              <a:t>8 weeks</a:t>
            </a:r>
          </a:p>
          <a:p>
            <a:r>
              <a:rPr lang="en-US" dirty="0" smtClean="0"/>
              <a:t>Food and a dorm room provided</a:t>
            </a:r>
          </a:p>
          <a:p>
            <a:r>
              <a:rPr lang="en-US" dirty="0" smtClean="0"/>
              <a:t>$3600 stipend and up to $500 travel</a:t>
            </a:r>
            <a:endParaRPr lang="en-US" dirty="0"/>
          </a:p>
        </p:txBody>
      </p:sp>
      <p:pic>
        <p:nvPicPr>
          <p:cNvPr id="5" name="Content Placeholder 4" descr="2010-06-04 09.11.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Program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Presentation after 5 weeks and final paper at the end</a:t>
            </a:r>
          </a:p>
          <a:p>
            <a:r>
              <a:rPr lang="en-US" dirty="0" smtClean="0"/>
              <a:t>2 to 3 students per mentor</a:t>
            </a:r>
          </a:p>
          <a:p>
            <a:r>
              <a:rPr lang="en-US" dirty="0" smtClean="0"/>
              <a:t>Weekly presentations from the faculty</a:t>
            </a:r>
          </a:p>
          <a:p>
            <a:r>
              <a:rPr lang="en-US" dirty="0" smtClean="0"/>
              <a:t>Monday-Friday 9 to 5</a:t>
            </a:r>
          </a:p>
          <a:p>
            <a:endParaRPr lang="en-US" dirty="0"/>
          </a:p>
        </p:txBody>
      </p:sp>
      <p:pic>
        <p:nvPicPr>
          <p:cNvPr id="5" name="Content Placeholder 4" descr="2010-07-01 10.02.2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Limb Scattering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2103120"/>
          </a:xfrm>
        </p:spPr>
        <p:txBody>
          <a:bodyPr/>
          <a:lstStyle/>
          <a:p>
            <a:r>
              <a:rPr lang="en-US" dirty="0" smtClean="0"/>
              <a:t>Limb Scattering measurements are taken by a satellite looking through the atmosphere but not at the sun</a:t>
            </a:r>
          </a:p>
          <a:p>
            <a:r>
              <a:rPr lang="en-US" dirty="0" smtClean="0"/>
              <a:t>Used to look at specific levels of the atmosphere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4114800"/>
            <a:ext cx="4210050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0" y="6400800"/>
            <a:ext cx="4800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http://www.iup.uni-bremen.de/sciamachy/instrument/modes/index.html</a:t>
            </a:r>
            <a:endParaRPr lang="en-US" sz="1000" dirty="0"/>
          </a:p>
        </p:txBody>
      </p:sp>
      <p:sp>
        <p:nvSpPr>
          <p:cNvPr id="7" name="Rectangle 6"/>
          <p:cNvSpPr/>
          <p:nvPr/>
        </p:nvSpPr>
        <p:spPr>
          <a:xfrm>
            <a:off x="2514600" y="5257800"/>
            <a:ext cx="914400" cy="1524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 and Inverse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 a forward model a radiation field is computed from Atmospheric Data</a:t>
            </a:r>
          </a:p>
          <a:p>
            <a:r>
              <a:rPr lang="en-US" dirty="0" smtClean="0"/>
              <a:t>With an inverse model a profile showing the atmospheric data can be computed from the radiation field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953000" y="1905000"/>
            <a:ext cx="3657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953000" y="3505200"/>
            <a:ext cx="3657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953000" y="5181600"/>
            <a:ext cx="3657600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>
            <a:stCxn id="5" idx="2"/>
            <a:endCxn id="6" idx="0"/>
          </p:cNvCxnSpPr>
          <p:nvPr/>
        </p:nvCxnSpPr>
        <p:spPr>
          <a:xfrm rot="5400000">
            <a:off x="6591300" y="3314700"/>
            <a:ext cx="38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6" idx="2"/>
            <a:endCxn id="7" idx="0"/>
          </p:cNvCxnSpPr>
          <p:nvPr/>
        </p:nvCxnSpPr>
        <p:spPr>
          <a:xfrm rot="5400000">
            <a:off x="6553200" y="495300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05400" y="20574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Atmospheric Data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29200" y="3581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Radiation Field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105400" y="52578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Ozone/Aerosol Profile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Started with the data from last year’s project</a:t>
            </a:r>
          </a:p>
          <a:p>
            <a:r>
              <a:rPr lang="en-US" dirty="0" smtClean="0"/>
              <a:t>Made a reader program</a:t>
            </a:r>
          </a:p>
          <a:p>
            <a:r>
              <a:rPr lang="en-US" dirty="0" smtClean="0"/>
              <a:t>Created a visual representation of the scattering of the aerosols with respect to altitude and wavelength</a:t>
            </a:r>
            <a:endParaRPr lang="en-US" dirty="0"/>
          </a:p>
        </p:txBody>
      </p:sp>
      <p:pic>
        <p:nvPicPr>
          <p:cNvPr id="6" name="Content Placeholder 5" descr="aer_kern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5651"/>
            <a:ext cx="4038600" cy="35843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/>
          <a:lstStyle/>
          <a:p>
            <a:r>
              <a:rPr lang="en-US" dirty="0" smtClean="0"/>
              <a:t>Used  aerosol scattering model from last year</a:t>
            </a:r>
          </a:p>
          <a:p>
            <a:r>
              <a:rPr lang="en-US" dirty="0" smtClean="0"/>
              <a:t>Same data files from the first project</a:t>
            </a:r>
          </a:p>
          <a:p>
            <a:r>
              <a:rPr lang="en-US" dirty="0" smtClean="0"/>
              <a:t>Modified the program to get scattering angles</a:t>
            </a:r>
          </a:p>
          <a:p>
            <a:r>
              <a:rPr lang="en-US" dirty="0" smtClean="0"/>
              <a:t>scattering angle =</a:t>
            </a:r>
            <a:r>
              <a:rPr lang="en-US" dirty="0" err="1" smtClean="0"/>
              <a:t>arccos</a:t>
            </a:r>
            <a:r>
              <a:rPr lang="en-US" dirty="0" smtClean="0"/>
              <a:t>[sin(zenith) * </a:t>
            </a:r>
            <a:r>
              <a:rPr lang="en-US" dirty="0" err="1" smtClean="0"/>
              <a:t>cos</a:t>
            </a:r>
            <a:r>
              <a:rPr lang="en-US" dirty="0" smtClean="0"/>
              <a:t>(azimuth)]</a:t>
            </a:r>
          </a:p>
          <a:p>
            <a:r>
              <a:rPr lang="en-US" dirty="0" smtClean="0"/>
              <a:t>Read zenith and azimuth from data files provided by Dr. Loughman</a:t>
            </a:r>
          </a:p>
          <a:p>
            <a:r>
              <a:rPr lang="en-US" dirty="0" smtClean="0"/>
              <a:t>Used computed scattering angle and compared it to latitude taken at the solstices and equinoxes.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Scattering Angle Comparison</a:t>
            </a:r>
            <a:endParaRPr lang="en-US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Data with Fall &amp; Spring Equinox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Data without Fall Equinox</a:t>
            </a:r>
            <a:endParaRPr lang="en-US" dirty="0"/>
          </a:p>
        </p:txBody>
      </p:sp>
      <p:pic>
        <p:nvPicPr>
          <p:cNvPr id="7" name="Content Placeholder 6" descr="aer_kern_angles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4984"/>
            <a:ext cx="4040188" cy="3585745"/>
          </a:xfrm>
        </p:spPr>
      </p:pic>
      <p:pic>
        <p:nvPicPr>
          <p:cNvPr id="8" name="Content Placeholder 7" descr="aer_kern_angles_dsept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44280"/>
            <a:ext cx="4041775" cy="3587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from:</a:t>
            </a:r>
          </a:p>
          <a:p>
            <a:r>
              <a:rPr lang="en-US" dirty="0" smtClean="0"/>
              <a:t>Used FORTRAN to reorganize the data from a 3x1652 matrix to a 177x28 matrix</a:t>
            </a:r>
          </a:p>
          <a:p>
            <a:r>
              <a:rPr lang="en-US" dirty="0" smtClean="0"/>
              <a:t>The goal is to make graphs with the height and extinction axes and a new line for each month and latitude combination</a:t>
            </a:r>
          </a:p>
          <a:p>
            <a:r>
              <a:rPr lang="en-US" dirty="0" smtClean="0"/>
              <a:t>Each wavelength will have its own graph</a:t>
            </a:r>
          </a:p>
          <a:p>
            <a:r>
              <a:rPr lang="en-US" dirty="0" smtClean="0"/>
              <a:t>Previous projects were a single aerosol, orbit, etc and this will incorporate multiple values to create a more complete picture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0" y="1981200"/>
            <a:ext cx="609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J. J. Bauman, P. B. Russell, M. A. Geller, and P.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Hamill</a:t>
            </a:r>
            <a:endParaRPr lang="en-US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1400" dirty="0" err="1" smtClean="0">
                <a:latin typeface="Times New Roman" pitchFamily="18" charset="0"/>
                <a:cs typeface="Times New Roman" pitchFamily="18" charset="0"/>
              </a:rPr>
              <a:t>Geophys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. Res., 108, 4382, doi:10.1029/2002JD002992, 2003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413</Words>
  <Application>Microsoft Office PowerPoint</Application>
  <PresentationFormat>On-screen Show (4:3)</PresentationFormat>
  <Paragraphs>62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Flow</vt:lpstr>
      <vt:lpstr>Hampton University Center for Atmospheric Science REU</vt:lpstr>
      <vt:lpstr>About the Program</vt:lpstr>
      <vt:lpstr>About the Program cont.</vt:lpstr>
      <vt:lpstr>Limb Scattering</vt:lpstr>
      <vt:lpstr>Forward and Inverse</vt:lpstr>
      <vt:lpstr>First Project</vt:lpstr>
      <vt:lpstr>Next Project</vt:lpstr>
      <vt:lpstr>Scattering Angle Comparison</vt:lpstr>
      <vt:lpstr>Final Project</vt:lpstr>
      <vt:lpstr>Not all work</vt:lpstr>
      <vt:lpstr>Applying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Hampton University Center for Atmospheric Science REU</dc:title>
  <dc:creator>Nick</dc:creator>
  <cp:lastModifiedBy>Ryan Lueck</cp:lastModifiedBy>
  <cp:revision>6</cp:revision>
  <dcterms:created xsi:type="dcterms:W3CDTF">2011-01-18T22:47:34Z</dcterms:created>
  <dcterms:modified xsi:type="dcterms:W3CDTF">2011-01-20T18:06:39Z</dcterms:modified>
</cp:coreProperties>
</file>